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howGuides="1">
      <p:cViewPr varScale="1">
        <p:scale>
          <a:sx n="68" d="100"/>
          <a:sy n="68" d="100"/>
        </p:scale>
        <p:origin x="-846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u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o-RO" smtClean="0"/>
              <a:t>Clic pentru a edita stilul de subtitlu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814660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ext vertical și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548839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lu vertical și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06612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u și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72594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ntet secțiu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6200881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uă tipuri de conțin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257681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ț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4" name="Substituent conținut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5" name="Substituent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6" name="Substituent conținut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7" name="Substituent dată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8" name="Substituent subsol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ubstituent număr diapozitiv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320294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Doar tit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dată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4" name="Substituent subsol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ubstituent număr diapozitiv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87992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Necompleta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dată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3" name="Substituent subsol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ubstituent număr diapozitiv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989319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ținut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conținut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650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ine cu legend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i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ubstituent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o-RO" smtClean="0"/>
              <a:t>Clic pentru editare stiluri text Coordonator</a:t>
            </a:r>
          </a:p>
        </p:txBody>
      </p:sp>
      <p:sp>
        <p:nvSpPr>
          <p:cNvPr id="5" name="Substituent dată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6" name="Substituent subsol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ubstituent număr diapozitiv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12747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stituent titl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o-RO" smtClean="0"/>
              <a:t>Clic pentru editare stil titlu</a:t>
            </a:r>
            <a:endParaRPr lang="en-US"/>
          </a:p>
        </p:txBody>
      </p:sp>
      <p:sp>
        <p:nvSpPr>
          <p:cNvPr id="3" name="Substituent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o-RO" smtClean="0"/>
              <a:t>Clic pentru editare stiluri text Coordonator</a:t>
            </a:r>
          </a:p>
          <a:p>
            <a:pPr lvl="1"/>
            <a:r>
              <a:rPr lang="ro-RO" smtClean="0"/>
              <a:t>Al doilea nivel</a:t>
            </a:r>
          </a:p>
          <a:p>
            <a:pPr lvl="2"/>
            <a:r>
              <a:rPr lang="ro-RO" smtClean="0"/>
              <a:t>Al treilea nivel</a:t>
            </a:r>
          </a:p>
          <a:p>
            <a:pPr lvl="3"/>
            <a:r>
              <a:rPr lang="ro-RO" smtClean="0"/>
              <a:t>Al patrulea nivel</a:t>
            </a:r>
          </a:p>
          <a:p>
            <a:pPr lvl="4"/>
            <a:r>
              <a:rPr lang="ro-RO" smtClean="0"/>
              <a:t>Al cincilea nivel</a:t>
            </a:r>
            <a:endParaRPr lang="en-US"/>
          </a:p>
        </p:txBody>
      </p:sp>
      <p:sp>
        <p:nvSpPr>
          <p:cNvPr id="4" name="Substituent dată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4992A-E2EA-4A0F-BA9E-5D59E78B589A}" type="datetimeFigureOut">
              <a:rPr lang="en-US" smtClean="0"/>
              <a:pPr/>
              <a:t>6/2/2020</a:t>
            </a:fld>
            <a:endParaRPr lang="en-US"/>
          </a:p>
        </p:txBody>
      </p:sp>
      <p:sp>
        <p:nvSpPr>
          <p:cNvPr id="5" name="Substituent subsol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ubstituent număr diapozitiv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8B10C-BB4D-429B-9513-EE938D95F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8438347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u 1"/>
          <p:cNvSpPr>
            <a:spLocks noGrp="1"/>
          </p:cNvSpPr>
          <p:nvPr>
            <p:ph type="ctrTitle"/>
          </p:nvPr>
        </p:nvSpPr>
        <p:spPr>
          <a:xfrm>
            <a:off x="1524000" y="0"/>
            <a:ext cx="9144000" cy="3195145"/>
          </a:xfrm>
        </p:spPr>
        <p:txBody>
          <a:bodyPr>
            <a:norm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en-US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AGENDA CONSILIULUI CONSULTATIV</a:t>
            </a:r>
            <a:r>
              <a:rPr lang="en-US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22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28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mai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2020, </a:t>
            </a:r>
            <a:r>
              <a:rPr lang="en-US" sz="2200" b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ora</a:t>
            </a:r>
            <a:r>
              <a:rPr lang="en-US" sz="2200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14.00</a:t>
            </a:r>
            <a:r>
              <a:rPr lang="en-US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US" b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r>
              <a:rPr lang="en-US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en-US" sz="5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US" dirty="0"/>
          </a:p>
        </p:txBody>
      </p:sp>
      <p:sp>
        <p:nvSpPr>
          <p:cNvPr id="3" name="Subtitlu 2"/>
          <p:cNvSpPr>
            <a:spLocks noGrp="1"/>
          </p:cNvSpPr>
          <p:nvPr>
            <p:ph type="subTitle" idx="1"/>
          </p:nvPr>
        </p:nvSpPr>
        <p:spPr>
          <a:xfrm>
            <a:off x="746233" y="1502979"/>
            <a:ext cx="11161987" cy="3754821"/>
          </a:xfrm>
        </p:spPr>
        <p:txBody>
          <a:bodyPr>
            <a:normAutofit fontScale="92500" lnSpcReduction="10000"/>
          </a:bodyPr>
          <a:lstStyle/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Revenire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la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deciziile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Consiliului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Consultativ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din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luna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decembrie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2019.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Raportor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Bejan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Svetlana,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șef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adjunct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direcție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o-RO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 privire la organizarea învățământului la distanță în instituțiile educaționale.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ro-RO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                                        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Raportor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Bejan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Svetlana,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șef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adjunct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direcție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just">
              <a:lnSpc>
                <a:spcPct val="107000"/>
              </a:lnSpc>
              <a:spcAft>
                <a:spcPts val="0"/>
              </a:spcAft>
            </a:pP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 algn="just">
              <a:lnSpc>
                <a:spcPct val="107000"/>
              </a:lnSpc>
              <a:spcAft>
                <a:spcPts val="0"/>
              </a:spcAft>
              <a:buFont typeface="+mj-lt"/>
              <a:buAutoNum type="arabicPeriod"/>
            </a:pPr>
            <a:r>
              <a:rPr lang="ro-RO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Cu privire la situația </a:t>
            </a:r>
            <a:r>
              <a:rPr lang="ro-RO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epid</a:t>
            </a:r>
            <a:r>
              <a:rPr lang="en-US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ro-RO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miologică din instituțiile educaționale.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algn="r">
              <a:lnSpc>
                <a:spcPct val="107000"/>
              </a:lnSpc>
              <a:spcAft>
                <a:spcPts val="0"/>
              </a:spcAft>
            </a:pPr>
            <a:r>
              <a:rPr lang="ro-RO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                 </a:t>
            </a:r>
            <a:r>
              <a:rPr lang="ro-RO" i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Raportor</a:t>
            </a:r>
            <a:r>
              <a:rPr lang="ro-RO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: Lungu Alexandra, </a:t>
            </a:r>
            <a:r>
              <a:rPr lang="ro-RO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specialist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principal </a:t>
            </a:r>
            <a:r>
              <a:rPr lang="ro-RO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en-US" i="1" dirty="0" err="1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Serviciul</a:t>
            </a:r>
            <a:r>
              <a:rPr lang="en-US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R</a:t>
            </a:r>
            <a:r>
              <a:rPr lang="ro-RO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esurse </a:t>
            </a:r>
            <a:r>
              <a:rPr lang="en-US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ro-RO" i="1" dirty="0" smtClean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mane</a:t>
            </a:r>
            <a:endParaRPr lang="en-US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315625309"/>
      </p:ext>
    </p:extLst>
  </p:cSld>
  <p:clrMapOvr>
    <a:masterClrMapping/>
  </p:clrMapOvr>
</p:sld>
</file>

<file path=ppt/theme/theme1.xml><?xml version="1.0" encoding="utf-8"?>
<a:theme xmlns:a="http://schemas.openxmlformats.org/drawingml/2006/main" name="Temă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</TotalTime>
  <Words>22</Words>
  <Application>Microsoft Office PowerPoint</Application>
  <PresentationFormat>Custom</PresentationFormat>
  <Paragraphs>9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Temă Office</vt:lpstr>
      <vt:lpstr>AGENDA CONSILIULUI CONSULTATIV   28 mai 2020, ora 14.00  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AGENDA CONSILIULUI CONSULTATIV   28 mai 2020, ora 14.00</dc:title>
  <dc:creator>PC</dc:creator>
  <cp:lastModifiedBy>PC</cp:lastModifiedBy>
  <cp:revision>3</cp:revision>
  <cp:lastPrinted>2020-05-28T05:55:47Z</cp:lastPrinted>
  <dcterms:created xsi:type="dcterms:W3CDTF">2020-05-28T05:53:52Z</dcterms:created>
  <dcterms:modified xsi:type="dcterms:W3CDTF">2020-06-02T05:57:51Z</dcterms:modified>
</cp:coreProperties>
</file>