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31" r:id="rId2"/>
    <p:sldMasterId id="2147483866" r:id="rId3"/>
  </p:sldMasterIdLst>
  <p:notesMasterIdLst>
    <p:notesMasterId r:id="rId67"/>
  </p:notesMasterIdLst>
  <p:sldIdLst>
    <p:sldId id="310" r:id="rId4"/>
    <p:sldId id="311" r:id="rId5"/>
    <p:sldId id="260" r:id="rId6"/>
    <p:sldId id="317" r:id="rId7"/>
    <p:sldId id="321" r:id="rId8"/>
    <p:sldId id="332" r:id="rId9"/>
    <p:sldId id="322" r:id="rId10"/>
    <p:sldId id="312" r:id="rId11"/>
    <p:sldId id="314" r:id="rId12"/>
    <p:sldId id="315" r:id="rId13"/>
    <p:sldId id="313" r:id="rId14"/>
    <p:sldId id="320" r:id="rId15"/>
    <p:sldId id="319" r:id="rId16"/>
    <p:sldId id="333" r:id="rId17"/>
    <p:sldId id="331" r:id="rId18"/>
    <p:sldId id="330" r:id="rId19"/>
    <p:sldId id="329" r:id="rId20"/>
    <p:sldId id="318" r:id="rId21"/>
    <p:sldId id="326" r:id="rId22"/>
    <p:sldId id="327" r:id="rId23"/>
    <p:sldId id="325" r:id="rId24"/>
    <p:sldId id="324" r:id="rId25"/>
    <p:sldId id="282" r:id="rId26"/>
    <p:sldId id="272" r:id="rId27"/>
    <p:sldId id="274" r:id="rId28"/>
    <p:sldId id="273" r:id="rId29"/>
    <p:sldId id="275" r:id="rId30"/>
    <p:sldId id="277" r:id="rId31"/>
    <p:sldId id="285" r:id="rId32"/>
    <p:sldId id="287" r:id="rId33"/>
    <p:sldId id="288" r:id="rId34"/>
    <p:sldId id="278" r:id="rId35"/>
    <p:sldId id="262" r:id="rId36"/>
    <p:sldId id="281" r:id="rId37"/>
    <p:sldId id="276" r:id="rId38"/>
    <p:sldId id="334" r:id="rId39"/>
    <p:sldId id="335" r:id="rId40"/>
    <p:sldId id="336" r:id="rId41"/>
    <p:sldId id="270" r:id="rId42"/>
    <p:sldId id="337" r:id="rId43"/>
    <p:sldId id="280" r:id="rId44"/>
    <p:sldId id="263" r:id="rId45"/>
    <p:sldId id="291" r:id="rId46"/>
    <p:sldId id="289" r:id="rId47"/>
    <p:sldId id="294" r:id="rId48"/>
    <p:sldId id="299" r:id="rId49"/>
    <p:sldId id="300" r:id="rId50"/>
    <p:sldId id="303" r:id="rId51"/>
    <p:sldId id="304" r:id="rId52"/>
    <p:sldId id="301" r:id="rId53"/>
    <p:sldId id="305" r:id="rId54"/>
    <p:sldId id="306" r:id="rId55"/>
    <p:sldId id="307" r:id="rId56"/>
    <p:sldId id="338" r:id="rId57"/>
    <p:sldId id="257" r:id="rId58"/>
    <p:sldId id="258" r:id="rId59"/>
    <p:sldId id="259" r:id="rId60"/>
    <p:sldId id="340" r:id="rId61"/>
    <p:sldId id="339" r:id="rId62"/>
    <p:sldId id="308" r:id="rId63"/>
    <p:sldId id="309" r:id="rId64"/>
    <p:sldId id="328" r:id="rId65"/>
    <p:sldId id="279" r:id="rId6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Fără stil, grilă tabel">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37" autoAdjust="0"/>
    <p:restoredTop sz="81468" autoAdjust="0"/>
  </p:normalViewPr>
  <p:slideViewPr>
    <p:cSldViewPr snapToGrid="0" showGuides="1">
      <p:cViewPr varScale="1">
        <p:scale>
          <a:sx n="58" d="100"/>
          <a:sy n="58" d="100"/>
        </p:scale>
        <p:origin x="13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ABA0-44FF-BA70-B7FA5CDEB67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BA0-44FF-BA70-B7FA5CDEB67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5E9-472C-BCAD-DCFC97C3DAC1}"/>
              </c:ext>
            </c:extLst>
          </c:dPt>
          <c:dLbls>
            <c:dLbl>
              <c:idx val="0"/>
              <c:layout>
                <c:manualLayout>
                  <c:x val="-0.12808233146472611"/>
                  <c:y val="-0.1347661202505688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ABA0-44FF-BA70-B7FA5CDEB67E}"/>
                </c:ext>
              </c:extLst>
            </c:dLbl>
            <c:dLbl>
              <c:idx val="1"/>
              <c:layout>
                <c:manualLayout>
                  <c:x val="5.4210633651842151E-2"/>
                  <c:y val="-3.164670405620467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BA0-44FF-BA70-B7FA5CDEB67E}"/>
                </c:ext>
              </c:extLst>
            </c:dLbl>
            <c:spPr>
              <a:solidFill>
                <a:schemeClr val="bg1"/>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ro-MD"/>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Dificultăți de învățare</c:v>
                </c:pt>
                <c:pt idx="1">
                  <c:v>Dificultăți severe deînvățare</c:v>
                </c:pt>
                <c:pt idx="2">
                  <c:v>Tulburări emoționale și de comportament</c:v>
                </c:pt>
              </c:strCache>
            </c:strRef>
          </c:cat>
          <c:val>
            <c:numRef>
              <c:f>Sheet1!$B$2:$B$4</c:f>
              <c:numCache>
                <c:formatCode>General</c:formatCode>
                <c:ptCount val="3"/>
                <c:pt idx="0">
                  <c:v>10</c:v>
                </c:pt>
                <c:pt idx="1">
                  <c:v>2</c:v>
                </c:pt>
                <c:pt idx="2">
                  <c:v>3</c:v>
                </c:pt>
              </c:numCache>
            </c:numRef>
          </c:val>
          <c:extLst>
            <c:ext xmlns:c16="http://schemas.microsoft.com/office/drawing/2014/chart" uri="{C3380CC4-5D6E-409C-BE32-E72D297353CC}">
              <c16:uniqueId val="{00000000-ABA0-44FF-BA70-B7FA5CDEB67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o-M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o-MD"/>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55163568152336"/>
          <c:y val="5.7777777777777775E-2"/>
          <c:w val="0.52899011947162133"/>
          <c:h val="0.90222222222222226"/>
        </c:manualLayout>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2FA-4DB1-84D9-55A95872E04A}"/>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2FA-4DB1-84D9-55A95872E04A}"/>
              </c:ext>
            </c:extLst>
          </c:dPt>
          <c:dLbls>
            <c:spPr>
              <a:solidFill>
                <a:schemeClr val="bg1"/>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ro-MD"/>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FETE</c:v>
                </c:pt>
                <c:pt idx="1">
                  <c:v>BĂIEȚI</c:v>
                </c:pt>
              </c:strCache>
            </c:strRef>
          </c:cat>
          <c:val>
            <c:numRef>
              <c:f>Sheet1!$B$2:$B$3</c:f>
              <c:numCache>
                <c:formatCode>General</c:formatCode>
                <c:ptCount val="2"/>
                <c:pt idx="0">
                  <c:v>5</c:v>
                </c:pt>
                <c:pt idx="1">
                  <c:v>10</c:v>
                </c:pt>
              </c:numCache>
            </c:numRef>
          </c:val>
          <c:extLst>
            <c:ext xmlns:c16="http://schemas.microsoft.com/office/drawing/2014/chart" uri="{C3380CC4-5D6E-409C-BE32-E72D297353CC}">
              <c16:uniqueId val="{00000000-A043-40B2-8AE8-6A05C1E2C2F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o-M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o-MD"/>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611E-44DC-A7F6-263F5A12A298}"/>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611E-44DC-A7F6-263F5A12A298}"/>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611E-44DC-A7F6-263F5A12A298}"/>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9F21-4C80-9FCC-B6359FF74FD1}"/>
              </c:ext>
            </c:extLst>
          </c:dPt>
          <c:dLbls>
            <c:dLbl>
              <c:idx val="3"/>
              <c:tx>
                <c:rich>
                  <a:bodyPr/>
                  <a:lstStyle/>
                  <a:p>
                    <a:fld id="{72D9B3AD-860E-43F4-BBDB-EC8441815F59}" type="PERCENTAGE">
                      <a:rPr lang="en-US" sz="2200">
                        <a:solidFill>
                          <a:schemeClr val="tx1"/>
                        </a:solidFill>
                      </a:rPr>
                      <a:pPr/>
                      <a:t>[PERCENTAGE]</a:t>
                    </a:fld>
                    <a:endParaRPr lang="ro-MD"/>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F21-4C80-9FCC-B6359FF74FD1}"/>
                </c:ext>
              </c:extLst>
            </c:dLbl>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tx1"/>
                    </a:solidFill>
                    <a:latin typeface="+mn-lt"/>
                    <a:ea typeface="+mn-ea"/>
                    <a:cs typeface="+mn-cs"/>
                  </a:defRPr>
                </a:pPr>
                <a:endParaRPr lang="ro-MD"/>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Dificultăți de învățare</c:v>
                </c:pt>
                <c:pt idx="1">
                  <c:v>Dificultăți severe de învățare</c:v>
                </c:pt>
                <c:pt idx="2">
                  <c:v>Dificultăți fizice și neuromotorii</c:v>
                </c:pt>
                <c:pt idx="3">
                  <c:v>Tulburări emoționale și de comportament</c:v>
                </c:pt>
              </c:strCache>
            </c:strRef>
          </c:cat>
          <c:val>
            <c:numRef>
              <c:f>Sheet1!$B$2:$B$5</c:f>
              <c:numCache>
                <c:formatCode>General</c:formatCode>
                <c:ptCount val="4"/>
                <c:pt idx="0">
                  <c:v>99</c:v>
                </c:pt>
                <c:pt idx="1">
                  <c:v>6</c:v>
                </c:pt>
                <c:pt idx="2">
                  <c:v>11</c:v>
                </c:pt>
                <c:pt idx="3">
                  <c:v>6</c:v>
                </c:pt>
              </c:numCache>
            </c:numRef>
          </c:val>
          <c:extLst>
            <c:ext xmlns:c16="http://schemas.microsoft.com/office/drawing/2014/chart" uri="{C3380CC4-5D6E-409C-BE32-E72D297353CC}">
              <c16:uniqueId val="{00000000-9F21-4C80-9FCC-B6359FF74FD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3.0782859646372687E-2"/>
          <c:y val="0.85645438328852053"/>
          <c:w val="0.96921714035362727"/>
          <c:h val="0.13388377912506735"/>
        </c:manualLayout>
      </c:layout>
      <c:overlay val="0"/>
      <c:spPr>
        <a:solidFill>
          <a:schemeClr val="lt1">
            <a:alpha val="78000"/>
          </a:schemeClr>
        </a:solid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ro-M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ro-MD"/>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008709960085204E-2"/>
          <c:y val="3.6969195777767326E-2"/>
          <c:w val="0.96999131426395746"/>
          <c:h val="0.93890692820682831"/>
        </c:manualLayout>
      </c:layout>
      <c:barChart>
        <c:barDir val="col"/>
        <c:grouping val="clustered"/>
        <c:varyColors val="0"/>
        <c:ser>
          <c:idx val="0"/>
          <c:order val="0"/>
          <c:tx>
            <c:strRef>
              <c:f>Sheet1!$B$1</c:f>
              <c:strCache>
                <c:ptCount val="1"/>
                <c:pt idx="0">
                  <c:v>IPLT  „Mircea  Eliade”Nisporeni</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ro-MD"/>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Sheet1!$A$2:$A$5</c:f>
              <c:numCache>
                <c:formatCode>General</c:formatCode>
                <c:ptCount val="4"/>
              </c:numCache>
            </c:numRef>
          </c:cat>
          <c:val>
            <c:numRef>
              <c:f>Sheet1!$B$2:$B$5</c:f>
              <c:numCache>
                <c:formatCode>General</c:formatCode>
                <c:ptCount val="4"/>
                <c:pt idx="0">
                  <c:v>11</c:v>
                </c:pt>
              </c:numCache>
            </c:numRef>
          </c:val>
          <c:extLst>
            <c:ext xmlns:c16="http://schemas.microsoft.com/office/drawing/2014/chart" uri="{C3380CC4-5D6E-409C-BE32-E72D297353CC}">
              <c16:uniqueId val="{00000000-83C5-46C5-89B1-69FBF79703F7}"/>
            </c:ext>
          </c:extLst>
        </c:ser>
        <c:ser>
          <c:idx val="1"/>
          <c:order val="1"/>
          <c:tx>
            <c:strRef>
              <c:f>Sheet1!$C$1</c:f>
              <c:strCache>
                <c:ptCount val="1"/>
                <c:pt idx="0">
                  <c:v>IPLT „Prometeu” Grozeşti</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ro-MD"/>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Sheet1!$A$2:$A$5</c:f>
              <c:numCache>
                <c:formatCode>General</c:formatCode>
                <c:ptCount val="4"/>
              </c:numCache>
            </c:numRef>
          </c:cat>
          <c:val>
            <c:numRef>
              <c:f>Sheet1!$C$2:$C$5</c:f>
              <c:numCache>
                <c:formatCode>General</c:formatCode>
                <c:ptCount val="4"/>
                <c:pt idx="0">
                  <c:v>11</c:v>
                </c:pt>
              </c:numCache>
            </c:numRef>
          </c:val>
          <c:extLst>
            <c:ext xmlns:c16="http://schemas.microsoft.com/office/drawing/2014/chart" uri="{C3380CC4-5D6E-409C-BE32-E72D297353CC}">
              <c16:uniqueId val="{00000001-83C5-46C5-89B1-69FBF79703F7}"/>
            </c:ext>
          </c:extLst>
        </c:ser>
        <c:ser>
          <c:idx val="2"/>
          <c:order val="2"/>
          <c:tx>
            <c:strRef>
              <c:f>Sheet1!$D$1</c:f>
              <c:strCache>
                <c:ptCount val="1"/>
                <c:pt idx="0">
                  <c:v>IPG „Ştefan cel Mare” Nisporeni</c:v>
                </c:pt>
              </c:strCache>
            </c:strRef>
          </c:tx>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ro-MD"/>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Sheet1!$A$2:$A$5</c:f>
              <c:numCache>
                <c:formatCode>General</c:formatCode>
                <c:ptCount val="4"/>
              </c:numCache>
            </c:numRef>
          </c:cat>
          <c:val>
            <c:numRef>
              <c:f>Sheet1!$D$2:$D$5</c:f>
              <c:numCache>
                <c:formatCode>General</c:formatCode>
                <c:ptCount val="4"/>
                <c:pt idx="0">
                  <c:v>17</c:v>
                </c:pt>
              </c:numCache>
            </c:numRef>
          </c:val>
          <c:extLst>
            <c:ext xmlns:c16="http://schemas.microsoft.com/office/drawing/2014/chart" uri="{C3380CC4-5D6E-409C-BE32-E72D297353CC}">
              <c16:uniqueId val="{00000002-83C5-46C5-89B1-69FBF79703F7}"/>
            </c:ext>
          </c:extLst>
        </c:ser>
        <c:ser>
          <c:idx val="3"/>
          <c:order val="3"/>
          <c:tx>
            <c:strRef>
              <c:f>Sheet1!$E$1</c:f>
              <c:strCache>
                <c:ptCount val="1"/>
                <c:pt idx="0">
                  <c:v>IPG„Mihai  Eminescu”Nisporeni</c:v>
                </c:pt>
              </c:strCache>
            </c:strRef>
          </c:tx>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ro-MD"/>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Sheet1!$A$2:$A$5</c:f>
              <c:numCache>
                <c:formatCode>General</c:formatCode>
                <c:ptCount val="4"/>
              </c:numCache>
            </c:numRef>
          </c:cat>
          <c:val>
            <c:numRef>
              <c:f>Sheet1!$E$2:$E$5</c:f>
              <c:numCache>
                <c:formatCode>General</c:formatCode>
                <c:ptCount val="4"/>
                <c:pt idx="0">
                  <c:v>12</c:v>
                </c:pt>
              </c:numCache>
            </c:numRef>
          </c:val>
          <c:extLst>
            <c:ext xmlns:c16="http://schemas.microsoft.com/office/drawing/2014/chart" uri="{C3380CC4-5D6E-409C-BE32-E72D297353CC}">
              <c16:uniqueId val="{00000003-83C5-46C5-89B1-69FBF79703F7}"/>
            </c:ext>
          </c:extLst>
        </c:ser>
        <c:ser>
          <c:idx val="4"/>
          <c:order val="4"/>
          <c:tx>
            <c:strRef>
              <c:f>Sheet1!$F$1</c:f>
              <c:strCache>
                <c:ptCount val="1"/>
                <c:pt idx="0">
                  <c:v>IPG „Alexandru cel Bun” Vărzăreşti</c:v>
                </c:pt>
              </c:strCache>
            </c:strRef>
          </c:tx>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ro-MD"/>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Sheet1!$A$2:$A$5</c:f>
              <c:numCache>
                <c:formatCode>General</c:formatCode>
                <c:ptCount val="4"/>
              </c:numCache>
            </c:numRef>
          </c:cat>
          <c:val>
            <c:numRef>
              <c:f>Sheet1!$F$2:$F$5</c:f>
              <c:numCache>
                <c:formatCode>General</c:formatCode>
                <c:ptCount val="4"/>
                <c:pt idx="0">
                  <c:v>12</c:v>
                </c:pt>
              </c:numCache>
            </c:numRef>
          </c:val>
          <c:extLst>
            <c:ext xmlns:c16="http://schemas.microsoft.com/office/drawing/2014/chart" uri="{C3380CC4-5D6E-409C-BE32-E72D297353CC}">
              <c16:uniqueId val="{00000004-83C5-46C5-89B1-69FBF79703F7}"/>
            </c:ext>
          </c:extLst>
        </c:ser>
        <c:ser>
          <c:idx val="5"/>
          <c:order val="5"/>
          <c:tx>
            <c:strRef>
              <c:f>Sheet1!$G$1</c:f>
              <c:strCache>
                <c:ptCount val="1"/>
                <c:pt idx="0">
                  <c:v>IPG „Valeriu Bulicanu” Boldureşti</c:v>
                </c:pt>
              </c:strCache>
            </c:strRef>
          </c:tx>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ro-MD"/>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Sheet1!$A$2:$A$5</c:f>
              <c:numCache>
                <c:formatCode>General</c:formatCode>
                <c:ptCount val="4"/>
              </c:numCache>
            </c:numRef>
          </c:cat>
          <c:val>
            <c:numRef>
              <c:f>Sheet1!$G$2:$G$5</c:f>
              <c:numCache>
                <c:formatCode>General</c:formatCode>
                <c:ptCount val="4"/>
                <c:pt idx="0">
                  <c:v>21</c:v>
                </c:pt>
              </c:numCache>
            </c:numRef>
          </c:val>
          <c:extLst>
            <c:ext xmlns:c16="http://schemas.microsoft.com/office/drawing/2014/chart" uri="{C3380CC4-5D6E-409C-BE32-E72D297353CC}">
              <c16:uniqueId val="{00000005-83C5-46C5-89B1-69FBF79703F7}"/>
            </c:ext>
          </c:extLst>
        </c:ser>
        <c:ser>
          <c:idx val="6"/>
          <c:order val="6"/>
          <c:tx>
            <c:strRef>
              <c:f>Sheet1!$H$1</c:f>
              <c:strCache>
                <c:ptCount val="1"/>
                <c:pt idx="0">
                  <c:v>IPG Bălăureşti</c:v>
                </c:pt>
              </c:strCache>
            </c:strRef>
          </c:tx>
          <c:spPr>
            <a:gradFill rotWithShape="1">
              <a:gsLst>
                <a:gs pos="0">
                  <a:schemeClr val="accent1">
                    <a:lumMod val="60000"/>
                    <a:tint val="100000"/>
                    <a:shade val="100000"/>
                    <a:satMod val="130000"/>
                  </a:schemeClr>
                </a:gs>
                <a:gs pos="100000">
                  <a:schemeClr val="accent1">
                    <a:lumMod val="60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1.0286969550570131E-2"/>
                  <c:y val="-5.26561285307074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3C5-46C5-89B1-69FBF79703F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ro-MD"/>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Sheet1!$A$2:$A$5</c:f>
              <c:numCache>
                <c:formatCode>General</c:formatCode>
                <c:ptCount val="4"/>
              </c:numCache>
            </c:numRef>
          </c:cat>
          <c:val>
            <c:numRef>
              <c:f>Sheet1!$H$2:$H$5</c:f>
              <c:numCache>
                <c:formatCode>General</c:formatCode>
                <c:ptCount val="4"/>
                <c:pt idx="0">
                  <c:v>16</c:v>
                </c:pt>
              </c:numCache>
            </c:numRef>
          </c:val>
          <c:extLst>
            <c:ext xmlns:c16="http://schemas.microsoft.com/office/drawing/2014/chart" uri="{C3380CC4-5D6E-409C-BE32-E72D297353CC}">
              <c16:uniqueId val="{00000006-83C5-46C5-89B1-69FBF79703F7}"/>
            </c:ext>
          </c:extLst>
        </c:ser>
        <c:ser>
          <c:idx val="7"/>
          <c:order val="7"/>
          <c:tx>
            <c:strRef>
              <c:f>Sheet1!$I$1</c:f>
              <c:strCache>
                <c:ptCount val="1"/>
                <c:pt idx="0">
                  <c:v>IPG Bălăneşti</c:v>
                </c:pt>
              </c:strCache>
            </c:strRef>
          </c:tx>
          <c:spPr>
            <a:gradFill rotWithShape="1">
              <a:gsLst>
                <a:gs pos="0">
                  <a:schemeClr val="accent2">
                    <a:lumMod val="60000"/>
                    <a:tint val="100000"/>
                    <a:shade val="100000"/>
                    <a:satMod val="130000"/>
                  </a:schemeClr>
                </a:gs>
                <a:gs pos="100000">
                  <a:schemeClr val="accent2">
                    <a:lumMod val="60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4.5719864669200583E-3"/>
                  <c:y val="-9.653512045768111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3C5-46C5-89B1-69FBF79703F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ro-MD"/>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Sheet1!$A$2:$A$5</c:f>
              <c:numCache>
                <c:formatCode>General</c:formatCode>
                <c:ptCount val="4"/>
              </c:numCache>
            </c:numRef>
          </c:cat>
          <c:val>
            <c:numRef>
              <c:f>Sheet1!$I$2:$I$5</c:f>
              <c:numCache>
                <c:formatCode>General</c:formatCode>
                <c:ptCount val="4"/>
                <c:pt idx="0">
                  <c:v>9</c:v>
                </c:pt>
              </c:numCache>
            </c:numRef>
          </c:val>
          <c:extLst>
            <c:ext xmlns:c16="http://schemas.microsoft.com/office/drawing/2014/chart" uri="{C3380CC4-5D6E-409C-BE32-E72D297353CC}">
              <c16:uniqueId val="{00000007-83C5-46C5-89B1-69FBF79703F7}"/>
            </c:ext>
          </c:extLst>
        </c:ser>
        <c:ser>
          <c:idx val="8"/>
          <c:order val="8"/>
          <c:tx>
            <c:strRef>
              <c:f>Sheet1!$J$1</c:f>
              <c:strCache>
                <c:ptCount val="1"/>
                <c:pt idx="0">
                  <c:v>IPG Bărboieni</c:v>
                </c:pt>
              </c:strCache>
            </c:strRef>
          </c:tx>
          <c:spPr>
            <a:gradFill rotWithShape="1">
              <a:gsLst>
                <a:gs pos="0">
                  <a:schemeClr val="accent3">
                    <a:lumMod val="60000"/>
                    <a:tint val="100000"/>
                    <a:shade val="100000"/>
                    <a:satMod val="130000"/>
                  </a:schemeClr>
                </a:gs>
                <a:gs pos="100000">
                  <a:schemeClr val="accent3">
                    <a:lumMod val="60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4.5719864669200158E-3"/>
                  <c:y val="-9.653512045768111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3C5-46C5-89B1-69FBF79703F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ro-MD"/>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Sheet1!$A$2:$A$5</c:f>
              <c:numCache>
                <c:formatCode>General</c:formatCode>
                <c:ptCount val="4"/>
              </c:numCache>
            </c:numRef>
          </c:cat>
          <c:val>
            <c:numRef>
              <c:f>Sheet1!$J$2:$J$5</c:f>
              <c:numCache>
                <c:formatCode>General</c:formatCode>
                <c:ptCount val="4"/>
                <c:pt idx="0">
                  <c:v>8</c:v>
                </c:pt>
              </c:numCache>
            </c:numRef>
          </c:val>
          <c:extLst>
            <c:ext xmlns:c16="http://schemas.microsoft.com/office/drawing/2014/chart" uri="{C3380CC4-5D6E-409C-BE32-E72D297353CC}">
              <c16:uniqueId val="{00000008-83C5-46C5-89B1-69FBF79703F7}"/>
            </c:ext>
          </c:extLst>
        </c:ser>
        <c:ser>
          <c:idx val="9"/>
          <c:order val="9"/>
          <c:tx>
            <c:strRef>
              <c:f>Sheet1!$K$1</c:f>
              <c:strCache>
                <c:ptCount val="1"/>
                <c:pt idx="0">
                  <c:v>IPG Bursuc</c:v>
                </c:pt>
              </c:strCache>
            </c:strRef>
          </c:tx>
          <c:spPr>
            <a:gradFill rotWithShape="1">
              <a:gsLst>
                <a:gs pos="0">
                  <a:schemeClr val="accent4">
                    <a:lumMod val="60000"/>
                    <a:tint val="100000"/>
                    <a:shade val="100000"/>
                    <a:satMod val="130000"/>
                  </a:schemeClr>
                </a:gs>
                <a:gs pos="100000">
                  <a:schemeClr val="accent4">
                    <a:lumMod val="60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ro-MD"/>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Sheet1!$A$2:$A$5</c:f>
              <c:numCache>
                <c:formatCode>General</c:formatCode>
                <c:ptCount val="4"/>
              </c:numCache>
            </c:numRef>
          </c:cat>
          <c:val>
            <c:numRef>
              <c:f>Sheet1!$K$2:$K$5</c:f>
              <c:numCache>
                <c:formatCode>General</c:formatCode>
                <c:ptCount val="4"/>
                <c:pt idx="0">
                  <c:v>10</c:v>
                </c:pt>
              </c:numCache>
            </c:numRef>
          </c:val>
          <c:extLst>
            <c:ext xmlns:c16="http://schemas.microsoft.com/office/drawing/2014/chart" uri="{C3380CC4-5D6E-409C-BE32-E72D297353CC}">
              <c16:uniqueId val="{00000009-83C5-46C5-89B1-69FBF79703F7}"/>
            </c:ext>
          </c:extLst>
        </c:ser>
        <c:ser>
          <c:idx val="10"/>
          <c:order val="10"/>
          <c:tx>
            <c:strRef>
              <c:f>Sheet1!$L$1</c:f>
              <c:strCache>
                <c:ptCount val="1"/>
                <c:pt idx="0">
                  <c:v>IPG Brătuleni</c:v>
                </c:pt>
              </c:strCache>
            </c:strRef>
          </c:tx>
          <c:spPr>
            <a:gradFill rotWithShape="1">
              <a:gsLst>
                <a:gs pos="0">
                  <a:schemeClr val="accent5">
                    <a:lumMod val="60000"/>
                    <a:tint val="100000"/>
                    <a:shade val="100000"/>
                    <a:satMod val="130000"/>
                  </a:schemeClr>
                </a:gs>
                <a:gs pos="100000">
                  <a:schemeClr val="accent5">
                    <a:lumMod val="60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ro-MD"/>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Sheet1!$A$2:$A$5</c:f>
              <c:numCache>
                <c:formatCode>General</c:formatCode>
                <c:ptCount val="4"/>
              </c:numCache>
            </c:numRef>
          </c:cat>
          <c:val>
            <c:numRef>
              <c:f>Sheet1!$L$2:$L$5</c:f>
              <c:numCache>
                <c:formatCode>General</c:formatCode>
                <c:ptCount val="4"/>
                <c:pt idx="0">
                  <c:v>12</c:v>
                </c:pt>
              </c:numCache>
            </c:numRef>
          </c:val>
          <c:extLst>
            <c:ext xmlns:c16="http://schemas.microsoft.com/office/drawing/2014/chart" uri="{C3380CC4-5D6E-409C-BE32-E72D297353CC}">
              <c16:uniqueId val="{0000000D-83C5-46C5-89B1-69FBF79703F7}"/>
            </c:ext>
          </c:extLst>
        </c:ser>
        <c:ser>
          <c:idx val="11"/>
          <c:order val="11"/>
          <c:tx>
            <c:strRef>
              <c:f>Sheet1!$M$1</c:f>
              <c:strCache>
                <c:ptCount val="1"/>
                <c:pt idx="0">
                  <c:v>IPG „Valeriu  Dumbravă”Cioreşti</c:v>
                </c:pt>
              </c:strCache>
            </c:strRef>
          </c:tx>
          <c:spPr>
            <a:gradFill rotWithShape="1">
              <a:gsLst>
                <a:gs pos="0">
                  <a:schemeClr val="accent6">
                    <a:lumMod val="60000"/>
                    <a:tint val="100000"/>
                    <a:shade val="100000"/>
                    <a:satMod val="130000"/>
                  </a:schemeClr>
                </a:gs>
                <a:gs pos="100000">
                  <a:schemeClr val="accent6">
                    <a:lumMod val="60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ro-MD"/>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Sheet1!$A$2:$A$5</c:f>
              <c:numCache>
                <c:formatCode>General</c:formatCode>
                <c:ptCount val="4"/>
              </c:numCache>
            </c:numRef>
          </c:cat>
          <c:val>
            <c:numRef>
              <c:f>Sheet1!$M$2:$M$5</c:f>
              <c:numCache>
                <c:formatCode>General</c:formatCode>
                <c:ptCount val="4"/>
                <c:pt idx="0">
                  <c:v>20</c:v>
                </c:pt>
              </c:numCache>
            </c:numRef>
          </c:val>
          <c:extLst>
            <c:ext xmlns:c16="http://schemas.microsoft.com/office/drawing/2014/chart" uri="{C3380CC4-5D6E-409C-BE32-E72D297353CC}">
              <c16:uniqueId val="{0000000E-83C5-46C5-89B1-69FBF79703F7}"/>
            </c:ext>
          </c:extLst>
        </c:ser>
        <c:ser>
          <c:idx val="12"/>
          <c:order val="12"/>
          <c:tx>
            <c:strRef>
              <c:f>Sheet1!$N$1</c:f>
              <c:strCache>
                <c:ptCount val="1"/>
                <c:pt idx="0">
                  <c:v>IPG „Grigore  Vieru”Iurceni</c:v>
                </c:pt>
              </c:strCache>
            </c:strRef>
          </c:tx>
          <c:spPr>
            <a:gradFill rotWithShape="1">
              <a:gsLst>
                <a:gs pos="0">
                  <a:schemeClr val="accent1">
                    <a:lumMod val="80000"/>
                    <a:lumOff val="20000"/>
                    <a:tint val="100000"/>
                    <a:shade val="100000"/>
                    <a:satMod val="130000"/>
                  </a:schemeClr>
                </a:gs>
                <a:gs pos="100000">
                  <a:schemeClr val="accent1">
                    <a:lumMod val="80000"/>
                    <a:lumOff val="20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ro-MD"/>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Sheet1!$A$2:$A$5</c:f>
              <c:numCache>
                <c:formatCode>General</c:formatCode>
                <c:ptCount val="4"/>
              </c:numCache>
            </c:numRef>
          </c:cat>
          <c:val>
            <c:numRef>
              <c:f>Sheet1!$N$2:$N$5</c:f>
              <c:numCache>
                <c:formatCode>General</c:formatCode>
                <c:ptCount val="4"/>
                <c:pt idx="0">
                  <c:v>9</c:v>
                </c:pt>
              </c:numCache>
            </c:numRef>
          </c:val>
          <c:extLst>
            <c:ext xmlns:c16="http://schemas.microsoft.com/office/drawing/2014/chart" uri="{C3380CC4-5D6E-409C-BE32-E72D297353CC}">
              <c16:uniqueId val="{00000018-83C5-46C5-89B1-69FBF79703F7}"/>
            </c:ext>
          </c:extLst>
        </c:ser>
        <c:ser>
          <c:idx val="13"/>
          <c:order val="13"/>
          <c:tx>
            <c:strRef>
              <c:f>Sheet1!$O$1</c:f>
              <c:strCache>
                <c:ptCount val="1"/>
                <c:pt idx="0">
                  <c:v>IPG Mileşti</c:v>
                </c:pt>
              </c:strCache>
            </c:strRef>
          </c:tx>
          <c:spPr>
            <a:gradFill rotWithShape="1">
              <a:gsLst>
                <a:gs pos="0">
                  <a:schemeClr val="accent2">
                    <a:lumMod val="80000"/>
                    <a:lumOff val="20000"/>
                    <a:tint val="100000"/>
                    <a:shade val="100000"/>
                    <a:satMod val="130000"/>
                  </a:schemeClr>
                </a:gs>
                <a:gs pos="100000">
                  <a:schemeClr val="accent2">
                    <a:lumMod val="80000"/>
                    <a:lumOff val="20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ro-MD"/>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Sheet1!$A$2:$A$5</c:f>
              <c:numCache>
                <c:formatCode>General</c:formatCode>
                <c:ptCount val="4"/>
              </c:numCache>
            </c:numRef>
          </c:cat>
          <c:val>
            <c:numRef>
              <c:f>Sheet1!$O$2:$O$5</c:f>
              <c:numCache>
                <c:formatCode>General</c:formatCode>
                <c:ptCount val="4"/>
                <c:pt idx="0">
                  <c:v>8</c:v>
                </c:pt>
              </c:numCache>
            </c:numRef>
          </c:val>
          <c:extLst>
            <c:ext xmlns:c16="http://schemas.microsoft.com/office/drawing/2014/chart" uri="{C3380CC4-5D6E-409C-BE32-E72D297353CC}">
              <c16:uniqueId val="{00000019-83C5-46C5-89B1-69FBF79703F7}"/>
            </c:ext>
          </c:extLst>
        </c:ser>
        <c:ser>
          <c:idx val="14"/>
          <c:order val="14"/>
          <c:tx>
            <c:strRef>
              <c:f>Sheet1!$P$1</c:f>
              <c:strCache>
                <c:ptCount val="1"/>
                <c:pt idx="0">
                  <c:v>IPG Selişte</c:v>
                </c:pt>
              </c:strCache>
            </c:strRef>
          </c:tx>
          <c:spPr>
            <a:gradFill rotWithShape="1">
              <a:gsLst>
                <a:gs pos="0">
                  <a:schemeClr val="accent3">
                    <a:lumMod val="80000"/>
                    <a:lumOff val="20000"/>
                    <a:tint val="100000"/>
                    <a:shade val="100000"/>
                    <a:satMod val="130000"/>
                  </a:schemeClr>
                </a:gs>
                <a:gs pos="100000">
                  <a:schemeClr val="accent3">
                    <a:lumMod val="80000"/>
                    <a:lumOff val="20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ro-MD"/>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Sheet1!$A$2:$A$5</c:f>
              <c:numCache>
                <c:formatCode>General</c:formatCode>
                <c:ptCount val="4"/>
              </c:numCache>
            </c:numRef>
          </c:cat>
          <c:val>
            <c:numRef>
              <c:f>Sheet1!$P$2:$P$5</c:f>
              <c:numCache>
                <c:formatCode>General</c:formatCode>
                <c:ptCount val="4"/>
                <c:pt idx="0">
                  <c:v>10</c:v>
                </c:pt>
              </c:numCache>
            </c:numRef>
          </c:val>
          <c:extLst>
            <c:ext xmlns:c16="http://schemas.microsoft.com/office/drawing/2014/chart" uri="{C3380CC4-5D6E-409C-BE32-E72D297353CC}">
              <c16:uniqueId val="{0000001A-83C5-46C5-89B1-69FBF79703F7}"/>
            </c:ext>
          </c:extLst>
        </c:ser>
        <c:ser>
          <c:idx val="15"/>
          <c:order val="15"/>
          <c:tx>
            <c:strRef>
              <c:f>Sheet1!$Q$1</c:f>
              <c:strCache>
                <c:ptCount val="1"/>
                <c:pt idx="0">
                  <c:v>IPG „Ion Creangă” Soltăneşti</c:v>
                </c:pt>
              </c:strCache>
            </c:strRef>
          </c:tx>
          <c:spPr>
            <a:gradFill rotWithShape="1">
              <a:gsLst>
                <a:gs pos="0">
                  <a:schemeClr val="accent4">
                    <a:lumMod val="80000"/>
                    <a:lumOff val="20000"/>
                    <a:tint val="100000"/>
                    <a:shade val="100000"/>
                    <a:satMod val="130000"/>
                  </a:schemeClr>
                </a:gs>
                <a:gs pos="100000">
                  <a:schemeClr val="accent4">
                    <a:lumMod val="80000"/>
                    <a:lumOff val="20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ro-MD"/>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Sheet1!$A$2:$A$5</c:f>
              <c:numCache>
                <c:formatCode>General</c:formatCode>
                <c:ptCount val="4"/>
              </c:numCache>
            </c:numRef>
          </c:cat>
          <c:val>
            <c:numRef>
              <c:f>Sheet1!$Q$2:$Q$5</c:f>
              <c:numCache>
                <c:formatCode>General</c:formatCode>
                <c:ptCount val="4"/>
                <c:pt idx="0">
                  <c:v>15</c:v>
                </c:pt>
              </c:numCache>
            </c:numRef>
          </c:val>
          <c:extLst>
            <c:ext xmlns:c16="http://schemas.microsoft.com/office/drawing/2014/chart" uri="{C3380CC4-5D6E-409C-BE32-E72D297353CC}">
              <c16:uniqueId val="{0000001B-83C5-46C5-89B1-69FBF79703F7}"/>
            </c:ext>
          </c:extLst>
        </c:ser>
        <c:ser>
          <c:idx val="16"/>
          <c:order val="16"/>
          <c:tx>
            <c:strRef>
              <c:f>Sheet1!$R$1</c:f>
              <c:strCache>
                <c:ptCount val="1"/>
                <c:pt idx="0">
                  <c:v>IPG Şişcani </c:v>
                </c:pt>
              </c:strCache>
            </c:strRef>
          </c:tx>
          <c:spPr>
            <a:gradFill rotWithShape="1">
              <a:gsLst>
                <a:gs pos="0">
                  <a:schemeClr val="accent5">
                    <a:lumMod val="80000"/>
                    <a:lumOff val="20000"/>
                    <a:tint val="100000"/>
                    <a:shade val="100000"/>
                    <a:satMod val="130000"/>
                  </a:schemeClr>
                </a:gs>
                <a:gs pos="100000">
                  <a:schemeClr val="accent5">
                    <a:lumMod val="80000"/>
                    <a:lumOff val="20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ro-MD"/>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Sheet1!$A$2:$A$5</c:f>
              <c:numCache>
                <c:formatCode>General</c:formatCode>
                <c:ptCount val="4"/>
              </c:numCache>
            </c:numRef>
          </c:cat>
          <c:val>
            <c:numRef>
              <c:f>Sheet1!$R$2:$R$5</c:f>
              <c:numCache>
                <c:formatCode>General</c:formatCode>
                <c:ptCount val="4"/>
                <c:pt idx="0">
                  <c:v>12</c:v>
                </c:pt>
              </c:numCache>
            </c:numRef>
          </c:val>
          <c:extLst>
            <c:ext xmlns:c16="http://schemas.microsoft.com/office/drawing/2014/chart" uri="{C3380CC4-5D6E-409C-BE32-E72D297353CC}">
              <c16:uniqueId val="{0000001C-83C5-46C5-89B1-69FBF79703F7}"/>
            </c:ext>
          </c:extLst>
        </c:ser>
        <c:ser>
          <c:idx val="17"/>
          <c:order val="17"/>
          <c:tx>
            <c:strRef>
              <c:f>Sheet1!$S$1</c:f>
              <c:strCache>
                <c:ptCount val="1"/>
                <c:pt idx="0">
                  <c:v>IPG Vînători</c:v>
                </c:pt>
              </c:strCache>
            </c:strRef>
          </c:tx>
          <c:spPr>
            <a:gradFill rotWithShape="1">
              <a:gsLst>
                <a:gs pos="0">
                  <a:schemeClr val="accent6">
                    <a:lumMod val="80000"/>
                    <a:lumOff val="20000"/>
                    <a:tint val="100000"/>
                    <a:shade val="100000"/>
                    <a:satMod val="130000"/>
                  </a:schemeClr>
                </a:gs>
                <a:gs pos="100000">
                  <a:schemeClr val="accent6">
                    <a:lumMod val="80000"/>
                    <a:lumOff val="20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ro-MD"/>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Sheet1!$A$2:$A$5</c:f>
              <c:numCache>
                <c:formatCode>General</c:formatCode>
                <c:ptCount val="4"/>
              </c:numCache>
            </c:numRef>
          </c:cat>
          <c:val>
            <c:numRef>
              <c:f>Sheet1!$S$2:$S$5</c:f>
              <c:numCache>
                <c:formatCode>General</c:formatCode>
                <c:ptCount val="4"/>
                <c:pt idx="0">
                  <c:v>9</c:v>
                </c:pt>
              </c:numCache>
            </c:numRef>
          </c:val>
          <c:extLst>
            <c:ext xmlns:c16="http://schemas.microsoft.com/office/drawing/2014/chart" uri="{C3380CC4-5D6E-409C-BE32-E72D297353CC}">
              <c16:uniqueId val="{0000001D-83C5-46C5-89B1-69FBF79703F7}"/>
            </c:ext>
          </c:extLst>
        </c:ser>
        <c:ser>
          <c:idx val="18"/>
          <c:order val="18"/>
          <c:tx>
            <c:strRef>
              <c:f>Sheet1!$T$1</c:f>
              <c:strCache>
                <c:ptCount val="1"/>
                <c:pt idx="0">
                  <c:v>IPG Zberoaia</c:v>
                </c:pt>
              </c:strCache>
            </c:strRef>
          </c:tx>
          <c:spPr>
            <a:gradFill rotWithShape="1">
              <a:gsLst>
                <a:gs pos="0">
                  <a:schemeClr val="accent1">
                    <a:lumMod val="80000"/>
                    <a:tint val="100000"/>
                    <a:shade val="100000"/>
                    <a:satMod val="130000"/>
                  </a:schemeClr>
                </a:gs>
                <a:gs pos="100000">
                  <a:schemeClr val="accent1">
                    <a:lumMod val="80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ro-MD"/>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Sheet1!$A$2:$A$5</c:f>
              <c:numCache>
                <c:formatCode>General</c:formatCode>
                <c:ptCount val="4"/>
              </c:numCache>
            </c:numRef>
          </c:cat>
          <c:val>
            <c:numRef>
              <c:f>Sheet1!$T$2:$T$5</c:f>
              <c:numCache>
                <c:formatCode>General</c:formatCode>
                <c:ptCount val="4"/>
                <c:pt idx="0">
                  <c:v>16</c:v>
                </c:pt>
              </c:numCache>
            </c:numRef>
          </c:val>
          <c:extLst>
            <c:ext xmlns:c16="http://schemas.microsoft.com/office/drawing/2014/chart" uri="{C3380CC4-5D6E-409C-BE32-E72D297353CC}">
              <c16:uniqueId val="{0000001E-83C5-46C5-89B1-69FBF79703F7}"/>
            </c:ext>
          </c:extLst>
        </c:ser>
        <c:ser>
          <c:idx val="19"/>
          <c:order val="19"/>
          <c:tx>
            <c:strRef>
              <c:f>Sheet1!$U$1</c:f>
              <c:strCache>
                <c:ptCount val="1"/>
                <c:pt idx="0">
                  <c:v>Grădiniţa incluzivă „Povestea” Nisporeni</c:v>
                </c:pt>
              </c:strCache>
            </c:strRef>
          </c:tx>
          <c:spPr>
            <a:gradFill rotWithShape="1">
              <a:gsLst>
                <a:gs pos="0">
                  <a:schemeClr val="accent2">
                    <a:lumMod val="80000"/>
                    <a:tint val="100000"/>
                    <a:shade val="100000"/>
                    <a:satMod val="130000"/>
                  </a:schemeClr>
                </a:gs>
                <a:gs pos="100000">
                  <a:schemeClr val="accent2">
                    <a:lumMod val="80000"/>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ro-MD"/>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Sheet1!$A$2:$A$5</c:f>
              <c:numCache>
                <c:formatCode>General</c:formatCode>
                <c:ptCount val="4"/>
              </c:numCache>
            </c:numRef>
          </c:cat>
          <c:val>
            <c:numRef>
              <c:f>Sheet1!$U$2:$U$5</c:f>
              <c:numCache>
                <c:formatCode>General</c:formatCode>
                <c:ptCount val="4"/>
                <c:pt idx="0">
                  <c:v>5</c:v>
                </c:pt>
              </c:numCache>
            </c:numRef>
          </c:val>
          <c:extLst>
            <c:ext xmlns:c16="http://schemas.microsoft.com/office/drawing/2014/chart" uri="{C3380CC4-5D6E-409C-BE32-E72D297353CC}">
              <c16:uniqueId val="{0000001F-83C5-46C5-89B1-69FBF79703F7}"/>
            </c:ext>
          </c:extLst>
        </c:ser>
        <c:dLbls>
          <c:showLegendKey val="0"/>
          <c:showVal val="1"/>
          <c:showCatName val="0"/>
          <c:showSerName val="0"/>
          <c:showPercent val="0"/>
          <c:showBubbleSize val="0"/>
        </c:dLbls>
        <c:gapWidth val="150"/>
        <c:axId val="713748976"/>
        <c:axId val="725575376"/>
      </c:barChart>
      <c:catAx>
        <c:axId val="71374897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ro-MD"/>
          </a:p>
        </c:txPr>
        <c:crossAx val="725575376"/>
        <c:crosses val="autoZero"/>
        <c:auto val="1"/>
        <c:lblAlgn val="ctr"/>
        <c:lblOffset val="100"/>
        <c:noMultiLvlLbl val="0"/>
      </c:catAx>
      <c:valAx>
        <c:axId val="72557537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ro-MD"/>
          </a:p>
        </c:txPr>
        <c:crossAx val="713748976"/>
        <c:crosses val="autoZero"/>
        <c:crossBetween val="between"/>
      </c:valAx>
      <c:spPr>
        <a:noFill/>
        <a:ln>
          <a:noFill/>
        </a:ln>
        <a:effectLst/>
      </c:spPr>
    </c:plotArea>
    <c:legend>
      <c:legendPos val="b"/>
      <c:layout>
        <c:manualLayout>
          <c:xMode val="edge"/>
          <c:yMode val="edge"/>
          <c:x val="0.3579864714652225"/>
          <c:y val="3.4190465376170431E-2"/>
          <c:w val="0.53429581904355505"/>
          <c:h val="0.9318209362883915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ro-MD"/>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o-MD"/>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C652BC0-F58F-479C-8427-7187AD5CEACF}" type="datetimeFigureOut">
              <a:rPr lang="en-US" smtClean="0"/>
              <a:t>8/28/2023</a:t>
            </a:fld>
            <a:endParaRPr lang="en-US"/>
          </a:p>
        </p:txBody>
      </p:sp>
      <p:sp>
        <p:nvSpPr>
          <p:cNvPr id="4" name="Substituent imagine diapozitiv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Substituent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6" name="Substituent subsol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ubstituent număr diapozitiv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B457AD1-69FD-466F-8B7E-8E0C0AAD61D1}" type="slidenum">
              <a:rPr lang="en-US" smtClean="0"/>
              <a:t>‹#›</a:t>
            </a:fld>
            <a:endParaRPr lang="en-US"/>
          </a:p>
        </p:txBody>
      </p:sp>
    </p:spTree>
    <p:extLst>
      <p:ext uri="{BB962C8B-B14F-4D97-AF65-F5344CB8AC3E}">
        <p14:creationId xmlns:p14="http://schemas.microsoft.com/office/powerpoint/2010/main" val="791986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B457AD1-69FD-466F-8B7E-8E0C0AAD61D1}" type="slidenum">
              <a:rPr lang="en-US" smtClean="0"/>
              <a:t>2</a:t>
            </a:fld>
            <a:endParaRPr lang="en-US"/>
          </a:p>
        </p:txBody>
      </p:sp>
    </p:spTree>
    <p:extLst>
      <p:ext uri="{BB962C8B-B14F-4D97-AF65-F5344CB8AC3E}">
        <p14:creationId xmlns:p14="http://schemas.microsoft.com/office/powerpoint/2010/main" val="927236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g8a1f552b24_0_41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9" name="Google Shape;1239;g8a1f552b24_0_41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93146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g8a1f552b24_0_41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9" name="Google Shape;1239;g8a1f552b24_0_41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43672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g8a1f552b24_0_41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9" name="Google Shape;1239;g8a1f552b24_0_41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46296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113efd2e847_0_50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 name="Google Shape;987;g113efd2e847_0_50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14378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g8a1f552b24_0_41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9" name="Google Shape;1239;g8a1f552b24_0_41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5665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113efd2e847_0_56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4" name="Google Shape;1124;g113efd2e847_0_56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1788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115414e4555_0_51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115414e4555_0_51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89996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3"/>
        <p:cNvGrpSpPr/>
        <p:nvPr/>
      </p:nvGrpSpPr>
      <p:grpSpPr>
        <a:xfrm>
          <a:off x="0" y="0"/>
          <a:ext cx="0" cy="0"/>
          <a:chOff x="0" y="0"/>
          <a:chExt cx="0" cy="0"/>
        </a:xfrm>
      </p:grpSpPr>
      <p:sp>
        <p:nvSpPr>
          <p:cNvPr id="3124" name="Google Shape;3124;g113efd2e847_0_39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5" name="Google Shape;3125;g113efd2e847_0_39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2250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2"/>
        <p:cNvGrpSpPr/>
        <p:nvPr/>
      </p:nvGrpSpPr>
      <p:grpSpPr>
        <a:xfrm>
          <a:off x="0" y="0"/>
          <a:ext cx="0" cy="0"/>
          <a:chOff x="0" y="0"/>
          <a:chExt cx="0" cy="0"/>
        </a:xfrm>
      </p:grpSpPr>
      <p:sp>
        <p:nvSpPr>
          <p:cNvPr id="2853" name="Google Shape;2853;g113efd2e847_0_73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4" name="Google Shape;2854;g113efd2e847_0_73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2342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115414e4555_0_51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115414e4555_0_51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36048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115414e4555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115414e4555_0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4515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115414e4555_0_51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115414e4555_0_51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78104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113efd2e847_0_56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4" name="Google Shape;1124;g113efd2e847_0_56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63621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113efd2e847_0_56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4" name="Google Shape;1124;g113efd2e847_0_56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6290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3"/>
        <p:cNvGrpSpPr/>
        <p:nvPr/>
      </p:nvGrpSpPr>
      <p:grpSpPr>
        <a:xfrm>
          <a:off x="0" y="0"/>
          <a:ext cx="0" cy="0"/>
          <a:chOff x="0" y="0"/>
          <a:chExt cx="0" cy="0"/>
        </a:xfrm>
      </p:grpSpPr>
      <p:sp>
        <p:nvSpPr>
          <p:cNvPr id="2484" name="Google Shape;2484;g113efd2e847_0_67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5" name="Google Shape;2485;g113efd2e847_0_67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90374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3"/>
        <p:cNvGrpSpPr/>
        <p:nvPr/>
      </p:nvGrpSpPr>
      <p:grpSpPr>
        <a:xfrm>
          <a:off x="0" y="0"/>
          <a:ext cx="0" cy="0"/>
          <a:chOff x="0" y="0"/>
          <a:chExt cx="0" cy="0"/>
        </a:xfrm>
      </p:grpSpPr>
      <p:sp>
        <p:nvSpPr>
          <p:cNvPr id="3124" name="Google Shape;3124;g113efd2e847_0_39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5" name="Google Shape;3125;g113efd2e847_0_39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8757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113efd2e847_0_56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4" name="Google Shape;1124;g113efd2e847_0_56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36796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113efd2e847_0_56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4" name="Google Shape;1124;g113efd2e847_0_56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76453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2"/>
        <p:cNvGrpSpPr/>
        <p:nvPr/>
      </p:nvGrpSpPr>
      <p:grpSpPr>
        <a:xfrm>
          <a:off x="0" y="0"/>
          <a:ext cx="0" cy="0"/>
          <a:chOff x="0" y="0"/>
          <a:chExt cx="0" cy="0"/>
        </a:xfrm>
      </p:grpSpPr>
      <p:sp>
        <p:nvSpPr>
          <p:cNvPr id="2853" name="Google Shape;2853;g113efd2e847_0_73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4" name="Google Shape;2854;g113efd2e847_0_73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73531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g8a1f552b24_0_41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9" name="Google Shape;1239;g8a1f552b24_0_41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52345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MD" dirty="0"/>
          </a:p>
        </p:txBody>
      </p:sp>
      <p:sp>
        <p:nvSpPr>
          <p:cNvPr id="4" name="Slide Number Placeholder 3"/>
          <p:cNvSpPr>
            <a:spLocks noGrp="1"/>
          </p:cNvSpPr>
          <p:nvPr>
            <p:ph type="sldNum" sz="quarter" idx="5"/>
          </p:nvPr>
        </p:nvSpPr>
        <p:spPr/>
        <p:txBody>
          <a:bodyPr/>
          <a:lstStyle/>
          <a:p>
            <a:fld id="{DB457AD1-69FD-466F-8B7E-8E0C0AAD61D1}" type="slidenum">
              <a:rPr lang="en-US" smtClean="0"/>
              <a:t>58</a:t>
            </a:fld>
            <a:endParaRPr lang="en-US"/>
          </a:p>
        </p:txBody>
      </p:sp>
    </p:spTree>
    <p:extLst>
      <p:ext uri="{BB962C8B-B14F-4D97-AF65-F5344CB8AC3E}">
        <p14:creationId xmlns:p14="http://schemas.microsoft.com/office/powerpoint/2010/main" val="3469065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B457AD1-69FD-466F-8B7E-8E0C0AAD61D1}" type="slidenum">
              <a:rPr lang="en-US" smtClean="0"/>
              <a:t>16</a:t>
            </a:fld>
            <a:endParaRPr lang="en-US"/>
          </a:p>
        </p:txBody>
      </p:sp>
    </p:spTree>
    <p:extLst>
      <p:ext uri="{BB962C8B-B14F-4D97-AF65-F5344CB8AC3E}">
        <p14:creationId xmlns:p14="http://schemas.microsoft.com/office/powerpoint/2010/main" val="2558703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g8a1f552b24_0_41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9" name="Google Shape;1239;g8a1f552b24_0_41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9619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g8a1f552b24_0_41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9" name="Google Shape;1239;g8a1f552b24_0_41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13140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B457AD1-69FD-466F-8B7E-8E0C0AAD61D1}" type="slidenum">
              <a:rPr lang="en-US" smtClean="0"/>
              <a:t>18</a:t>
            </a:fld>
            <a:endParaRPr lang="en-US"/>
          </a:p>
        </p:txBody>
      </p:sp>
    </p:spTree>
    <p:extLst>
      <p:ext uri="{BB962C8B-B14F-4D97-AF65-F5344CB8AC3E}">
        <p14:creationId xmlns:p14="http://schemas.microsoft.com/office/powerpoint/2010/main" val="1508329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B457AD1-69FD-466F-8B7E-8E0C0AAD61D1}" type="slidenum">
              <a:rPr lang="en-US" smtClean="0"/>
              <a:t>21</a:t>
            </a:fld>
            <a:endParaRPr lang="en-US"/>
          </a:p>
        </p:txBody>
      </p:sp>
    </p:spTree>
    <p:extLst>
      <p:ext uri="{BB962C8B-B14F-4D97-AF65-F5344CB8AC3E}">
        <p14:creationId xmlns:p14="http://schemas.microsoft.com/office/powerpoint/2010/main" val="1086797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B457AD1-69FD-466F-8B7E-8E0C0AAD61D1}" type="slidenum">
              <a:rPr lang="en-US" smtClean="0"/>
              <a:t>22</a:t>
            </a:fld>
            <a:endParaRPr lang="en-US"/>
          </a:p>
        </p:txBody>
      </p:sp>
    </p:spTree>
    <p:extLst>
      <p:ext uri="{BB962C8B-B14F-4D97-AF65-F5344CB8AC3E}">
        <p14:creationId xmlns:p14="http://schemas.microsoft.com/office/powerpoint/2010/main" val="3802045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115414e4555_0_51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115414e4555_0_51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46938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g8a1f552b24_0_41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9" name="Google Shape;1239;g8a1f552b24_0_41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02989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9"/>
        <p:cNvGrpSpPr/>
        <p:nvPr/>
      </p:nvGrpSpPr>
      <p:grpSpPr>
        <a:xfrm>
          <a:off x="0" y="0"/>
          <a:ext cx="0" cy="0"/>
          <a:chOff x="0" y="0"/>
          <a:chExt cx="0" cy="0"/>
        </a:xfrm>
      </p:grpSpPr>
      <p:sp>
        <p:nvSpPr>
          <p:cNvPr id="4190" name="Google Shape;4190;g113efd2e847_0_196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1" name="Google Shape;4191;g113efd2e847_0_196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43999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hyperlink" Target="https://www.freepik.com/" TargetMode="External"/><Relationship Id="rId5" Type="http://schemas.openxmlformats.org/officeDocument/2006/relationships/hyperlink" Target="https://www.flaticon.com/" TargetMode="External"/><Relationship Id="rId4" Type="http://schemas.openxmlformats.org/officeDocument/2006/relationships/hyperlink" Target="https://slidesgo.com/" TargetMode="Externa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freepik.com/" TargetMode="External"/><Relationship Id="rId5" Type="http://schemas.openxmlformats.org/officeDocument/2006/relationships/hyperlink" Target="https://www.flaticon.com/" TargetMode="External"/><Relationship Id="rId4" Type="http://schemas.openxmlformats.org/officeDocument/2006/relationships/hyperlink" Target="https://slidesgo.com/" TargetMode="Externa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s://www.freepik.com/" TargetMode="External"/><Relationship Id="rId5" Type="http://schemas.openxmlformats.org/officeDocument/2006/relationships/hyperlink" Target="https://www.flaticon.com/" TargetMode="External"/><Relationship Id="rId4" Type="http://schemas.openxmlformats.org/officeDocument/2006/relationships/hyperlink" Target="https://slidesgo.com/" TargetMode="Externa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pic>
        <p:nvPicPr>
          <p:cNvPr id="10" name="Google Shape;10;p2"/>
          <p:cNvPicPr preferRelativeResize="0"/>
          <p:nvPr/>
        </p:nvPicPr>
        <p:blipFill>
          <a:blip r:embed="rId3">
            <a:alphaModFix amt="55000"/>
          </a:blip>
          <a:stretch>
            <a:fillRect/>
          </a:stretch>
        </p:blipFill>
        <p:spPr>
          <a:xfrm>
            <a:off x="-4" y="0"/>
            <a:ext cx="4302967" cy="4440533"/>
          </a:xfrm>
          <a:prstGeom prst="rect">
            <a:avLst/>
          </a:prstGeom>
          <a:noFill/>
          <a:ln>
            <a:noFill/>
          </a:ln>
        </p:spPr>
      </p:pic>
      <p:sp>
        <p:nvSpPr>
          <p:cNvPr id="11" name="Google Shape;11;p2"/>
          <p:cNvSpPr txBox="1">
            <a:spLocks noGrp="1"/>
          </p:cNvSpPr>
          <p:nvPr>
            <p:ph type="ctrTitle"/>
          </p:nvPr>
        </p:nvSpPr>
        <p:spPr>
          <a:xfrm>
            <a:off x="5638300" y="1717517"/>
            <a:ext cx="5601200" cy="24676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8133">
                <a:latin typeface="Libre Baskerville"/>
                <a:ea typeface="Libre Baskerville"/>
                <a:cs typeface="Libre Baskerville"/>
                <a:sym typeface="Libre Baskerville"/>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7417033" y="4083684"/>
            <a:ext cx="3822800" cy="1056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accent2"/>
              </a:buClr>
              <a:buSzPts val="1800"/>
              <a:buNone/>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830362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2"/>
        <p:cNvGrpSpPr/>
        <p:nvPr/>
      </p:nvGrpSpPr>
      <p:grpSpPr>
        <a:xfrm>
          <a:off x="0" y="0"/>
          <a:ext cx="0" cy="0"/>
          <a:chOff x="0" y="0"/>
          <a:chExt cx="0" cy="0"/>
        </a:xfrm>
      </p:grpSpPr>
    </p:spTree>
    <p:extLst>
      <p:ext uri="{BB962C8B-B14F-4D97-AF65-F5344CB8AC3E}">
        <p14:creationId xmlns:p14="http://schemas.microsoft.com/office/powerpoint/2010/main" val="7291480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lt2"/>
        </a:solidFill>
        <a:effectLst/>
      </p:bgPr>
    </p:bg>
    <p:spTree>
      <p:nvGrpSpPr>
        <p:cNvPr id="1" name="Shape 69"/>
        <p:cNvGrpSpPr/>
        <p:nvPr/>
      </p:nvGrpSpPr>
      <p:grpSpPr>
        <a:xfrm>
          <a:off x="0" y="0"/>
          <a:ext cx="0" cy="0"/>
          <a:chOff x="0" y="0"/>
          <a:chExt cx="0" cy="0"/>
        </a:xfrm>
      </p:grpSpPr>
      <p:pic>
        <p:nvPicPr>
          <p:cNvPr id="70" name="Google Shape;70;p14"/>
          <p:cNvPicPr preferRelativeResize="0"/>
          <p:nvPr/>
        </p:nvPicPr>
        <p:blipFill>
          <a:blip r:embed="rId2">
            <a:alphaModFix amt="75000"/>
          </a:blip>
          <a:stretch>
            <a:fillRect/>
          </a:stretch>
        </p:blipFill>
        <p:spPr>
          <a:xfrm>
            <a:off x="5800101" y="886950"/>
            <a:ext cx="5437535" cy="5236500"/>
          </a:xfrm>
          <a:prstGeom prst="rect">
            <a:avLst/>
          </a:prstGeom>
          <a:noFill/>
          <a:ln>
            <a:noFill/>
          </a:ln>
        </p:spPr>
      </p:pic>
      <p:pic>
        <p:nvPicPr>
          <p:cNvPr id="71" name="Google Shape;71;p14"/>
          <p:cNvPicPr preferRelativeResize="0"/>
          <p:nvPr/>
        </p:nvPicPr>
        <p:blipFill>
          <a:blip r:embed="rId3">
            <a:alphaModFix amt="55000"/>
          </a:blip>
          <a:stretch>
            <a:fillRect/>
          </a:stretch>
        </p:blipFill>
        <p:spPr>
          <a:xfrm flipH="1">
            <a:off x="653947" y="1631567"/>
            <a:ext cx="4302967" cy="4440533"/>
          </a:xfrm>
          <a:prstGeom prst="rect">
            <a:avLst/>
          </a:prstGeom>
          <a:noFill/>
          <a:ln>
            <a:noFill/>
          </a:ln>
        </p:spPr>
      </p:pic>
      <p:sp>
        <p:nvSpPr>
          <p:cNvPr id="72" name="Google Shape;72;p14"/>
          <p:cNvSpPr txBox="1">
            <a:spLocks noGrp="1"/>
          </p:cNvSpPr>
          <p:nvPr>
            <p:ph type="title"/>
          </p:nvPr>
        </p:nvSpPr>
        <p:spPr>
          <a:xfrm>
            <a:off x="6070535" y="2261367"/>
            <a:ext cx="5167200" cy="487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accent2"/>
              </a:buClr>
              <a:buSzPts val="1800"/>
              <a:buNone/>
              <a:defRPr sz="26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73" name="Google Shape;73;p14"/>
          <p:cNvSpPr txBox="1">
            <a:spLocks noGrp="1"/>
          </p:cNvSpPr>
          <p:nvPr>
            <p:ph type="subTitle" idx="1"/>
          </p:nvPr>
        </p:nvSpPr>
        <p:spPr>
          <a:xfrm>
            <a:off x="5789767" y="3111700"/>
            <a:ext cx="5450000" cy="2090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2133"/>
            </a:lvl1pPr>
            <a:lvl2pPr lvl="1" algn="r" rtl="0">
              <a:lnSpc>
                <a:spcPct val="100000"/>
              </a:lnSpc>
              <a:spcBef>
                <a:spcPts val="2133"/>
              </a:spcBef>
              <a:spcAft>
                <a:spcPts val="0"/>
              </a:spcAft>
              <a:buNone/>
              <a:defRPr sz="2133"/>
            </a:lvl2pPr>
            <a:lvl3pPr lvl="2" algn="r" rtl="0">
              <a:lnSpc>
                <a:spcPct val="100000"/>
              </a:lnSpc>
              <a:spcBef>
                <a:spcPts val="2133"/>
              </a:spcBef>
              <a:spcAft>
                <a:spcPts val="0"/>
              </a:spcAft>
              <a:buNone/>
              <a:defRPr sz="2133"/>
            </a:lvl3pPr>
            <a:lvl4pPr lvl="3" algn="r" rtl="0">
              <a:lnSpc>
                <a:spcPct val="100000"/>
              </a:lnSpc>
              <a:spcBef>
                <a:spcPts val="2133"/>
              </a:spcBef>
              <a:spcAft>
                <a:spcPts val="0"/>
              </a:spcAft>
              <a:buNone/>
              <a:defRPr sz="2133"/>
            </a:lvl4pPr>
            <a:lvl5pPr lvl="4" algn="r" rtl="0">
              <a:lnSpc>
                <a:spcPct val="100000"/>
              </a:lnSpc>
              <a:spcBef>
                <a:spcPts val="2133"/>
              </a:spcBef>
              <a:spcAft>
                <a:spcPts val="0"/>
              </a:spcAft>
              <a:buNone/>
              <a:defRPr sz="2133"/>
            </a:lvl5pPr>
            <a:lvl6pPr lvl="5" algn="r" rtl="0">
              <a:lnSpc>
                <a:spcPct val="100000"/>
              </a:lnSpc>
              <a:spcBef>
                <a:spcPts val="2133"/>
              </a:spcBef>
              <a:spcAft>
                <a:spcPts val="0"/>
              </a:spcAft>
              <a:buNone/>
              <a:defRPr sz="2133"/>
            </a:lvl6pPr>
            <a:lvl7pPr lvl="6" algn="r" rtl="0">
              <a:lnSpc>
                <a:spcPct val="100000"/>
              </a:lnSpc>
              <a:spcBef>
                <a:spcPts val="2133"/>
              </a:spcBef>
              <a:spcAft>
                <a:spcPts val="0"/>
              </a:spcAft>
              <a:buNone/>
              <a:defRPr sz="2133"/>
            </a:lvl7pPr>
            <a:lvl8pPr lvl="7" algn="r" rtl="0">
              <a:lnSpc>
                <a:spcPct val="100000"/>
              </a:lnSpc>
              <a:spcBef>
                <a:spcPts val="2133"/>
              </a:spcBef>
              <a:spcAft>
                <a:spcPts val="0"/>
              </a:spcAft>
              <a:buNone/>
              <a:defRPr sz="2133"/>
            </a:lvl8pPr>
            <a:lvl9pPr lvl="8" algn="r" rtl="0">
              <a:lnSpc>
                <a:spcPct val="100000"/>
              </a:lnSpc>
              <a:spcBef>
                <a:spcPts val="2133"/>
              </a:spcBef>
              <a:spcAft>
                <a:spcPts val="2133"/>
              </a:spcAft>
              <a:buNone/>
              <a:defRPr sz="2133"/>
            </a:lvl9pPr>
          </a:lstStyle>
          <a:p>
            <a:endParaRPr/>
          </a:p>
        </p:txBody>
      </p:sp>
      <p:sp>
        <p:nvSpPr>
          <p:cNvPr id="74" name="Google Shape;74;p14"/>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14"/>
          <p:cNvSpPr txBox="1">
            <a:spLocks noGrp="1"/>
          </p:cNvSpPr>
          <p:nvPr>
            <p:ph type="title" idx="2"/>
          </p:nvPr>
        </p:nvSpPr>
        <p:spPr>
          <a:xfrm>
            <a:off x="952167" y="729100"/>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Tree>
    <p:extLst>
      <p:ext uri="{BB962C8B-B14F-4D97-AF65-F5344CB8AC3E}">
        <p14:creationId xmlns:p14="http://schemas.microsoft.com/office/powerpoint/2010/main" val="242053219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2"/>
        </a:solidFill>
        <a:effectLst/>
      </p:bgPr>
    </p:bg>
    <p:spTree>
      <p:nvGrpSpPr>
        <p:cNvPr id="1" name="Shape 76"/>
        <p:cNvGrpSpPr/>
        <p:nvPr/>
      </p:nvGrpSpPr>
      <p:grpSpPr>
        <a:xfrm>
          <a:off x="0" y="0"/>
          <a:ext cx="0" cy="0"/>
          <a:chOff x="0" y="0"/>
          <a:chExt cx="0" cy="0"/>
        </a:xfrm>
      </p:grpSpPr>
      <p:pic>
        <p:nvPicPr>
          <p:cNvPr id="77" name="Google Shape;77;p15"/>
          <p:cNvPicPr preferRelativeResize="0"/>
          <p:nvPr/>
        </p:nvPicPr>
        <p:blipFill>
          <a:blip r:embed="rId2">
            <a:alphaModFix amt="75000"/>
          </a:blip>
          <a:stretch>
            <a:fillRect/>
          </a:stretch>
        </p:blipFill>
        <p:spPr>
          <a:xfrm>
            <a:off x="5800101" y="886950"/>
            <a:ext cx="5437535" cy="5236500"/>
          </a:xfrm>
          <a:prstGeom prst="rect">
            <a:avLst/>
          </a:prstGeom>
          <a:noFill/>
          <a:ln>
            <a:noFill/>
          </a:ln>
        </p:spPr>
      </p:pic>
      <p:pic>
        <p:nvPicPr>
          <p:cNvPr id="78" name="Google Shape;78;p15"/>
          <p:cNvPicPr preferRelativeResize="0"/>
          <p:nvPr/>
        </p:nvPicPr>
        <p:blipFill>
          <a:blip r:embed="rId3">
            <a:alphaModFix amt="55000"/>
          </a:blip>
          <a:stretch>
            <a:fillRect/>
          </a:stretch>
        </p:blipFill>
        <p:spPr>
          <a:xfrm flipH="1">
            <a:off x="653947" y="1631567"/>
            <a:ext cx="4302967" cy="4440533"/>
          </a:xfrm>
          <a:prstGeom prst="rect">
            <a:avLst/>
          </a:prstGeom>
          <a:noFill/>
          <a:ln>
            <a:noFill/>
          </a:ln>
        </p:spPr>
      </p:pic>
      <p:sp>
        <p:nvSpPr>
          <p:cNvPr id="79" name="Google Shape;79;p15"/>
          <p:cNvSpPr txBox="1">
            <a:spLocks noGrp="1"/>
          </p:cNvSpPr>
          <p:nvPr>
            <p:ph type="title"/>
          </p:nvPr>
        </p:nvSpPr>
        <p:spPr>
          <a:xfrm>
            <a:off x="6614533" y="1937833"/>
            <a:ext cx="4216800" cy="487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accent2"/>
              </a:buClr>
              <a:buSzPts val="3000"/>
              <a:buNone/>
              <a:defRPr sz="4000">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80" name="Google Shape;80;p15"/>
          <p:cNvSpPr txBox="1">
            <a:spLocks noGrp="1"/>
          </p:cNvSpPr>
          <p:nvPr>
            <p:ph type="subTitle" idx="1"/>
          </p:nvPr>
        </p:nvSpPr>
        <p:spPr>
          <a:xfrm>
            <a:off x="6614533" y="2820500"/>
            <a:ext cx="4216800" cy="1623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2133"/>
            </a:lvl1pPr>
            <a:lvl2pPr lvl="1" algn="r" rtl="0">
              <a:lnSpc>
                <a:spcPct val="100000"/>
              </a:lnSpc>
              <a:spcBef>
                <a:spcPts val="2133"/>
              </a:spcBef>
              <a:spcAft>
                <a:spcPts val="0"/>
              </a:spcAft>
              <a:buNone/>
              <a:defRPr sz="2133"/>
            </a:lvl2pPr>
            <a:lvl3pPr lvl="2" algn="r" rtl="0">
              <a:lnSpc>
                <a:spcPct val="100000"/>
              </a:lnSpc>
              <a:spcBef>
                <a:spcPts val="2133"/>
              </a:spcBef>
              <a:spcAft>
                <a:spcPts val="0"/>
              </a:spcAft>
              <a:buNone/>
              <a:defRPr sz="2133"/>
            </a:lvl3pPr>
            <a:lvl4pPr lvl="3" algn="r" rtl="0">
              <a:lnSpc>
                <a:spcPct val="100000"/>
              </a:lnSpc>
              <a:spcBef>
                <a:spcPts val="2133"/>
              </a:spcBef>
              <a:spcAft>
                <a:spcPts val="0"/>
              </a:spcAft>
              <a:buNone/>
              <a:defRPr sz="2133"/>
            </a:lvl4pPr>
            <a:lvl5pPr lvl="4" algn="r" rtl="0">
              <a:lnSpc>
                <a:spcPct val="100000"/>
              </a:lnSpc>
              <a:spcBef>
                <a:spcPts val="2133"/>
              </a:spcBef>
              <a:spcAft>
                <a:spcPts val="0"/>
              </a:spcAft>
              <a:buNone/>
              <a:defRPr sz="2133"/>
            </a:lvl5pPr>
            <a:lvl6pPr lvl="5" algn="r" rtl="0">
              <a:lnSpc>
                <a:spcPct val="100000"/>
              </a:lnSpc>
              <a:spcBef>
                <a:spcPts val="2133"/>
              </a:spcBef>
              <a:spcAft>
                <a:spcPts val="0"/>
              </a:spcAft>
              <a:buNone/>
              <a:defRPr sz="2133"/>
            </a:lvl6pPr>
            <a:lvl7pPr lvl="6" algn="r" rtl="0">
              <a:lnSpc>
                <a:spcPct val="100000"/>
              </a:lnSpc>
              <a:spcBef>
                <a:spcPts val="2133"/>
              </a:spcBef>
              <a:spcAft>
                <a:spcPts val="0"/>
              </a:spcAft>
              <a:buNone/>
              <a:defRPr sz="2133"/>
            </a:lvl7pPr>
            <a:lvl8pPr lvl="7" algn="r" rtl="0">
              <a:lnSpc>
                <a:spcPct val="100000"/>
              </a:lnSpc>
              <a:spcBef>
                <a:spcPts val="2133"/>
              </a:spcBef>
              <a:spcAft>
                <a:spcPts val="0"/>
              </a:spcAft>
              <a:buNone/>
              <a:defRPr sz="2133"/>
            </a:lvl8pPr>
            <a:lvl9pPr lvl="8" algn="r" rtl="0">
              <a:lnSpc>
                <a:spcPct val="100000"/>
              </a:lnSpc>
              <a:spcBef>
                <a:spcPts val="2133"/>
              </a:spcBef>
              <a:spcAft>
                <a:spcPts val="2133"/>
              </a:spcAft>
              <a:buNone/>
              <a:defRPr sz="2133"/>
            </a:lvl9pPr>
          </a:lstStyle>
          <a:p>
            <a:endParaRPr/>
          </a:p>
        </p:txBody>
      </p:sp>
      <p:sp>
        <p:nvSpPr>
          <p:cNvPr id="81" name="Google Shape;81;p15"/>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6082161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lt2"/>
        </a:solidFill>
        <a:effectLst/>
      </p:bgPr>
    </p:bg>
    <p:spTree>
      <p:nvGrpSpPr>
        <p:cNvPr id="1" name="Shape 82"/>
        <p:cNvGrpSpPr/>
        <p:nvPr/>
      </p:nvGrpSpPr>
      <p:grpSpPr>
        <a:xfrm>
          <a:off x="0" y="0"/>
          <a:ext cx="0" cy="0"/>
          <a:chOff x="0" y="0"/>
          <a:chExt cx="0" cy="0"/>
        </a:xfrm>
      </p:grpSpPr>
      <p:pic>
        <p:nvPicPr>
          <p:cNvPr id="83" name="Google Shape;83;p16"/>
          <p:cNvPicPr preferRelativeResize="0"/>
          <p:nvPr/>
        </p:nvPicPr>
        <p:blipFill>
          <a:blip r:embed="rId2">
            <a:alphaModFix amt="75000"/>
          </a:blip>
          <a:stretch>
            <a:fillRect/>
          </a:stretch>
        </p:blipFill>
        <p:spPr>
          <a:xfrm>
            <a:off x="62501" y="1421767"/>
            <a:ext cx="5437535" cy="5236500"/>
          </a:xfrm>
          <a:prstGeom prst="rect">
            <a:avLst/>
          </a:prstGeom>
          <a:noFill/>
          <a:ln>
            <a:noFill/>
          </a:ln>
        </p:spPr>
      </p:pic>
      <p:pic>
        <p:nvPicPr>
          <p:cNvPr id="84" name="Google Shape;84;p16"/>
          <p:cNvPicPr preferRelativeResize="0"/>
          <p:nvPr/>
        </p:nvPicPr>
        <p:blipFill>
          <a:blip r:embed="rId3">
            <a:alphaModFix amt="55000"/>
          </a:blip>
          <a:stretch>
            <a:fillRect/>
          </a:stretch>
        </p:blipFill>
        <p:spPr>
          <a:xfrm>
            <a:off x="6934663" y="1323034"/>
            <a:ext cx="4302967" cy="4440533"/>
          </a:xfrm>
          <a:prstGeom prst="rect">
            <a:avLst/>
          </a:prstGeom>
          <a:noFill/>
          <a:ln>
            <a:noFill/>
          </a:ln>
        </p:spPr>
      </p:pic>
      <p:sp>
        <p:nvSpPr>
          <p:cNvPr id="85" name="Google Shape;85;p16"/>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 name="Google Shape;86;p16"/>
          <p:cNvSpPr txBox="1">
            <a:spLocks noGrp="1"/>
          </p:cNvSpPr>
          <p:nvPr>
            <p:ph type="title"/>
          </p:nvPr>
        </p:nvSpPr>
        <p:spPr>
          <a:xfrm>
            <a:off x="6501133" y="2632100"/>
            <a:ext cx="4736800" cy="102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1800"/>
              <a:buNone/>
              <a:defRPr sz="50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87" name="Google Shape;87;p16"/>
          <p:cNvSpPr txBox="1">
            <a:spLocks noGrp="1"/>
          </p:cNvSpPr>
          <p:nvPr>
            <p:ph type="subTitle" idx="1"/>
          </p:nvPr>
        </p:nvSpPr>
        <p:spPr>
          <a:xfrm>
            <a:off x="7757233" y="3793317"/>
            <a:ext cx="3480400" cy="82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2133"/>
            </a:lvl1pPr>
            <a:lvl2pPr lvl="1" algn="r" rtl="0">
              <a:lnSpc>
                <a:spcPct val="100000"/>
              </a:lnSpc>
              <a:spcBef>
                <a:spcPts val="0"/>
              </a:spcBef>
              <a:spcAft>
                <a:spcPts val="0"/>
              </a:spcAft>
              <a:buNone/>
              <a:defRPr sz="2133"/>
            </a:lvl2pPr>
            <a:lvl3pPr lvl="2" algn="r" rtl="0">
              <a:lnSpc>
                <a:spcPct val="100000"/>
              </a:lnSpc>
              <a:spcBef>
                <a:spcPts val="0"/>
              </a:spcBef>
              <a:spcAft>
                <a:spcPts val="0"/>
              </a:spcAft>
              <a:buNone/>
              <a:defRPr sz="2133"/>
            </a:lvl3pPr>
            <a:lvl4pPr lvl="3" algn="r" rtl="0">
              <a:lnSpc>
                <a:spcPct val="100000"/>
              </a:lnSpc>
              <a:spcBef>
                <a:spcPts val="0"/>
              </a:spcBef>
              <a:spcAft>
                <a:spcPts val="0"/>
              </a:spcAft>
              <a:buNone/>
              <a:defRPr sz="2133"/>
            </a:lvl4pPr>
            <a:lvl5pPr lvl="4" algn="r" rtl="0">
              <a:lnSpc>
                <a:spcPct val="100000"/>
              </a:lnSpc>
              <a:spcBef>
                <a:spcPts val="0"/>
              </a:spcBef>
              <a:spcAft>
                <a:spcPts val="0"/>
              </a:spcAft>
              <a:buNone/>
              <a:defRPr sz="2133"/>
            </a:lvl5pPr>
            <a:lvl6pPr lvl="5" algn="r" rtl="0">
              <a:lnSpc>
                <a:spcPct val="100000"/>
              </a:lnSpc>
              <a:spcBef>
                <a:spcPts val="0"/>
              </a:spcBef>
              <a:spcAft>
                <a:spcPts val="0"/>
              </a:spcAft>
              <a:buNone/>
              <a:defRPr sz="2133"/>
            </a:lvl6pPr>
            <a:lvl7pPr lvl="6" algn="r" rtl="0">
              <a:lnSpc>
                <a:spcPct val="100000"/>
              </a:lnSpc>
              <a:spcBef>
                <a:spcPts val="0"/>
              </a:spcBef>
              <a:spcAft>
                <a:spcPts val="0"/>
              </a:spcAft>
              <a:buNone/>
              <a:defRPr sz="2133"/>
            </a:lvl7pPr>
            <a:lvl8pPr lvl="7" algn="r" rtl="0">
              <a:lnSpc>
                <a:spcPct val="100000"/>
              </a:lnSpc>
              <a:spcBef>
                <a:spcPts val="0"/>
              </a:spcBef>
              <a:spcAft>
                <a:spcPts val="0"/>
              </a:spcAft>
              <a:buNone/>
              <a:defRPr sz="2133"/>
            </a:lvl8pPr>
            <a:lvl9pPr lvl="8" algn="r" rtl="0">
              <a:lnSpc>
                <a:spcPct val="100000"/>
              </a:lnSpc>
              <a:spcBef>
                <a:spcPts val="0"/>
              </a:spcBef>
              <a:spcAft>
                <a:spcPts val="0"/>
              </a:spcAft>
              <a:buNone/>
              <a:defRPr sz="2133"/>
            </a:lvl9pPr>
          </a:lstStyle>
          <a:p>
            <a:endParaRPr/>
          </a:p>
        </p:txBody>
      </p:sp>
      <p:sp>
        <p:nvSpPr>
          <p:cNvPr id="88" name="Google Shape;88;p16"/>
          <p:cNvSpPr txBox="1">
            <a:spLocks noGrp="1"/>
          </p:cNvSpPr>
          <p:nvPr>
            <p:ph type="title" idx="2" hasCustomPrompt="1"/>
          </p:nvPr>
        </p:nvSpPr>
        <p:spPr>
          <a:xfrm>
            <a:off x="1959133" y="1760684"/>
            <a:ext cx="2504400" cy="140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9600"/>
              <a:buNone/>
              <a:defRPr sz="8000"/>
            </a:lvl1pPr>
            <a:lvl2pPr lvl="1" algn="ctr" rtl="0">
              <a:spcBef>
                <a:spcPts val="0"/>
              </a:spcBef>
              <a:spcAft>
                <a:spcPts val="0"/>
              </a:spcAft>
              <a:buClr>
                <a:schemeClr val="accent2"/>
              </a:buClr>
              <a:buSzPts val="12000"/>
              <a:buNone/>
              <a:defRPr sz="16000">
                <a:solidFill>
                  <a:schemeClr val="accent2"/>
                </a:solidFill>
              </a:defRPr>
            </a:lvl2pPr>
            <a:lvl3pPr lvl="2" algn="ctr" rtl="0">
              <a:spcBef>
                <a:spcPts val="0"/>
              </a:spcBef>
              <a:spcAft>
                <a:spcPts val="0"/>
              </a:spcAft>
              <a:buClr>
                <a:schemeClr val="accent2"/>
              </a:buClr>
              <a:buSzPts val="12000"/>
              <a:buNone/>
              <a:defRPr sz="16000">
                <a:solidFill>
                  <a:schemeClr val="accent2"/>
                </a:solidFill>
              </a:defRPr>
            </a:lvl3pPr>
            <a:lvl4pPr lvl="3" algn="ctr" rtl="0">
              <a:spcBef>
                <a:spcPts val="0"/>
              </a:spcBef>
              <a:spcAft>
                <a:spcPts val="0"/>
              </a:spcAft>
              <a:buClr>
                <a:schemeClr val="accent2"/>
              </a:buClr>
              <a:buSzPts val="12000"/>
              <a:buNone/>
              <a:defRPr sz="16000">
                <a:solidFill>
                  <a:schemeClr val="accent2"/>
                </a:solidFill>
              </a:defRPr>
            </a:lvl4pPr>
            <a:lvl5pPr lvl="4" algn="ctr" rtl="0">
              <a:spcBef>
                <a:spcPts val="0"/>
              </a:spcBef>
              <a:spcAft>
                <a:spcPts val="0"/>
              </a:spcAft>
              <a:buClr>
                <a:schemeClr val="accent2"/>
              </a:buClr>
              <a:buSzPts val="12000"/>
              <a:buNone/>
              <a:defRPr sz="16000">
                <a:solidFill>
                  <a:schemeClr val="accent2"/>
                </a:solidFill>
              </a:defRPr>
            </a:lvl5pPr>
            <a:lvl6pPr lvl="5" algn="ctr" rtl="0">
              <a:spcBef>
                <a:spcPts val="0"/>
              </a:spcBef>
              <a:spcAft>
                <a:spcPts val="0"/>
              </a:spcAft>
              <a:buClr>
                <a:schemeClr val="accent2"/>
              </a:buClr>
              <a:buSzPts val="12000"/>
              <a:buNone/>
              <a:defRPr sz="16000">
                <a:solidFill>
                  <a:schemeClr val="accent2"/>
                </a:solidFill>
              </a:defRPr>
            </a:lvl6pPr>
            <a:lvl7pPr lvl="6" algn="ctr" rtl="0">
              <a:spcBef>
                <a:spcPts val="0"/>
              </a:spcBef>
              <a:spcAft>
                <a:spcPts val="0"/>
              </a:spcAft>
              <a:buClr>
                <a:schemeClr val="accent2"/>
              </a:buClr>
              <a:buSzPts val="12000"/>
              <a:buNone/>
              <a:defRPr sz="16000">
                <a:solidFill>
                  <a:schemeClr val="accent2"/>
                </a:solidFill>
              </a:defRPr>
            </a:lvl7pPr>
            <a:lvl8pPr lvl="7" algn="ctr" rtl="0">
              <a:spcBef>
                <a:spcPts val="0"/>
              </a:spcBef>
              <a:spcAft>
                <a:spcPts val="0"/>
              </a:spcAft>
              <a:buClr>
                <a:schemeClr val="accent2"/>
              </a:buClr>
              <a:buSzPts val="12000"/>
              <a:buNone/>
              <a:defRPr sz="16000">
                <a:solidFill>
                  <a:schemeClr val="accent2"/>
                </a:solidFill>
              </a:defRPr>
            </a:lvl8pPr>
            <a:lvl9pPr lvl="8" algn="ctr" rtl="0">
              <a:spcBef>
                <a:spcPts val="0"/>
              </a:spcBef>
              <a:spcAft>
                <a:spcPts val="0"/>
              </a:spcAft>
              <a:buClr>
                <a:schemeClr val="accent2"/>
              </a:buClr>
              <a:buSzPts val="12000"/>
              <a:buNone/>
              <a:defRPr sz="16000">
                <a:solidFill>
                  <a:schemeClr val="accent2"/>
                </a:solidFill>
              </a:defRPr>
            </a:lvl9pPr>
          </a:lstStyle>
          <a:p>
            <a:r>
              <a:t>xx%</a:t>
            </a:r>
          </a:p>
        </p:txBody>
      </p:sp>
    </p:spTree>
    <p:extLst>
      <p:ext uri="{BB962C8B-B14F-4D97-AF65-F5344CB8AC3E}">
        <p14:creationId xmlns:p14="http://schemas.microsoft.com/office/powerpoint/2010/main" val="762679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lt2"/>
        </a:solidFill>
        <a:effectLst/>
      </p:bgPr>
    </p:bg>
    <p:spTree>
      <p:nvGrpSpPr>
        <p:cNvPr id="1" name="Shape 89"/>
        <p:cNvGrpSpPr/>
        <p:nvPr/>
      </p:nvGrpSpPr>
      <p:grpSpPr>
        <a:xfrm>
          <a:off x="0" y="0"/>
          <a:ext cx="0" cy="0"/>
          <a:chOff x="0" y="0"/>
          <a:chExt cx="0" cy="0"/>
        </a:xfrm>
      </p:grpSpPr>
      <p:pic>
        <p:nvPicPr>
          <p:cNvPr id="90" name="Google Shape;90;p17"/>
          <p:cNvPicPr preferRelativeResize="0"/>
          <p:nvPr/>
        </p:nvPicPr>
        <p:blipFill>
          <a:blip r:embed="rId2">
            <a:alphaModFix amt="75000"/>
          </a:blip>
          <a:stretch>
            <a:fillRect/>
          </a:stretch>
        </p:blipFill>
        <p:spPr>
          <a:xfrm>
            <a:off x="62501" y="1421767"/>
            <a:ext cx="5437535" cy="5236500"/>
          </a:xfrm>
          <a:prstGeom prst="rect">
            <a:avLst/>
          </a:prstGeom>
          <a:noFill/>
          <a:ln>
            <a:noFill/>
          </a:ln>
        </p:spPr>
      </p:pic>
      <p:pic>
        <p:nvPicPr>
          <p:cNvPr id="91" name="Google Shape;91;p17"/>
          <p:cNvPicPr preferRelativeResize="0"/>
          <p:nvPr/>
        </p:nvPicPr>
        <p:blipFill>
          <a:blip r:embed="rId3">
            <a:alphaModFix amt="55000"/>
          </a:blip>
          <a:stretch>
            <a:fillRect/>
          </a:stretch>
        </p:blipFill>
        <p:spPr>
          <a:xfrm>
            <a:off x="6934663" y="1323034"/>
            <a:ext cx="4302967" cy="4440533"/>
          </a:xfrm>
          <a:prstGeom prst="rect">
            <a:avLst/>
          </a:prstGeom>
          <a:noFill/>
          <a:ln>
            <a:noFill/>
          </a:ln>
        </p:spPr>
      </p:pic>
      <p:sp>
        <p:nvSpPr>
          <p:cNvPr id="92" name="Google Shape;92;p17"/>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 name="Google Shape;93;p17"/>
          <p:cNvSpPr txBox="1">
            <a:spLocks noGrp="1"/>
          </p:cNvSpPr>
          <p:nvPr>
            <p:ph type="title"/>
          </p:nvPr>
        </p:nvSpPr>
        <p:spPr>
          <a:xfrm flipH="1">
            <a:off x="954367" y="2632100"/>
            <a:ext cx="4938000" cy="102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1800"/>
              <a:buNone/>
              <a:defRPr sz="50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94" name="Google Shape;94;p17"/>
          <p:cNvSpPr txBox="1">
            <a:spLocks noGrp="1"/>
          </p:cNvSpPr>
          <p:nvPr>
            <p:ph type="subTitle" idx="1"/>
          </p:nvPr>
        </p:nvSpPr>
        <p:spPr>
          <a:xfrm flipH="1">
            <a:off x="2411967" y="3793317"/>
            <a:ext cx="3480400" cy="82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2133"/>
            </a:lvl1pPr>
            <a:lvl2pPr lvl="1" algn="r" rtl="0">
              <a:lnSpc>
                <a:spcPct val="100000"/>
              </a:lnSpc>
              <a:spcBef>
                <a:spcPts val="0"/>
              </a:spcBef>
              <a:spcAft>
                <a:spcPts val="0"/>
              </a:spcAft>
              <a:buNone/>
              <a:defRPr sz="2133"/>
            </a:lvl2pPr>
            <a:lvl3pPr lvl="2" algn="r" rtl="0">
              <a:lnSpc>
                <a:spcPct val="100000"/>
              </a:lnSpc>
              <a:spcBef>
                <a:spcPts val="0"/>
              </a:spcBef>
              <a:spcAft>
                <a:spcPts val="0"/>
              </a:spcAft>
              <a:buNone/>
              <a:defRPr sz="2133"/>
            </a:lvl3pPr>
            <a:lvl4pPr lvl="3" algn="r" rtl="0">
              <a:lnSpc>
                <a:spcPct val="100000"/>
              </a:lnSpc>
              <a:spcBef>
                <a:spcPts val="0"/>
              </a:spcBef>
              <a:spcAft>
                <a:spcPts val="0"/>
              </a:spcAft>
              <a:buNone/>
              <a:defRPr sz="2133"/>
            </a:lvl4pPr>
            <a:lvl5pPr lvl="4" algn="r" rtl="0">
              <a:lnSpc>
                <a:spcPct val="100000"/>
              </a:lnSpc>
              <a:spcBef>
                <a:spcPts val="0"/>
              </a:spcBef>
              <a:spcAft>
                <a:spcPts val="0"/>
              </a:spcAft>
              <a:buNone/>
              <a:defRPr sz="2133"/>
            </a:lvl5pPr>
            <a:lvl6pPr lvl="5" algn="r" rtl="0">
              <a:lnSpc>
                <a:spcPct val="100000"/>
              </a:lnSpc>
              <a:spcBef>
                <a:spcPts val="0"/>
              </a:spcBef>
              <a:spcAft>
                <a:spcPts val="0"/>
              </a:spcAft>
              <a:buNone/>
              <a:defRPr sz="2133"/>
            </a:lvl6pPr>
            <a:lvl7pPr lvl="6" algn="r" rtl="0">
              <a:lnSpc>
                <a:spcPct val="100000"/>
              </a:lnSpc>
              <a:spcBef>
                <a:spcPts val="0"/>
              </a:spcBef>
              <a:spcAft>
                <a:spcPts val="0"/>
              </a:spcAft>
              <a:buNone/>
              <a:defRPr sz="2133"/>
            </a:lvl7pPr>
            <a:lvl8pPr lvl="7" algn="r" rtl="0">
              <a:lnSpc>
                <a:spcPct val="100000"/>
              </a:lnSpc>
              <a:spcBef>
                <a:spcPts val="0"/>
              </a:spcBef>
              <a:spcAft>
                <a:spcPts val="0"/>
              </a:spcAft>
              <a:buNone/>
              <a:defRPr sz="2133"/>
            </a:lvl8pPr>
            <a:lvl9pPr lvl="8" algn="r" rtl="0">
              <a:lnSpc>
                <a:spcPct val="100000"/>
              </a:lnSpc>
              <a:spcBef>
                <a:spcPts val="0"/>
              </a:spcBef>
              <a:spcAft>
                <a:spcPts val="0"/>
              </a:spcAft>
              <a:buNone/>
              <a:defRPr sz="2133"/>
            </a:lvl9pPr>
          </a:lstStyle>
          <a:p>
            <a:endParaRPr/>
          </a:p>
        </p:txBody>
      </p:sp>
      <p:sp>
        <p:nvSpPr>
          <p:cNvPr id="95" name="Google Shape;95;p17"/>
          <p:cNvSpPr txBox="1">
            <a:spLocks noGrp="1"/>
          </p:cNvSpPr>
          <p:nvPr>
            <p:ph type="title" idx="2" hasCustomPrompt="1"/>
          </p:nvPr>
        </p:nvSpPr>
        <p:spPr>
          <a:xfrm flipH="1">
            <a:off x="7315667" y="1553684"/>
            <a:ext cx="2504400" cy="140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9600"/>
              <a:buNone/>
              <a:defRPr sz="8000"/>
            </a:lvl1pPr>
            <a:lvl2pPr lvl="1" algn="ctr" rtl="0">
              <a:spcBef>
                <a:spcPts val="0"/>
              </a:spcBef>
              <a:spcAft>
                <a:spcPts val="0"/>
              </a:spcAft>
              <a:buClr>
                <a:schemeClr val="accent2"/>
              </a:buClr>
              <a:buSzPts val="12000"/>
              <a:buNone/>
              <a:defRPr sz="16000">
                <a:solidFill>
                  <a:schemeClr val="accent2"/>
                </a:solidFill>
              </a:defRPr>
            </a:lvl2pPr>
            <a:lvl3pPr lvl="2" algn="ctr" rtl="0">
              <a:spcBef>
                <a:spcPts val="0"/>
              </a:spcBef>
              <a:spcAft>
                <a:spcPts val="0"/>
              </a:spcAft>
              <a:buClr>
                <a:schemeClr val="accent2"/>
              </a:buClr>
              <a:buSzPts val="12000"/>
              <a:buNone/>
              <a:defRPr sz="16000">
                <a:solidFill>
                  <a:schemeClr val="accent2"/>
                </a:solidFill>
              </a:defRPr>
            </a:lvl3pPr>
            <a:lvl4pPr lvl="3" algn="ctr" rtl="0">
              <a:spcBef>
                <a:spcPts val="0"/>
              </a:spcBef>
              <a:spcAft>
                <a:spcPts val="0"/>
              </a:spcAft>
              <a:buClr>
                <a:schemeClr val="accent2"/>
              </a:buClr>
              <a:buSzPts val="12000"/>
              <a:buNone/>
              <a:defRPr sz="16000">
                <a:solidFill>
                  <a:schemeClr val="accent2"/>
                </a:solidFill>
              </a:defRPr>
            </a:lvl4pPr>
            <a:lvl5pPr lvl="4" algn="ctr" rtl="0">
              <a:spcBef>
                <a:spcPts val="0"/>
              </a:spcBef>
              <a:spcAft>
                <a:spcPts val="0"/>
              </a:spcAft>
              <a:buClr>
                <a:schemeClr val="accent2"/>
              </a:buClr>
              <a:buSzPts val="12000"/>
              <a:buNone/>
              <a:defRPr sz="16000">
                <a:solidFill>
                  <a:schemeClr val="accent2"/>
                </a:solidFill>
              </a:defRPr>
            </a:lvl5pPr>
            <a:lvl6pPr lvl="5" algn="ctr" rtl="0">
              <a:spcBef>
                <a:spcPts val="0"/>
              </a:spcBef>
              <a:spcAft>
                <a:spcPts val="0"/>
              </a:spcAft>
              <a:buClr>
                <a:schemeClr val="accent2"/>
              </a:buClr>
              <a:buSzPts val="12000"/>
              <a:buNone/>
              <a:defRPr sz="16000">
                <a:solidFill>
                  <a:schemeClr val="accent2"/>
                </a:solidFill>
              </a:defRPr>
            </a:lvl6pPr>
            <a:lvl7pPr lvl="6" algn="ctr" rtl="0">
              <a:spcBef>
                <a:spcPts val="0"/>
              </a:spcBef>
              <a:spcAft>
                <a:spcPts val="0"/>
              </a:spcAft>
              <a:buClr>
                <a:schemeClr val="accent2"/>
              </a:buClr>
              <a:buSzPts val="12000"/>
              <a:buNone/>
              <a:defRPr sz="16000">
                <a:solidFill>
                  <a:schemeClr val="accent2"/>
                </a:solidFill>
              </a:defRPr>
            </a:lvl7pPr>
            <a:lvl8pPr lvl="7" algn="ctr" rtl="0">
              <a:spcBef>
                <a:spcPts val="0"/>
              </a:spcBef>
              <a:spcAft>
                <a:spcPts val="0"/>
              </a:spcAft>
              <a:buClr>
                <a:schemeClr val="accent2"/>
              </a:buClr>
              <a:buSzPts val="12000"/>
              <a:buNone/>
              <a:defRPr sz="16000">
                <a:solidFill>
                  <a:schemeClr val="accent2"/>
                </a:solidFill>
              </a:defRPr>
            </a:lvl8pPr>
            <a:lvl9pPr lvl="8" algn="ctr" rtl="0">
              <a:spcBef>
                <a:spcPts val="0"/>
              </a:spcBef>
              <a:spcAft>
                <a:spcPts val="0"/>
              </a:spcAft>
              <a:buClr>
                <a:schemeClr val="accent2"/>
              </a:buClr>
              <a:buSzPts val="12000"/>
              <a:buNone/>
              <a:defRPr sz="16000">
                <a:solidFill>
                  <a:schemeClr val="accent2"/>
                </a:solidFill>
              </a:defRPr>
            </a:lvl9pPr>
          </a:lstStyle>
          <a:p>
            <a:r>
              <a:t>xx%</a:t>
            </a:r>
          </a:p>
        </p:txBody>
      </p:sp>
    </p:spTree>
    <p:extLst>
      <p:ext uri="{BB962C8B-B14F-4D97-AF65-F5344CB8AC3E}">
        <p14:creationId xmlns:p14="http://schemas.microsoft.com/office/powerpoint/2010/main" val="414815998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Section header 4">
  <p:cSld name="Section header 4">
    <p:bg>
      <p:bgPr>
        <a:solidFill>
          <a:schemeClr val="lt2"/>
        </a:solidFill>
        <a:effectLst/>
      </p:bgPr>
    </p:bg>
    <p:spTree>
      <p:nvGrpSpPr>
        <p:cNvPr id="1" name="Shape 103"/>
        <p:cNvGrpSpPr/>
        <p:nvPr/>
      </p:nvGrpSpPr>
      <p:grpSpPr>
        <a:xfrm>
          <a:off x="0" y="0"/>
          <a:ext cx="0" cy="0"/>
          <a:chOff x="0" y="0"/>
          <a:chExt cx="0" cy="0"/>
        </a:xfrm>
      </p:grpSpPr>
      <p:pic>
        <p:nvPicPr>
          <p:cNvPr id="104" name="Google Shape;104;p19"/>
          <p:cNvPicPr preferRelativeResize="0"/>
          <p:nvPr/>
        </p:nvPicPr>
        <p:blipFill>
          <a:blip r:embed="rId2">
            <a:alphaModFix amt="75000"/>
          </a:blip>
          <a:stretch>
            <a:fillRect/>
          </a:stretch>
        </p:blipFill>
        <p:spPr>
          <a:xfrm>
            <a:off x="62501" y="1421767"/>
            <a:ext cx="5437535" cy="5236500"/>
          </a:xfrm>
          <a:prstGeom prst="rect">
            <a:avLst/>
          </a:prstGeom>
          <a:noFill/>
          <a:ln>
            <a:noFill/>
          </a:ln>
        </p:spPr>
      </p:pic>
      <p:pic>
        <p:nvPicPr>
          <p:cNvPr id="105" name="Google Shape;105;p19"/>
          <p:cNvPicPr preferRelativeResize="0"/>
          <p:nvPr/>
        </p:nvPicPr>
        <p:blipFill>
          <a:blip r:embed="rId3">
            <a:alphaModFix amt="55000"/>
          </a:blip>
          <a:stretch>
            <a:fillRect/>
          </a:stretch>
        </p:blipFill>
        <p:spPr>
          <a:xfrm>
            <a:off x="6934663" y="1323034"/>
            <a:ext cx="4302967" cy="4440533"/>
          </a:xfrm>
          <a:prstGeom prst="rect">
            <a:avLst/>
          </a:prstGeom>
          <a:noFill/>
          <a:ln>
            <a:noFill/>
          </a:ln>
        </p:spPr>
      </p:pic>
      <p:sp>
        <p:nvSpPr>
          <p:cNvPr id="106" name="Google Shape;106;p19"/>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19"/>
          <p:cNvSpPr txBox="1">
            <a:spLocks noGrp="1"/>
          </p:cNvSpPr>
          <p:nvPr>
            <p:ph type="title"/>
          </p:nvPr>
        </p:nvSpPr>
        <p:spPr>
          <a:xfrm flipH="1">
            <a:off x="954367" y="2632100"/>
            <a:ext cx="4938000" cy="1026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50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08" name="Google Shape;108;p19"/>
          <p:cNvSpPr txBox="1">
            <a:spLocks noGrp="1"/>
          </p:cNvSpPr>
          <p:nvPr>
            <p:ph type="subTitle" idx="1"/>
          </p:nvPr>
        </p:nvSpPr>
        <p:spPr>
          <a:xfrm flipH="1">
            <a:off x="954533" y="3793317"/>
            <a:ext cx="3480400" cy="82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
        <p:nvSpPr>
          <p:cNvPr id="109" name="Google Shape;109;p19"/>
          <p:cNvSpPr txBox="1">
            <a:spLocks noGrp="1"/>
          </p:cNvSpPr>
          <p:nvPr>
            <p:ph type="title" idx="2" hasCustomPrompt="1"/>
          </p:nvPr>
        </p:nvSpPr>
        <p:spPr>
          <a:xfrm flipH="1">
            <a:off x="7341067" y="2726584"/>
            <a:ext cx="2504400" cy="140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9600"/>
              <a:buNone/>
              <a:defRPr sz="8000"/>
            </a:lvl1pPr>
            <a:lvl2pPr lvl="1" algn="ctr" rtl="0">
              <a:spcBef>
                <a:spcPts val="0"/>
              </a:spcBef>
              <a:spcAft>
                <a:spcPts val="0"/>
              </a:spcAft>
              <a:buClr>
                <a:schemeClr val="accent2"/>
              </a:buClr>
              <a:buSzPts val="12000"/>
              <a:buNone/>
              <a:defRPr sz="16000">
                <a:solidFill>
                  <a:schemeClr val="accent2"/>
                </a:solidFill>
              </a:defRPr>
            </a:lvl2pPr>
            <a:lvl3pPr lvl="2" algn="ctr" rtl="0">
              <a:spcBef>
                <a:spcPts val="0"/>
              </a:spcBef>
              <a:spcAft>
                <a:spcPts val="0"/>
              </a:spcAft>
              <a:buClr>
                <a:schemeClr val="accent2"/>
              </a:buClr>
              <a:buSzPts val="12000"/>
              <a:buNone/>
              <a:defRPr sz="16000">
                <a:solidFill>
                  <a:schemeClr val="accent2"/>
                </a:solidFill>
              </a:defRPr>
            </a:lvl3pPr>
            <a:lvl4pPr lvl="3" algn="ctr" rtl="0">
              <a:spcBef>
                <a:spcPts val="0"/>
              </a:spcBef>
              <a:spcAft>
                <a:spcPts val="0"/>
              </a:spcAft>
              <a:buClr>
                <a:schemeClr val="accent2"/>
              </a:buClr>
              <a:buSzPts val="12000"/>
              <a:buNone/>
              <a:defRPr sz="16000">
                <a:solidFill>
                  <a:schemeClr val="accent2"/>
                </a:solidFill>
              </a:defRPr>
            </a:lvl4pPr>
            <a:lvl5pPr lvl="4" algn="ctr" rtl="0">
              <a:spcBef>
                <a:spcPts val="0"/>
              </a:spcBef>
              <a:spcAft>
                <a:spcPts val="0"/>
              </a:spcAft>
              <a:buClr>
                <a:schemeClr val="accent2"/>
              </a:buClr>
              <a:buSzPts val="12000"/>
              <a:buNone/>
              <a:defRPr sz="16000">
                <a:solidFill>
                  <a:schemeClr val="accent2"/>
                </a:solidFill>
              </a:defRPr>
            </a:lvl5pPr>
            <a:lvl6pPr lvl="5" algn="ctr" rtl="0">
              <a:spcBef>
                <a:spcPts val="0"/>
              </a:spcBef>
              <a:spcAft>
                <a:spcPts val="0"/>
              </a:spcAft>
              <a:buClr>
                <a:schemeClr val="accent2"/>
              </a:buClr>
              <a:buSzPts val="12000"/>
              <a:buNone/>
              <a:defRPr sz="16000">
                <a:solidFill>
                  <a:schemeClr val="accent2"/>
                </a:solidFill>
              </a:defRPr>
            </a:lvl6pPr>
            <a:lvl7pPr lvl="6" algn="ctr" rtl="0">
              <a:spcBef>
                <a:spcPts val="0"/>
              </a:spcBef>
              <a:spcAft>
                <a:spcPts val="0"/>
              </a:spcAft>
              <a:buClr>
                <a:schemeClr val="accent2"/>
              </a:buClr>
              <a:buSzPts val="12000"/>
              <a:buNone/>
              <a:defRPr sz="16000">
                <a:solidFill>
                  <a:schemeClr val="accent2"/>
                </a:solidFill>
              </a:defRPr>
            </a:lvl7pPr>
            <a:lvl8pPr lvl="7" algn="ctr" rtl="0">
              <a:spcBef>
                <a:spcPts val="0"/>
              </a:spcBef>
              <a:spcAft>
                <a:spcPts val="0"/>
              </a:spcAft>
              <a:buClr>
                <a:schemeClr val="accent2"/>
              </a:buClr>
              <a:buSzPts val="12000"/>
              <a:buNone/>
              <a:defRPr sz="16000">
                <a:solidFill>
                  <a:schemeClr val="accent2"/>
                </a:solidFill>
              </a:defRPr>
            </a:lvl8pPr>
            <a:lvl9pPr lvl="8" algn="ctr" rtl="0">
              <a:spcBef>
                <a:spcPts val="0"/>
              </a:spcBef>
              <a:spcAft>
                <a:spcPts val="0"/>
              </a:spcAft>
              <a:buClr>
                <a:schemeClr val="accent2"/>
              </a:buClr>
              <a:buSzPts val="12000"/>
              <a:buNone/>
              <a:defRPr sz="16000">
                <a:solidFill>
                  <a:schemeClr val="accent2"/>
                </a:solidFill>
              </a:defRPr>
            </a:lvl9pPr>
          </a:lstStyle>
          <a:p>
            <a:r>
              <a:t>xx%</a:t>
            </a:r>
          </a:p>
        </p:txBody>
      </p:sp>
    </p:spTree>
    <p:extLst>
      <p:ext uri="{BB962C8B-B14F-4D97-AF65-F5344CB8AC3E}">
        <p14:creationId xmlns:p14="http://schemas.microsoft.com/office/powerpoint/2010/main" val="14253412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and 4 columns">
  <p:cSld name="Title and 4 columns">
    <p:bg>
      <p:bgPr>
        <a:solidFill>
          <a:schemeClr val="lt2"/>
        </a:solidFill>
        <a:effectLst/>
      </p:bgPr>
    </p:bg>
    <p:spTree>
      <p:nvGrpSpPr>
        <p:cNvPr id="1" name="Shape 110"/>
        <p:cNvGrpSpPr/>
        <p:nvPr/>
      </p:nvGrpSpPr>
      <p:grpSpPr>
        <a:xfrm>
          <a:off x="0" y="0"/>
          <a:ext cx="0" cy="0"/>
          <a:chOff x="0" y="0"/>
          <a:chExt cx="0" cy="0"/>
        </a:xfrm>
      </p:grpSpPr>
      <p:pic>
        <p:nvPicPr>
          <p:cNvPr id="111" name="Google Shape;111;p20"/>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112" name="Google Shape;112;p20"/>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113" name="Google Shape;113;p20"/>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 name="Google Shape;114;p20"/>
          <p:cNvSpPr txBox="1">
            <a:spLocks noGrp="1"/>
          </p:cNvSpPr>
          <p:nvPr>
            <p:ph type="title"/>
          </p:nvPr>
        </p:nvSpPr>
        <p:spPr>
          <a:xfrm>
            <a:off x="952167" y="725641"/>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15" name="Google Shape;115;p20"/>
          <p:cNvSpPr txBox="1">
            <a:spLocks noGrp="1"/>
          </p:cNvSpPr>
          <p:nvPr>
            <p:ph type="subTitle" idx="1"/>
          </p:nvPr>
        </p:nvSpPr>
        <p:spPr>
          <a:xfrm>
            <a:off x="4914568" y="2936625"/>
            <a:ext cx="262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116" name="Google Shape;116;p20"/>
          <p:cNvSpPr txBox="1">
            <a:spLocks noGrp="1"/>
          </p:cNvSpPr>
          <p:nvPr>
            <p:ph type="title" idx="2"/>
          </p:nvPr>
        </p:nvSpPr>
        <p:spPr>
          <a:xfrm>
            <a:off x="4986168" y="2280908"/>
            <a:ext cx="25488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667">
                <a:solidFill>
                  <a:schemeClr val="dk2"/>
                </a:solidFill>
              </a:defRPr>
            </a:lvl1pPr>
            <a:lvl2pPr lvl="1" algn="r" rtl="0">
              <a:spcBef>
                <a:spcPts val="0"/>
              </a:spcBef>
              <a:spcAft>
                <a:spcPts val="0"/>
              </a:spcAft>
              <a:buClr>
                <a:schemeClr val="lt1"/>
              </a:buClr>
              <a:buSzPts val="3600"/>
              <a:buNone/>
              <a:defRPr sz="4800">
                <a:solidFill>
                  <a:schemeClr val="lt1"/>
                </a:solidFill>
              </a:defRPr>
            </a:lvl2pPr>
            <a:lvl3pPr lvl="2" algn="r" rtl="0">
              <a:spcBef>
                <a:spcPts val="0"/>
              </a:spcBef>
              <a:spcAft>
                <a:spcPts val="0"/>
              </a:spcAft>
              <a:buClr>
                <a:schemeClr val="lt1"/>
              </a:buClr>
              <a:buSzPts val="3600"/>
              <a:buNone/>
              <a:defRPr sz="4800">
                <a:solidFill>
                  <a:schemeClr val="lt1"/>
                </a:solidFill>
              </a:defRPr>
            </a:lvl3pPr>
            <a:lvl4pPr lvl="3" algn="r" rtl="0">
              <a:spcBef>
                <a:spcPts val="0"/>
              </a:spcBef>
              <a:spcAft>
                <a:spcPts val="0"/>
              </a:spcAft>
              <a:buClr>
                <a:schemeClr val="lt1"/>
              </a:buClr>
              <a:buSzPts val="3600"/>
              <a:buNone/>
              <a:defRPr sz="4800">
                <a:solidFill>
                  <a:schemeClr val="lt1"/>
                </a:solidFill>
              </a:defRPr>
            </a:lvl4pPr>
            <a:lvl5pPr lvl="4" algn="r" rtl="0">
              <a:spcBef>
                <a:spcPts val="0"/>
              </a:spcBef>
              <a:spcAft>
                <a:spcPts val="0"/>
              </a:spcAft>
              <a:buClr>
                <a:schemeClr val="lt1"/>
              </a:buClr>
              <a:buSzPts val="3600"/>
              <a:buNone/>
              <a:defRPr sz="4800">
                <a:solidFill>
                  <a:schemeClr val="lt1"/>
                </a:solidFill>
              </a:defRPr>
            </a:lvl5pPr>
            <a:lvl6pPr lvl="5" algn="r" rtl="0">
              <a:spcBef>
                <a:spcPts val="0"/>
              </a:spcBef>
              <a:spcAft>
                <a:spcPts val="0"/>
              </a:spcAft>
              <a:buClr>
                <a:schemeClr val="lt1"/>
              </a:buClr>
              <a:buSzPts val="3600"/>
              <a:buNone/>
              <a:defRPr sz="4800">
                <a:solidFill>
                  <a:schemeClr val="lt1"/>
                </a:solidFill>
              </a:defRPr>
            </a:lvl6pPr>
            <a:lvl7pPr lvl="6" algn="r" rtl="0">
              <a:spcBef>
                <a:spcPts val="0"/>
              </a:spcBef>
              <a:spcAft>
                <a:spcPts val="0"/>
              </a:spcAft>
              <a:buClr>
                <a:schemeClr val="lt1"/>
              </a:buClr>
              <a:buSzPts val="3600"/>
              <a:buNone/>
              <a:defRPr sz="4800">
                <a:solidFill>
                  <a:schemeClr val="lt1"/>
                </a:solidFill>
              </a:defRPr>
            </a:lvl7pPr>
            <a:lvl8pPr lvl="7" algn="r" rtl="0">
              <a:spcBef>
                <a:spcPts val="0"/>
              </a:spcBef>
              <a:spcAft>
                <a:spcPts val="0"/>
              </a:spcAft>
              <a:buClr>
                <a:schemeClr val="lt1"/>
              </a:buClr>
              <a:buSzPts val="3600"/>
              <a:buNone/>
              <a:defRPr sz="4800">
                <a:solidFill>
                  <a:schemeClr val="lt1"/>
                </a:solidFill>
              </a:defRPr>
            </a:lvl8pPr>
            <a:lvl9pPr lvl="8" algn="r" rtl="0">
              <a:spcBef>
                <a:spcPts val="0"/>
              </a:spcBef>
              <a:spcAft>
                <a:spcPts val="0"/>
              </a:spcAft>
              <a:buClr>
                <a:schemeClr val="lt1"/>
              </a:buClr>
              <a:buSzPts val="3600"/>
              <a:buNone/>
              <a:defRPr sz="4800">
                <a:solidFill>
                  <a:schemeClr val="lt1"/>
                </a:solidFill>
              </a:defRPr>
            </a:lvl9pPr>
          </a:lstStyle>
          <a:p>
            <a:endParaRPr/>
          </a:p>
        </p:txBody>
      </p:sp>
      <p:sp>
        <p:nvSpPr>
          <p:cNvPr id="117" name="Google Shape;117;p20"/>
          <p:cNvSpPr txBox="1">
            <a:spLocks noGrp="1"/>
          </p:cNvSpPr>
          <p:nvPr>
            <p:ph type="subTitle" idx="3"/>
          </p:nvPr>
        </p:nvSpPr>
        <p:spPr>
          <a:xfrm>
            <a:off x="4914568" y="5003892"/>
            <a:ext cx="262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118" name="Google Shape;118;p20"/>
          <p:cNvSpPr txBox="1">
            <a:spLocks noGrp="1"/>
          </p:cNvSpPr>
          <p:nvPr>
            <p:ph type="title" idx="4"/>
          </p:nvPr>
        </p:nvSpPr>
        <p:spPr>
          <a:xfrm>
            <a:off x="4986168" y="4342741"/>
            <a:ext cx="25488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667">
                <a:solidFill>
                  <a:schemeClr val="dk2"/>
                </a:solidFill>
              </a:defRPr>
            </a:lvl1pPr>
            <a:lvl2pPr lvl="1" algn="r" rtl="0">
              <a:spcBef>
                <a:spcPts val="0"/>
              </a:spcBef>
              <a:spcAft>
                <a:spcPts val="0"/>
              </a:spcAft>
              <a:buClr>
                <a:schemeClr val="lt1"/>
              </a:buClr>
              <a:buSzPts val="3600"/>
              <a:buNone/>
              <a:defRPr sz="4800">
                <a:solidFill>
                  <a:schemeClr val="lt1"/>
                </a:solidFill>
              </a:defRPr>
            </a:lvl2pPr>
            <a:lvl3pPr lvl="2" algn="r" rtl="0">
              <a:spcBef>
                <a:spcPts val="0"/>
              </a:spcBef>
              <a:spcAft>
                <a:spcPts val="0"/>
              </a:spcAft>
              <a:buClr>
                <a:schemeClr val="lt1"/>
              </a:buClr>
              <a:buSzPts val="3600"/>
              <a:buNone/>
              <a:defRPr sz="4800">
                <a:solidFill>
                  <a:schemeClr val="lt1"/>
                </a:solidFill>
              </a:defRPr>
            </a:lvl3pPr>
            <a:lvl4pPr lvl="3" algn="r" rtl="0">
              <a:spcBef>
                <a:spcPts val="0"/>
              </a:spcBef>
              <a:spcAft>
                <a:spcPts val="0"/>
              </a:spcAft>
              <a:buClr>
                <a:schemeClr val="lt1"/>
              </a:buClr>
              <a:buSzPts val="3600"/>
              <a:buNone/>
              <a:defRPr sz="4800">
                <a:solidFill>
                  <a:schemeClr val="lt1"/>
                </a:solidFill>
              </a:defRPr>
            </a:lvl4pPr>
            <a:lvl5pPr lvl="4" algn="r" rtl="0">
              <a:spcBef>
                <a:spcPts val="0"/>
              </a:spcBef>
              <a:spcAft>
                <a:spcPts val="0"/>
              </a:spcAft>
              <a:buClr>
                <a:schemeClr val="lt1"/>
              </a:buClr>
              <a:buSzPts val="3600"/>
              <a:buNone/>
              <a:defRPr sz="4800">
                <a:solidFill>
                  <a:schemeClr val="lt1"/>
                </a:solidFill>
              </a:defRPr>
            </a:lvl5pPr>
            <a:lvl6pPr lvl="5" algn="r" rtl="0">
              <a:spcBef>
                <a:spcPts val="0"/>
              </a:spcBef>
              <a:spcAft>
                <a:spcPts val="0"/>
              </a:spcAft>
              <a:buClr>
                <a:schemeClr val="lt1"/>
              </a:buClr>
              <a:buSzPts val="3600"/>
              <a:buNone/>
              <a:defRPr sz="4800">
                <a:solidFill>
                  <a:schemeClr val="lt1"/>
                </a:solidFill>
              </a:defRPr>
            </a:lvl6pPr>
            <a:lvl7pPr lvl="6" algn="r" rtl="0">
              <a:spcBef>
                <a:spcPts val="0"/>
              </a:spcBef>
              <a:spcAft>
                <a:spcPts val="0"/>
              </a:spcAft>
              <a:buClr>
                <a:schemeClr val="lt1"/>
              </a:buClr>
              <a:buSzPts val="3600"/>
              <a:buNone/>
              <a:defRPr sz="4800">
                <a:solidFill>
                  <a:schemeClr val="lt1"/>
                </a:solidFill>
              </a:defRPr>
            </a:lvl7pPr>
            <a:lvl8pPr lvl="7" algn="r" rtl="0">
              <a:spcBef>
                <a:spcPts val="0"/>
              </a:spcBef>
              <a:spcAft>
                <a:spcPts val="0"/>
              </a:spcAft>
              <a:buClr>
                <a:schemeClr val="lt1"/>
              </a:buClr>
              <a:buSzPts val="3600"/>
              <a:buNone/>
              <a:defRPr sz="4800">
                <a:solidFill>
                  <a:schemeClr val="lt1"/>
                </a:solidFill>
              </a:defRPr>
            </a:lvl8pPr>
            <a:lvl9pPr lvl="8" algn="r" rtl="0">
              <a:spcBef>
                <a:spcPts val="0"/>
              </a:spcBef>
              <a:spcAft>
                <a:spcPts val="0"/>
              </a:spcAft>
              <a:buClr>
                <a:schemeClr val="lt1"/>
              </a:buClr>
              <a:buSzPts val="3600"/>
              <a:buNone/>
              <a:defRPr sz="4800">
                <a:solidFill>
                  <a:schemeClr val="lt1"/>
                </a:solidFill>
              </a:defRPr>
            </a:lvl9pPr>
          </a:lstStyle>
          <a:p>
            <a:endParaRPr/>
          </a:p>
        </p:txBody>
      </p:sp>
      <p:sp>
        <p:nvSpPr>
          <p:cNvPr id="119" name="Google Shape;119;p20"/>
          <p:cNvSpPr txBox="1">
            <a:spLocks noGrp="1"/>
          </p:cNvSpPr>
          <p:nvPr>
            <p:ph type="subTitle" idx="5"/>
          </p:nvPr>
        </p:nvSpPr>
        <p:spPr>
          <a:xfrm>
            <a:off x="8177265" y="2936625"/>
            <a:ext cx="262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120" name="Google Shape;120;p20"/>
          <p:cNvSpPr txBox="1">
            <a:spLocks noGrp="1"/>
          </p:cNvSpPr>
          <p:nvPr>
            <p:ph type="title" idx="6"/>
          </p:nvPr>
        </p:nvSpPr>
        <p:spPr>
          <a:xfrm>
            <a:off x="8248865" y="2280908"/>
            <a:ext cx="25488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6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21" name="Google Shape;121;p20"/>
          <p:cNvSpPr txBox="1">
            <a:spLocks noGrp="1"/>
          </p:cNvSpPr>
          <p:nvPr>
            <p:ph type="subTitle" idx="7"/>
          </p:nvPr>
        </p:nvSpPr>
        <p:spPr>
          <a:xfrm>
            <a:off x="8177265" y="5003892"/>
            <a:ext cx="262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122" name="Google Shape;122;p20"/>
          <p:cNvSpPr txBox="1">
            <a:spLocks noGrp="1"/>
          </p:cNvSpPr>
          <p:nvPr>
            <p:ph type="title" idx="8"/>
          </p:nvPr>
        </p:nvSpPr>
        <p:spPr>
          <a:xfrm>
            <a:off x="8248865" y="4342741"/>
            <a:ext cx="25488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6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Tree>
    <p:extLst>
      <p:ext uri="{BB962C8B-B14F-4D97-AF65-F5344CB8AC3E}">
        <p14:creationId xmlns:p14="http://schemas.microsoft.com/office/powerpoint/2010/main" val="12157768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2"/>
        </a:solidFill>
        <a:effectLst/>
      </p:bgPr>
    </p:bg>
    <p:spTree>
      <p:nvGrpSpPr>
        <p:cNvPr id="1" name="Shape 123"/>
        <p:cNvGrpSpPr/>
        <p:nvPr/>
      </p:nvGrpSpPr>
      <p:grpSpPr>
        <a:xfrm>
          <a:off x="0" y="0"/>
          <a:ext cx="0" cy="0"/>
          <a:chOff x="0" y="0"/>
          <a:chExt cx="0" cy="0"/>
        </a:xfrm>
      </p:grpSpPr>
      <p:pic>
        <p:nvPicPr>
          <p:cNvPr id="124" name="Google Shape;124;p21"/>
          <p:cNvPicPr preferRelativeResize="0"/>
          <p:nvPr/>
        </p:nvPicPr>
        <p:blipFill>
          <a:blip r:embed="rId2">
            <a:alphaModFix amt="35000"/>
          </a:blip>
          <a:stretch>
            <a:fillRect/>
          </a:stretch>
        </p:blipFill>
        <p:spPr>
          <a:xfrm>
            <a:off x="1568451" y="1543051"/>
            <a:ext cx="9055100" cy="3771900"/>
          </a:xfrm>
          <a:prstGeom prst="rect">
            <a:avLst/>
          </a:prstGeom>
          <a:noFill/>
          <a:ln>
            <a:noFill/>
          </a:ln>
        </p:spPr>
      </p:pic>
      <p:sp>
        <p:nvSpPr>
          <p:cNvPr id="125" name="Google Shape;125;p21"/>
          <p:cNvSpPr txBox="1">
            <a:spLocks noGrp="1"/>
          </p:cNvSpPr>
          <p:nvPr>
            <p:ph type="subTitle" idx="1"/>
          </p:nvPr>
        </p:nvSpPr>
        <p:spPr>
          <a:xfrm>
            <a:off x="2213484" y="2777517"/>
            <a:ext cx="31200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126" name="Google Shape;126;p21"/>
          <p:cNvSpPr txBox="1">
            <a:spLocks noGrp="1"/>
          </p:cNvSpPr>
          <p:nvPr>
            <p:ph type="title"/>
          </p:nvPr>
        </p:nvSpPr>
        <p:spPr>
          <a:xfrm>
            <a:off x="2213503" y="2121833"/>
            <a:ext cx="2892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27" name="Google Shape;127;p21"/>
          <p:cNvSpPr txBox="1">
            <a:spLocks noGrp="1"/>
          </p:cNvSpPr>
          <p:nvPr>
            <p:ph type="title" idx="2" hasCustomPrompt="1"/>
          </p:nvPr>
        </p:nvSpPr>
        <p:spPr>
          <a:xfrm>
            <a:off x="1093984" y="2033617"/>
            <a:ext cx="12168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128" name="Google Shape;128;p21"/>
          <p:cNvSpPr txBox="1">
            <a:spLocks noGrp="1"/>
          </p:cNvSpPr>
          <p:nvPr>
            <p:ph type="subTitle" idx="3"/>
          </p:nvPr>
        </p:nvSpPr>
        <p:spPr>
          <a:xfrm>
            <a:off x="2213484" y="5047984"/>
            <a:ext cx="31200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129" name="Google Shape;129;p21"/>
          <p:cNvSpPr txBox="1">
            <a:spLocks noGrp="1"/>
          </p:cNvSpPr>
          <p:nvPr>
            <p:ph type="title" idx="4"/>
          </p:nvPr>
        </p:nvSpPr>
        <p:spPr>
          <a:xfrm>
            <a:off x="2213503" y="4386867"/>
            <a:ext cx="2892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30" name="Google Shape;130;p21"/>
          <p:cNvSpPr txBox="1">
            <a:spLocks noGrp="1"/>
          </p:cNvSpPr>
          <p:nvPr>
            <p:ph type="title" idx="5" hasCustomPrompt="1"/>
          </p:nvPr>
        </p:nvSpPr>
        <p:spPr>
          <a:xfrm>
            <a:off x="1091584" y="4298651"/>
            <a:ext cx="12192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131" name="Google Shape;131;p21"/>
          <p:cNvSpPr txBox="1">
            <a:spLocks noGrp="1"/>
          </p:cNvSpPr>
          <p:nvPr>
            <p:ph type="subTitle" idx="6"/>
          </p:nvPr>
        </p:nvSpPr>
        <p:spPr>
          <a:xfrm>
            <a:off x="7980417" y="2777517"/>
            <a:ext cx="31200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132" name="Google Shape;132;p21"/>
          <p:cNvSpPr txBox="1">
            <a:spLocks noGrp="1"/>
          </p:cNvSpPr>
          <p:nvPr>
            <p:ph type="title" idx="7"/>
          </p:nvPr>
        </p:nvSpPr>
        <p:spPr>
          <a:xfrm>
            <a:off x="7980436" y="2121833"/>
            <a:ext cx="2892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33" name="Google Shape;133;p21"/>
          <p:cNvSpPr txBox="1">
            <a:spLocks noGrp="1"/>
          </p:cNvSpPr>
          <p:nvPr>
            <p:ph type="title" idx="8" hasCustomPrompt="1"/>
          </p:nvPr>
        </p:nvSpPr>
        <p:spPr>
          <a:xfrm>
            <a:off x="6841217" y="2033617"/>
            <a:ext cx="12192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134" name="Google Shape;134;p21"/>
          <p:cNvSpPr txBox="1">
            <a:spLocks noGrp="1"/>
          </p:cNvSpPr>
          <p:nvPr>
            <p:ph type="subTitle" idx="9"/>
          </p:nvPr>
        </p:nvSpPr>
        <p:spPr>
          <a:xfrm>
            <a:off x="7980417" y="5047984"/>
            <a:ext cx="31200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135" name="Google Shape;135;p21"/>
          <p:cNvSpPr txBox="1">
            <a:spLocks noGrp="1"/>
          </p:cNvSpPr>
          <p:nvPr>
            <p:ph type="title" idx="13"/>
          </p:nvPr>
        </p:nvSpPr>
        <p:spPr>
          <a:xfrm>
            <a:off x="7980436" y="4386867"/>
            <a:ext cx="2892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36" name="Google Shape;136;p21"/>
          <p:cNvSpPr txBox="1">
            <a:spLocks noGrp="1"/>
          </p:cNvSpPr>
          <p:nvPr>
            <p:ph type="title" idx="14" hasCustomPrompt="1"/>
          </p:nvPr>
        </p:nvSpPr>
        <p:spPr>
          <a:xfrm>
            <a:off x="6841217" y="4298651"/>
            <a:ext cx="12192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137" name="Google Shape;137;p21"/>
          <p:cNvSpPr txBox="1">
            <a:spLocks noGrp="1"/>
          </p:cNvSpPr>
          <p:nvPr>
            <p:ph type="title" idx="15"/>
          </p:nvPr>
        </p:nvSpPr>
        <p:spPr>
          <a:xfrm>
            <a:off x="952167" y="729100"/>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4000" b="1">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38" name="Google Shape;138;p21"/>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9036355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able of Contents 1">
  <p:cSld name="Table of Contents 1">
    <p:bg>
      <p:bgPr>
        <a:solidFill>
          <a:schemeClr val="lt2"/>
        </a:solidFill>
        <a:effectLst/>
      </p:bgPr>
    </p:bg>
    <p:spTree>
      <p:nvGrpSpPr>
        <p:cNvPr id="1" name="Shape 139"/>
        <p:cNvGrpSpPr/>
        <p:nvPr/>
      </p:nvGrpSpPr>
      <p:grpSpPr>
        <a:xfrm>
          <a:off x="0" y="0"/>
          <a:ext cx="0" cy="0"/>
          <a:chOff x="0" y="0"/>
          <a:chExt cx="0" cy="0"/>
        </a:xfrm>
      </p:grpSpPr>
      <p:sp>
        <p:nvSpPr>
          <p:cNvPr id="140" name="Google Shape;140;p22"/>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85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pic>
        <p:nvPicPr>
          <p:cNvPr id="141" name="Google Shape;141;p22"/>
          <p:cNvPicPr preferRelativeResize="0"/>
          <p:nvPr/>
        </p:nvPicPr>
        <p:blipFill>
          <a:blip r:embed="rId2">
            <a:alphaModFix amt="75000"/>
          </a:blip>
          <a:stretch>
            <a:fillRect/>
          </a:stretch>
        </p:blipFill>
        <p:spPr>
          <a:xfrm>
            <a:off x="0" y="2025650"/>
            <a:ext cx="2747267" cy="2645701"/>
          </a:xfrm>
          <a:prstGeom prst="rect">
            <a:avLst/>
          </a:prstGeom>
          <a:noFill/>
          <a:ln>
            <a:noFill/>
          </a:ln>
        </p:spPr>
      </p:pic>
      <p:pic>
        <p:nvPicPr>
          <p:cNvPr id="142" name="Google Shape;142;p22"/>
          <p:cNvPicPr preferRelativeResize="0"/>
          <p:nvPr/>
        </p:nvPicPr>
        <p:blipFill>
          <a:blip r:embed="rId2">
            <a:alphaModFix amt="75000"/>
          </a:blip>
          <a:stretch>
            <a:fillRect/>
          </a:stretch>
        </p:blipFill>
        <p:spPr>
          <a:xfrm rot="10800000">
            <a:off x="9444733" y="2186649"/>
            <a:ext cx="2747267" cy="2645701"/>
          </a:xfrm>
          <a:prstGeom prst="rect">
            <a:avLst/>
          </a:prstGeom>
          <a:noFill/>
          <a:ln>
            <a:noFill/>
          </a:ln>
        </p:spPr>
      </p:pic>
      <p:sp>
        <p:nvSpPr>
          <p:cNvPr id="143" name="Google Shape;143;p22"/>
          <p:cNvSpPr txBox="1">
            <a:spLocks noGrp="1"/>
          </p:cNvSpPr>
          <p:nvPr>
            <p:ph type="subTitle" idx="1"/>
          </p:nvPr>
        </p:nvSpPr>
        <p:spPr>
          <a:xfrm>
            <a:off x="952151" y="2980717"/>
            <a:ext cx="31200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144" name="Google Shape;144;p22"/>
          <p:cNvSpPr txBox="1">
            <a:spLocks noGrp="1"/>
          </p:cNvSpPr>
          <p:nvPr>
            <p:ph type="title"/>
          </p:nvPr>
        </p:nvSpPr>
        <p:spPr>
          <a:xfrm>
            <a:off x="952167" y="2325033"/>
            <a:ext cx="3120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45" name="Google Shape;145;p22"/>
          <p:cNvSpPr txBox="1">
            <a:spLocks noGrp="1"/>
          </p:cNvSpPr>
          <p:nvPr>
            <p:ph type="title" idx="2" hasCustomPrompt="1"/>
          </p:nvPr>
        </p:nvSpPr>
        <p:spPr>
          <a:xfrm>
            <a:off x="940417" y="1661017"/>
            <a:ext cx="1216800" cy="66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146" name="Google Shape;146;p22"/>
          <p:cNvSpPr txBox="1">
            <a:spLocks noGrp="1"/>
          </p:cNvSpPr>
          <p:nvPr>
            <p:ph type="subTitle" idx="3"/>
          </p:nvPr>
        </p:nvSpPr>
        <p:spPr>
          <a:xfrm>
            <a:off x="952151" y="5251184"/>
            <a:ext cx="31200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147" name="Google Shape;147;p22"/>
          <p:cNvSpPr txBox="1">
            <a:spLocks noGrp="1"/>
          </p:cNvSpPr>
          <p:nvPr>
            <p:ph type="title" idx="4"/>
          </p:nvPr>
        </p:nvSpPr>
        <p:spPr>
          <a:xfrm>
            <a:off x="952167" y="4590067"/>
            <a:ext cx="3120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48" name="Google Shape;148;p22"/>
          <p:cNvSpPr txBox="1">
            <a:spLocks noGrp="1"/>
          </p:cNvSpPr>
          <p:nvPr>
            <p:ph type="title" idx="5" hasCustomPrompt="1"/>
          </p:nvPr>
        </p:nvSpPr>
        <p:spPr>
          <a:xfrm>
            <a:off x="939217" y="3926051"/>
            <a:ext cx="1219200" cy="66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149" name="Google Shape;149;p22"/>
          <p:cNvSpPr txBox="1">
            <a:spLocks noGrp="1"/>
          </p:cNvSpPr>
          <p:nvPr>
            <p:ph type="subTitle" idx="6"/>
          </p:nvPr>
        </p:nvSpPr>
        <p:spPr>
          <a:xfrm>
            <a:off x="8117617" y="2980717"/>
            <a:ext cx="31200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150" name="Google Shape;150;p22"/>
          <p:cNvSpPr txBox="1">
            <a:spLocks noGrp="1"/>
          </p:cNvSpPr>
          <p:nvPr>
            <p:ph type="title" idx="7"/>
          </p:nvPr>
        </p:nvSpPr>
        <p:spPr>
          <a:xfrm>
            <a:off x="8117633" y="2325033"/>
            <a:ext cx="31200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51" name="Google Shape;151;p22"/>
          <p:cNvSpPr txBox="1">
            <a:spLocks noGrp="1"/>
          </p:cNvSpPr>
          <p:nvPr>
            <p:ph type="title" idx="8" hasCustomPrompt="1"/>
          </p:nvPr>
        </p:nvSpPr>
        <p:spPr>
          <a:xfrm>
            <a:off x="10020551" y="1661017"/>
            <a:ext cx="12192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152" name="Google Shape;152;p22"/>
          <p:cNvSpPr txBox="1">
            <a:spLocks noGrp="1"/>
          </p:cNvSpPr>
          <p:nvPr>
            <p:ph type="subTitle" idx="9"/>
          </p:nvPr>
        </p:nvSpPr>
        <p:spPr>
          <a:xfrm>
            <a:off x="8117617" y="5251184"/>
            <a:ext cx="3120000" cy="487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867"/>
            </a:lvl1pPr>
            <a:lvl2pPr lvl="1" algn="r" rtl="0">
              <a:lnSpc>
                <a:spcPct val="100000"/>
              </a:lnSpc>
              <a:spcBef>
                <a:spcPts val="0"/>
              </a:spcBef>
              <a:spcAft>
                <a:spcPts val="0"/>
              </a:spcAft>
              <a:buNone/>
              <a:defRPr sz="1867"/>
            </a:lvl2pPr>
            <a:lvl3pPr lvl="2" algn="r" rtl="0">
              <a:lnSpc>
                <a:spcPct val="100000"/>
              </a:lnSpc>
              <a:spcBef>
                <a:spcPts val="0"/>
              </a:spcBef>
              <a:spcAft>
                <a:spcPts val="0"/>
              </a:spcAft>
              <a:buNone/>
              <a:defRPr sz="1867"/>
            </a:lvl3pPr>
            <a:lvl4pPr lvl="3" algn="r" rtl="0">
              <a:lnSpc>
                <a:spcPct val="100000"/>
              </a:lnSpc>
              <a:spcBef>
                <a:spcPts val="0"/>
              </a:spcBef>
              <a:spcAft>
                <a:spcPts val="0"/>
              </a:spcAft>
              <a:buNone/>
              <a:defRPr sz="1867"/>
            </a:lvl4pPr>
            <a:lvl5pPr lvl="4" algn="r" rtl="0">
              <a:lnSpc>
                <a:spcPct val="100000"/>
              </a:lnSpc>
              <a:spcBef>
                <a:spcPts val="0"/>
              </a:spcBef>
              <a:spcAft>
                <a:spcPts val="0"/>
              </a:spcAft>
              <a:buNone/>
              <a:defRPr sz="1867"/>
            </a:lvl5pPr>
            <a:lvl6pPr lvl="5" algn="r" rtl="0">
              <a:lnSpc>
                <a:spcPct val="100000"/>
              </a:lnSpc>
              <a:spcBef>
                <a:spcPts val="0"/>
              </a:spcBef>
              <a:spcAft>
                <a:spcPts val="0"/>
              </a:spcAft>
              <a:buNone/>
              <a:defRPr sz="1867"/>
            </a:lvl6pPr>
            <a:lvl7pPr lvl="6" algn="r" rtl="0">
              <a:lnSpc>
                <a:spcPct val="100000"/>
              </a:lnSpc>
              <a:spcBef>
                <a:spcPts val="0"/>
              </a:spcBef>
              <a:spcAft>
                <a:spcPts val="0"/>
              </a:spcAft>
              <a:buNone/>
              <a:defRPr sz="1867"/>
            </a:lvl7pPr>
            <a:lvl8pPr lvl="7" algn="r" rtl="0">
              <a:lnSpc>
                <a:spcPct val="100000"/>
              </a:lnSpc>
              <a:spcBef>
                <a:spcPts val="0"/>
              </a:spcBef>
              <a:spcAft>
                <a:spcPts val="0"/>
              </a:spcAft>
              <a:buNone/>
              <a:defRPr sz="1867"/>
            </a:lvl8pPr>
            <a:lvl9pPr lvl="8" algn="r" rtl="0">
              <a:lnSpc>
                <a:spcPct val="100000"/>
              </a:lnSpc>
              <a:spcBef>
                <a:spcPts val="0"/>
              </a:spcBef>
              <a:spcAft>
                <a:spcPts val="0"/>
              </a:spcAft>
              <a:buNone/>
              <a:defRPr sz="1867"/>
            </a:lvl9pPr>
          </a:lstStyle>
          <a:p>
            <a:endParaRPr/>
          </a:p>
        </p:txBody>
      </p:sp>
      <p:sp>
        <p:nvSpPr>
          <p:cNvPr id="153" name="Google Shape;153;p22"/>
          <p:cNvSpPr txBox="1">
            <a:spLocks noGrp="1"/>
          </p:cNvSpPr>
          <p:nvPr>
            <p:ph type="title" idx="13"/>
          </p:nvPr>
        </p:nvSpPr>
        <p:spPr>
          <a:xfrm>
            <a:off x="8117633" y="4590067"/>
            <a:ext cx="31200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54" name="Google Shape;154;p22">
            <a:hlinkClick r:id="" action="ppaction://noaction"/>
          </p:cNvPr>
          <p:cNvSpPr txBox="1">
            <a:spLocks noGrp="1"/>
          </p:cNvSpPr>
          <p:nvPr>
            <p:ph type="title" idx="14" hasCustomPrompt="1"/>
          </p:nvPr>
        </p:nvSpPr>
        <p:spPr>
          <a:xfrm>
            <a:off x="10020551" y="3926051"/>
            <a:ext cx="12192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155" name="Google Shape;155;p22"/>
          <p:cNvSpPr txBox="1">
            <a:spLocks noGrp="1"/>
          </p:cNvSpPr>
          <p:nvPr>
            <p:ph type="title" idx="15"/>
          </p:nvPr>
        </p:nvSpPr>
        <p:spPr>
          <a:xfrm>
            <a:off x="952167" y="729100"/>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4000" b="1">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56" name="Google Shape;156;p22"/>
          <p:cNvSpPr txBox="1">
            <a:spLocks noGrp="1"/>
          </p:cNvSpPr>
          <p:nvPr>
            <p:ph type="subTitle" idx="16"/>
          </p:nvPr>
        </p:nvSpPr>
        <p:spPr>
          <a:xfrm>
            <a:off x="4534900" y="5251184"/>
            <a:ext cx="31200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7" name="Google Shape;157;p22"/>
          <p:cNvSpPr txBox="1">
            <a:spLocks noGrp="1"/>
          </p:cNvSpPr>
          <p:nvPr>
            <p:ph type="title" idx="17"/>
          </p:nvPr>
        </p:nvSpPr>
        <p:spPr>
          <a:xfrm>
            <a:off x="4534916" y="4590067"/>
            <a:ext cx="312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58" name="Google Shape;158;p22">
            <a:hlinkClick r:id="" action="ppaction://noaction"/>
          </p:cNvPr>
          <p:cNvSpPr txBox="1">
            <a:spLocks noGrp="1"/>
          </p:cNvSpPr>
          <p:nvPr>
            <p:ph type="title" idx="18" hasCustomPrompt="1"/>
          </p:nvPr>
        </p:nvSpPr>
        <p:spPr>
          <a:xfrm>
            <a:off x="5485300" y="3926051"/>
            <a:ext cx="12192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Tree>
    <p:extLst>
      <p:ext uri="{BB962C8B-B14F-4D97-AF65-F5344CB8AC3E}">
        <p14:creationId xmlns:p14="http://schemas.microsoft.com/office/powerpoint/2010/main" val="374845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lt2"/>
        </a:solidFill>
        <a:effectLst/>
      </p:bgPr>
    </p:bg>
    <p:spTree>
      <p:nvGrpSpPr>
        <p:cNvPr id="1" name="Shape 159"/>
        <p:cNvGrpSpPr/>
        <p:nvPr/>
      </p:nvGrpSpPr>
      <p:grpSpPr>
        <a:xfrm>
          <a:off x="0" y="0"/>
          <a:ext cx="0" cy="0"/>
          <a:chOff x="0" y="0"/>
          <a:chExt cx="0" cy="0"/>
        </a:xfrm>
      </p:grpSpPr>
      <p:pic>
        <p:nvPicPr>
          <p:cNvPr id="160" name="Google Shape;160;p23"/>
          <p:cNvPicPr preferRelativeResize="0"/>
          <p:nvPr/>
        </p:nvPicPr>
        <p:blipFill>
          <a:blip r:embed="rId2">
            <a:alphaModFix amt="55000"/>
          </a:blip>
          <a:stretch>
            <a:fillRect/>
          </a:stretch>
        </p:blipFill>
        <p:spPr>
          <a:xfrm flipH="1">
            <a:off x="3886314" y="925167"/>
            <a:ext cx="4302967" cy="4440533"/>
          </a:xfrm>
          <a:prstGeom prst="rect">
            <a:avLst/>
          </a:prstGeom>
          <a:noFill/>
          <a:ln>
            <a:noFill/>
          </a:ln>
        </p:spPr>
      </p:pic>
      <p:pic>
        <p:nvPicPr>
          <p:cNvPr id="161" name="Google Shape;161;p23"/>
          <p:cNvPicPr preferRelativeResize="0"/>
          <p:nvPr/>
        </p:nvPicPr>
        <p:blipFill>
          <a:blip r:embed="rId3">
            <a:alphaModFix amt="75000"/>
          </a:blip>
          <a:stretch>
            <a:fillRect/>
          </a:stretch>
        </p:blipFill>
        <p:spPr>
          <a:xfrm>
            <a:off x="0" y="0"/>
            <a:ext cx="2747267" cy="2645701"/>
          </a:xfrm>
          <a:prstGeom prst="rect">
            <a:avLst/>
          </a:prstGeom>
          <a:noFill/>
          <a:ln>
            <a:noFill/>
          </a:ln>
        </p:spPr>
      </p:pic>
      <p:pic>
        <p:nvPicPr>
          <p:cNvPr id="162" name="Google Shape;162;p23"/>
          <p:cNvPicPr preferRelativeResize="0"/>
          <p:nvPr/>
        </p:nvPicPr>
        <p:blipFill>
          <a:blip r:embed="rId3">
            <a:alphaModFix amt="75000"/>
          </a:blip>
          <a:stretch>
            <a:fillRect/>
          </a:stretch>
        </p:blipFill>
        <p:spPr>
          <a:xfrm rot="10800000">
            <a:off x="9444733" y="4212300"/>
            <a:ext cx="2747267" cy="2645701"/>
          </a:xfrm>
          <a:prstGeom prst="rect">
            <a:avLst/>
          </a:prstGeom>
          <a:noFill/>
          <a:ln>
            <a:noFill/>
          </a:ln>
        </p:spPr>
      </p:pic>
      <p:sp>
        <p:nvSpPr>
          <p:cNvPr id="163" name="Google Shape;163;p23"/>
          <p:cNvSpPr txBox="1">
            <a:spLocks noGrp="1"/>
          </p:cNvSpPr>
          <p:nvPr>
            <p:ph type="subTitle" idx="1"/>
          </p:nvPr>
        </p:nvSpPr>
        <p:spPr>
          <a:xfrm>
            <a:off x="952067" y="3344317"/>
            <a:ext cx="3050800" cy="1569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64" name="Google Shape;164;p23"/>
          <p:cNvSpPr txBox="1">
            <a:spLocks noGrp="1"/>
          </p:cNvSpPr>
          <p:nvPr>
            <p:ph type="subTitle" idx="2"/>
          </p:nvPr>
        </p:nvSpPr>
        <p:spPr>
          <a:xfrm>
            <a:off x="8189167" y="3344317"/>
            <a:ext cx="3050800" cy="1569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65" name="Google Shape;165;p23"/>
          <p:cNvSpPr txBox="1">
            <a:spLocks noGrp="1"/>
          </p:cNvSpPr>
          <p:nvPr>
            <p:ph type="title"/>
          </p:nvPr>
        </p:nvSpPr>
        <p:spPr>
          <a:xfrm>
            <a:off x="954167" y="2804233"/>
            <a:ext cx="30508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66" name="Google Shape;166;p23"/>
          <p:cNvSpPr txBox="1">
            <a:spLocks noGrp="1"/>
          </p:cNvSpPr>
          <p:nvPr>
            <p:ph type="title" idx="3"/>
          </p:nvPr>
        </p:nvSpPr>
        <p:spPr>
          <a:xfrm>
            <a:off x="8186867" y="2804233"/>
            <a:ext cx="30508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67" name="Google Shape;167;p23"/>
          <p:cNvSpPr txBox="1">
            <a:spLocks noGrp="1"/>
          </p:cNvSpPr>
          <p:nvPr>
            <p:ph type="title" idx="4"/>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68" name="Google Shape;168;p23"/>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9903216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lt2"/>
        </a:solidFill>
        <a:effectLst/>
      </p:bgPr>
    </p:bg>
    <p:spTree>
      <p:nvGrpSpPr>
        <p:cNvPr id="1" name="Shape 169"/>
        <p:cNvGrpSpPr/>
        <p:nvPr/>
      </p:nvGrpSpPr>
      <p:grpSpPr>
        <a:xfrm>
          <a:off x="0" y="0"/>
          <a:ext cx="0" cy="0"/>
          <a:chOff x="0" y="0"/>
          <a:chExt cx="0" cy="0"/>
        </a:xfrm>
      </p:grpSpPr>
      <p:pic>
        <p:nvPicPr>
          <p:cNvPr id="170" name="Google Shape;170;p24"/>
          <p:cNvPicPr preferRelativeResize="0"/>
          <p:nvPr/>
        </p:nvPicPr>
        <p:blipFill>
          <a:blip r:embed="rId2">
            <a:alphaModFix amt="55000"/>
          </a:blip>
          <a:stretch>
            <a:fillRect/>
          </a:stretch>
        </p:blipFill>
        <p:spPr>
          <a:xfrm flipH="1">
            <a:off x="3886314" y="925167"/>
            <a:ext cx="4302967" cy="4440533"/>
          </a:xfrm>
          <a:prstGeom prst="rect">
            <a:avLst/>
          </a:prstGeom>
          <a:noFill/>
          <a:ln>
            <a:noFill/>
          </a:ln>
        </p:spPr>
      </p:pic>
      <p:pic>
        <p:nvPicPr>
          <p:cNvPr id="171" name="Google Shape;171;p24"/>
          <p:cNvPicPr preferRelativeResize="0"/>
          <p:nvPr/>
        </p:nvPicPr>
        <p:blipFill>
          <a:blip r:embed="rId3">
            <a:alphaModFix amt="75000"/>
          </a:blip>
          <a:stretch>
            <a:fillRect/>
          </a:stretch>
        </p:blipFill>
        <p:spPr>
          <a:xfrm>
            <a:off x="0" y="0"/>
            <a:ext cx="2747267" cy="2645701"/>
          </a:xfrm>
          <a:prstGeom prst="rect">
            <a:avLst/>
          </a:prstGeom>
          <a:noFill/>
          <a:ln>
            <a:noFill/>
          </a:ln>
        </p:spPr>
      </p:pic>
      <p:pic>
        <p:nvPicPr>
          <p:cNvPr id="172" name="Google Shape;172;p24"/>
          <p:cNvPicPr preferRelativeResize="0"/>
          <p:nvPr/>
        </p:nvPicPr>
        <p:blipFill>
          <a:blip r:embed="rId3">
            <a:alphaModFix amt="75000"/>
          </a:blip>
          <a:stretch>
            <a:fillRect/>
          </a:stretch>
        </p:blipFill>
        <p:spPr>
          <a:xfrm rot="10800000">
            <a:off x="9444733" y="4212300"/>
            <a:ext cx="2747267" cy="2645701"/>
          </a:xfrm>
          <a:prstGeom prst="rect">
            <a:avLst/>
          </a:prstGeom>
          <a:noFill/>
          <a:ln>
            <a:noFill/>
          </a:ln>
        </p:spPr>
      </p:pic>
      <p:sp>
        <p:nvSpPr>
          <p:cNvPr id="173" name="Google Shape;173;p24"/>
          <p:cNvSpPr txBox="1">
            <a:spLocks noGrp="1"/>
          </p:cNvSpPr>
          <p:nvPr>
            <p:ph type="title"/>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74" name="Google Shape;174;p24"/>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24"/>
          <p:cNvSpPr txBox="1">
            <a:spLocks noGrp="1"/>
          </p:cNvSpPr>
          <p:nvPr>
            <p:ph type="subTitle" idx="1"/>
          </p:nvPr>
        </p:nvSpPr>
        <p:spPr>
          <a:xfrm flipH="1">
            <a:off x="8166800" y="1832100"/>
            <a:ext cx="3065200" cy="5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Font typeface="Bebas Neue"/>
              <a:buNone/>
              <a:defRPr sz="2667" b="1">
                <a:latin typeface="Libre Baskerville"/>
                <a:ea typeface="Libre Baskerville"/>
                <a:cs typeface="Libre Baskerville"/>
                <a:sym typeface="Libre Baskerville"/>
              </a:defRPr>
            </a:lvl1pPr>
            <a:lvl2pPr lvl="1" algn="ctr" rtl="0">
              <a:lnSpc>
                <a:spcPct val="100000"/>
              </a:lnSpc>
              <a:spcBef>
                <a:spcPts val="2133"/>
              </a:spcBef>
              <a:spcAft>
                <a:spcPts val="0"/>
              </a:spcAft>
              <a:buSzPts val="18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8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8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8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8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8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8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800"/>
              <a:buFont typeface="Bebas Neue"/>
              <a:buNone/>
              <a:defRPr>
                <a:latin typeface="Bebas Neue"/>
                <a:ea typeface="Bebas Neue"/>
                <a:cs typeface="Bebas Neue"/>
                <a:sym typeface="Bebas Neue"/>
              </a:defRPr>
            </a:lvl9pPr>
          </a:lstStyle>
          <a:p>
            <a:endParaRPr/>
          </a:p>
        </p:txBody>
      </p:sp>
      <p:sp>
        <p:nvSpPr>
          <p:cNvPr id="176" name="Google Shape;176;p24"/>
          <p:cNvSpPr txBox="1">
            <a:spLocks noGrp="1"/>
          </p:cNvSpPr>
          <p:nvPr>
            <p:ph type="subTitle" idx="2"/>
          </p:nvPr>
        </p:nvSpPr>
        <p:spPr>
          <a:xfrm flipH="1">
            <a:off x="960033" y="3796067"/>
            <a:ext cx="3065200" cy="5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Bebas Neue"/>
              <a:buNone/>
              <a:defRPr sz="2667" b="1">
                <a:latin typeface="Libre Baskerville"/>
                <a:ea typeface="Libre Baskerville"/>
                <a:cs typeface="Libre Baskerville"/>
                <a:sym typeface="Libre Baskerville"/>
              </a:defRPr>
            </a:lvl1pPr>
            <a:lvl2pPr lvl="1" algn="ctr" rtl="0">
              <a:lnSpc>
                <a:spcPct val="100000"/>
              </a:lnSpc>
              <a:spcBef>
                <a:spcPts val="2133"/>
              </a:spcBef>
              <a:spcAft>
                <a:spcPts val="0"/>
              </a:spcAft>
              <a:buSzPts val="18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8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8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8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8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8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8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800"/>
              <a:buFont typeface="Bebas Neue"/>
              <a:buNone/>
              <a:defRPr>
                <a:latin typeface="Bebas Neue"/>
                <a:ea typeface="Bebas Neue"/>
                <a:cs typeface="Bebas Neue"/>
                <a:sym typeface="Bebas Neue"/>
              </a:defRPr>
            </a:lvl9pPr>
          </a:lstStyle>
          <a:p>
            <a:endParaRPr/>
          </a:p>
        </p:txBody>
      </p:sp>
      <p:sp>
        <p:nvSpPr>
          <p:cNvPr id="177" name="Google Shape;177;p24"/>
          <p:cNvSpPr txBox="1">
            <a:spLocks noGrp="1"/>
          </p:cNvSpPr>
          <p:nvPr>
            <p:ph type="subTitle" idx="3"/>
          </p:nvPr>
        </p:nvSpPr>
        <p:spPr>
          <a:xfrm flipH="1">
            <a:off x="6096000" y="2501785"/>
            <a:ext cx="5136000" cy="1150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867"/>
            </a:lvl1pPr>
            <a:lvl2pPr lvl="1" algn="ctr" rtl="0">
              <a:lnSpc>
                <a:spcPct val="100000"/>
              </a:lnSpc>
              <a:spcBef>
                <a:spcPts val="0"/>
              </a:spcBef>
              <a:spcAft>
                <a:spcPts val="0"/>
              </a:spcAft>
              <a:buSzPts val="1800"/>
              <a:buNone/>
              <a:defRPr/>
            </a:lvl2pPr>
            <a:lvl3pPr lvl="2" algn="ctr" rtl="0">
              <a:lnSpc>
                <a:spcPct val="100000"/>
              </a:lnSpc>
              <a:spcBef>
                <a:spcPts val="2133"/>
              </a:spcBef>
              <a:spcAft>
                <a:spcPts val="0"/>
              </a:spcAft>
              <a:buSzPts val="1800"/>
              <a:buNone/>
              <a:defRPr/>
            </a:lvl3pPr>
            <a:lvl4pPr lvl="3" algn="ctr" rtl="0">
              <a:lnSpc>
                <a:spcPct val="100000"/>
              </a:lnSpc>
              <a:spcBef>
                <a:spcPts val="2133"/>
              </a:spcBef>
              <a:spcAft>
                <a:spcPts val="0"/>
              </a:spcAft>
              <a:buSzPts val="1800"/>
              <a:buNone/>
              <a:defRPr/>
            </a:lvl4pPr>
            <a:lvl5pPr lvl="4" algn="ctr" rtl="0">
              <a:lnSpc>
                <a:spcPct val="100000"/>
              </a:lnSpc>
              <a:spcBef>
                <a:spcPts val="2133"/>
              </a:spcBef>
              <a:spcAft>
                <a:spcPts val="0"/>
              </a:spcAft>
              <a:buSzPts val="1800"/>
              <a:buNone/>
              <a:defRPr/>
            </a:lvl5pPr>
            <a:lvl6pPr lvl="5" algn="ctr" rtl="0">
              <a:lnSpc>
                <a:spcPct val="100000"/>
              </a:lnSpc>
              <a:spcBef>
                <a:spcPts val="2133"/>
              </a:spcBef>
              <a:spcAft>
                <a:spcPts val="0"/>
              </a:spcAft>
              <a:buSzPts val="1800"/>
              <a:buNone/>
              <a:defRPr/>
            </a:lvl6pPr>
            <a:lvl7pPr lvl="6" algn="ctr" rtl="0">
              <a:lnSpc>
                <a:spcPct val="100000"/>
              </a:lnSpc>
              <a:spcBef>
                <a:spcPts val="2133"/>
              </a:spcBef>
              <a:spcAft>
                <a:spcPts val="0"/>
              </a:spcAft>
              <a:buSzPts val="1800"/>
              <a:buNone/>
              <a:defRPr/>
            </a:lvl7pPr>
            <a:lvl8pPr lvl="7" algn="ctr" rtl="0">
              <a:lnSpc>
                <a:spcPct val="100000"/>
              </a:lnSpc>
              <a:spcBef>
                <a:spcPts val="2133"/>
              </a:spcBef>
              <a:spcAft>
                <a:spcPts val="0"/>
              </a:spcAft>
              <a:buSzPts val="1800"/>
              <a:buNone/>
              <a:defRPr/>
            </a:lvl8pPr>
            <a:lvl9pPr lvl="8" algn="ctr" rtl="0">
              <a:lnSpc>
                <a:spcPct val="100000"/>
              </a:lnSpc>
              <a:spcBef>
                <a:spcPts val="2133"/>
              </a:spcBef>
              <a:spcAft>
                <a:spcPts val="2133"/>
              </a:spcAft>
              <a:buSzPts val="1800"/>
              <a:buNone/>
              <a:defRPr/>
            </a:lvl9pPr>
          </a:lstStyle>
          <a:p>
            <a:endParaRPr/>
          </a:p>
        </p:txBody>
      </p:sp>
      <p:sp>
        <p:nvSpPr>
          <p:cNvPr id="178" name="Google Shape;178;p24"/>
          <p:cNvSpPr txBox="1">
            <a:spLocks noGrp="1"/>
          </p:cNvSpPr>
          <p:nvPr>
            <p:ph type="subTitle" idx="4"/>
          </p:nvPr>
        </p:nvSpPr>
        <p:spPr>
          <a:xfrm flipH="1">
            <a:off x="960033" y="4466400"/>
            <a:ext cx="5136000" cy="115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67"/>
            </a:lvl1pPr>
            <a:lvl2pPr lvl="1" algn="ctr" rtl="0">
              <a:lnSpc>
                <a:spcPct val="100000"/>
              </a:lnSpc>
              <a:spcBef>
                <a:spcPts val="0"/>
              </a:spcBef>
              <a:spcAft>
                <a:spcPts val="0"/>
              </a:spcAft>
              <a:buSzPts val="1800"/>
              <a:buNone/>
              <a:defRPr/>
            </a:lvl2pPr>
            <a:lvl3pPr lvl="2" algn="ctr" rtl="0">
              <a:lnSpc>
                <a:spcPct val="100000"/>
              </a:lnSpc>
              <a:spcBef>
                <a:spcPts val="2133"/>
              </a:spcBef>
              <a:spcAft>
                <a:spcPts val="0"/>
              </a:spcAft>
              <a:buSzPts val="1800"/>
              <a:buNone/>
              <a:defRPr/>
            </a:lvl3pPr>
            <a:lvl4pPr lvl="3" algn="ctr" rtl="0">
              <a:lnSpc>
                <a:spcPct val="100000"/>
              </a:lnSpc>
              <a:spcBef>
                <a:spcPts val="2133"/>
              </a:spcBef>
              <a:spcAft>
                <a:spcPts val="0"/>
              </a:spcAft>
              <a:buSzPts val="1800"/>
              <a:buNone/>
              <a:defRPr/>
            </a:lvl4pPr>
            <a:lvl5pPr lvl="4" algn="ctr" rtl="0">
              <a:lnSpc>
                <a:spcPct val="100000"/>
              </a:lnSpc>
              <a:spcBef>
                <a:spcPts val="2133"/>
              </a:spcBef>
              <a:spcAft>
                <a:spcPts val="0"/>
              </a:spcAft>
              <a:buSzPts val="1800"/>
              <a:buNone/>
              <a:defRPr/>
            </a:lvl5pPr>
            <a:lvl6pPr lvl="5" algn="ctr" rtl="0">
              <a:lnSpc>
                <a:spcPct val="100000"/>
              </a:lnSpc>
              <a:spcBef>
                <a:spcPts val="2133"/>
              </a:spcBef>
              <a:spcAft>
                <a:spcPts val="0"/>
              </a:spcAft>
              <a:buSzPts val="1800"/>
              <a:buNone/>
              <a:defRPr/>
            </a:lvl6pPr>
            <a:lvl7pPr lvl="6" algn="ctr" rtl="0">
              <a:lnSpc>
                <a:spcPct val="100000"/>
              </a:lnSpc>
              <a:spcBef>
                <a:spcPts val="2133"/>
              </a:spcBef>
              <a:spcAft>
                <a:spcPts val="0"/>
              </a:spcAft>
              <a:buSzPts val="1800"/>
              <a:buNone/>
              <a:defRPr/>
            </a:lvl7pPr>
            <a:lvl8pPr lvl="7" algn="ctr" rtl="0">
              <a:lnSpc>
                <a:spcPct val="100000"/>
              </a:lnSpc>
              <a:spcBef>
                <a:spcPts val="2133"/>
              </a:spcBef>
              <a:spcAft>
                <a:spcPts val="0"/>
              </a:spcAft>
              <a:buSzPts val="1800"/>
              <a:buNone/>
              <a:defRPr/>
            </a:lvl8pPr>
            <a:lvl9pPr lvl="8" algn="ctr" rtl="0">
              <a:lnSpc>
                <a:spcPct val="100000"/>
              </a:lnSpc>
              <a:spcBef>
                <a:spcPts val="2133"/>
              </a:spcBef>
              <a:spcAft>
                <a:spcPts val="2133"/>
              </a:spcAft>
              <a:buSzPts val="1800"/>
              <a:buNone/>
              <a:defRPr/>
            </a:lvl9pPr>
          </a:lstStyle>
          <a:p>
            <a:endParaRPr/>
          </a:p>
        </p:txBody>
      </p:sp>
    </p:spTree>
    <p:extLst>
      <p:ext uri="{BB962C8B-B14F-4D97-AF65-F5344CB8AC3E}">
        <p14:creationId xmlns:p14="http://schemas.microsoft.com/office/powerpoint/2010/main" val="48422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63"/>
        <p:cNvGrpSpPr/>
        <p:nvPr/>
      </p:nvGrpSpPr>
      <p:grpSpPr>
        <a:xfrm>
          <a:off x="0" y="0"/>
          <a:ext cx="0" cy="0"/>
          <a:chOff x="0" y="0"/>
          <a:chExt cx="0" cy="0"/>
        </a:xfrm>
      </p:grpSpPr>
      <p:pic>
        <p:nvPicPr>
          <p:cNvPr id="64" name="Google Shape;64;p13"/>
          <p:cNvPicPr preferRelativeResize="0"/>
          <p:nvPr/>
        </p:nvPicPr>
        <p:blipFill>
          <a:blip r:embed="rId2">
            <a:alphaModFix amt="55000"/>
          </a:blip>
          <a:stretch>
            <a:fillRect/>
          </a:stretch>
        </p:blipFill>
        <p:spPr>
          <a:xfrm flipH="1">
            <a:off x="7417881" y="1011234"/>
            <a:ext cx="4302967" cy="4440533"/>
          </a:xfrm>
          <a:prstGeom prst="rect">
            <a:avLst/>
          </a:prstGeom>
          <a:noFill/>
          <a:ln>
            <a:noFill/>
          </a:ln>
        </p:spPr>
      </p:pic>
      <p:sp>
        <p:nvSpPr>
          <p:cNvPr id="65" name="Google Shape;65;p13"/>
          <p:cNvSpPr txBox="1">
            <a:spLocks noGrp="1"/>
          </p:cNvSpPr>
          <p:nvPr>
            <p:ph type="title"/>
          </p:nvPr>
        </p:nvSpPr>
        <p:spPr>
          <a:xfrm>
            <a:off x="952160" y="2813725"/>
            <a:ext cx="4080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6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66" name="Google Shape;66;p13"/>
          <p:cNvSpPr txBox="1">
            <a:spLocks noGrp="1"/>
          </p:cNvSpPr>
          <p:nvPr>
            <p:ph type="title" idx="2"/>
          </p:nvPr>
        </p:nvSpPr>
        <p:spPr>
          <a:xfrm>
            <a:off x="952167" y="761200"/>
            <a:ext cx="7179200" cy="1015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67" name="Google Shape;67;p13"/>
          <p:cNvSpPr txBox="1">
            <a:spLocks noGrp="1"/>
          </p:cNvSpPr>
          <p:nvPr>
            <p:ph type="subTitle" idx="1"/>
          </p:nvPr>
        </p:nvSpPr>
        <p:spPr>
          <a:xfrm>
            <a:off x="952167" y="2904199"/>
            <a:ext cx="3533600" cy="120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67"/>
            </a:lvl1pPr>
            <a:lvl2pPr lvl="1" rtl="0">
              <a:lnSpc>
                <a:spcPct val="100000"/>
              </a:lnSpc>
              <a:spcBef>
                <a:spcPts val="2133"/>
              </a:spcBef>
              <a:spcAft>
                <a:spcPts val="0"/>
              </a:spcAft>
              <a:buNone/>
              <a:defRPr sz="1867"/>
            </a:lvl2pPr>
            <a:lvl3pPr lvl="2" rtl="0">
              <a:lnSpc>
                <a:spcPct val="100000"/>
              </a:lnSpc>
              <a:spcBef>
                <a:spcPts val="2133"/>
              </a:spcBef>
              <a:spcAft>
                <a:spcPts val="0"/>
              </a:spcAft>
              <a:buNone/>
              <a:defRPr sz="1867"/>
            </a:lvl3pPr>
            <a:lvl4pPr lvl="3" rtl="0">
              <a:lnSpc>
                <a:spcPct val="100000"/>
              </a:lnSpc>
              <a:spcBef>
                <a:spcPts val="2133"/>
              </a:spcBef>
              <a:spcAft>
                <a:spcPts val="0"/>
              </a:spcAft>
              <a:buNone/>
              <a:defRPr sz="1867"/>
            </a:lvl4pPr>
            <a:lvl5pPr lvl="4" rtl="0">
              <a:lnSpc>
                <a:spcPct val="100000"/>
              </a:lnSpc>
              <a:spcBef>
                <a:spcPts val="2133"/>
              </a:spcBef>
              <a:spcAft>
                <a:spcPts val="0"/>
              </a:spcAft>
              <a:buNone/>
              <a:defRPr sz="1867"/>
            </a:lvl5pPr>
            <a:lvl6pPr lvl="5" rtl="0">
              <a:lnSpc>
                <a:spcPct val="100000"/>
              </a:lnSpc>
              <a:spcBef>
                <a:spcPts val="2133"/>
              </a:spcBef>
              <a:spcAft>
                <a:spcPts val="0"/>
              </a:spcAft>
              <a:buNone/>
              <a:defRPr sz="1867"/>
            </a:lvl6pPr>
            <a:lvl7pPr lvl="6" rtl="0">
              <a:lnSpc>
                <a:spcPct val="100000"/>
              </a:lnSpc>
              <a:spcBef>
                <a:spcPts val="2133"/>
              </a:spcBef>
              <a:spcAft>
                <a:spcPts val="0"/>
              </a:spcAft>
              <a:buNone/>
              <a:defRPr sz="1867"/>
            </a:lvl7pPr>
            <a:lvl8pPr lvl="7" rtl="0">
              <a:lnSpc>
                <a:spcPct val="100000"/>
              </a:lnSpc>
              <a:spcBef>
                <a:spcPts val="2133"/>
              </a:spcBef>
              <a:spcAft>
                <a:spcPts val="0"/>
              </a:spcAft>
              <a:buNone/>
              <a:defRPr sz="1867"/>
            </a:lvl8pPr>
            <a:lvl9pPr lvl="8" rtl="0">
              <a:lnSpc>
                <a:spcPct val="100000"/>
              </a:lnSpc>
              <a:spcBef>
                <a:spcPts val="2133"/>
              </a:spcBef>
              <a:spcAft>
                <a:spcPts val="2133"/>
              </a:spcAft>
              <a:buNone/>
              <a:defRPr sz="1867"/>
            </a:lvl9pPr>
          </a:lstStyle>
          <a:p>
            <a:endParaRPr/>
          </a:p>
        </p:txBody>
      </p:sp>
      <p:sp>
        <p:nvSpPr>
          <p:cNvPr id="68" name="Google Shape;68;p13"/>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9724927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bg>
      <p:bgPr>
        <a:solidFill>
          <a:schemeClr val="lt2"/>
        </a:solidFill>
        <a:effectLst/>
      </p:bgPr>
    </p:bg>
    <p:spTree>
      <p:nvGrpSpPr>
        <p:cNvPr id="1" name="Shape 179"/>
        <p:cNvGrpSpPr/>
        <p:nvPr/>
      </p:nvGrpSpPr>
      <p:grpSpPr>
        <a:xfrm>
          <a:off x="0" y="0"/>
          <a:ext cx="0" cy="0"/>
          <a:chOff x="0" y="0"/>
          <a:chExt cx="0" cy="0"/>
        </a:xfrm>
      </p:grpSpPr>
      <p:pic>
        <p:nvPicPr>
          <p:cNvPr id="180" name="Google Shape;180;p25"/>
          <p:cNvPicPr preferRelativeResize="0"/>
          <p:nvPr/>
        </p:nvPicPr>
        <p:blipFill>
          <a:blip r:embed="rId2">
            <a:alphaModFix amt="55000"/>
          </a:blip>
          <a:stretch>
            <a:fillRect/>
          </a:stretch>
        </p:blipFill>
        <p:spPr>
          <a:xfrm flipH="1">
            <a:off x="3886314" y="925167"/>
            <a:ext cx="4302967" cy="4440533"/>
          </a:xfrm>
          <a:prstGeom prst="rect">
            <a:avLst/>
          </a:prstGeom>
          <a:noFill/>
          <a:ln>
            <a:noFill/>
          </a:ln>
        </p:spPr>
      </p:pic>
      <p:pic>
        <p:nvPicPr>
          <p:cNvPr id="181" name="Google Shape;181;p25"/>
          <p:cNvPicPr preferRelativeResize="0"/>
          <p:nvPr/>
        </p:nvPicPr>
        <p:blipFill>
          <a:blip r:embed="rId3">
            <a:alphaModFix amt="75000"/>
          </a:blip>
          <a:stretch>
            <a:fillRect/>
          </a:stretch>
        </p:blipFill>
        <p:spPr>
          <a:xfrm>
            <a:off x="0" y="0"/>
            <a:ext cx="2747267" cy="2645701"/>
          </a:xfrm>
          <a:prstGeom prst="rect">
            <a:avLst/>
          </a:prstGeom>
          <a:noFill/>
          <a:ln>
            <a:noFill/>
          </a:ln>
        </p:spPr>
      </p:pic>
      <p:pic>
        <p:nvPicPr>
          <p:cNvPr id="182" name="Google Shape;182;p25"/>
          <p:cNvPicPr preferRelativeResize="0"/>
          <p:nvPr/>
        </p:nvPicPr>
        <p:blipFill>
          <a:blip r:embed="rId3">
            <a:alphaModFix amt="75000"/>
          </a:blip>
          <a:stretch>
            <a:fillRect/>
          </a:stretch>
        </p:blipFill>
        <p:spPr>
          <a:xfrm rot="10800000">
            <a:off x="9444733" y="4212300"/>
            <a:ext cx="2747267" cy="2645701"/>
          </a:xfrm>
          <a:prstGeom prst="rect">
            <a:avLst/>
          </a:prstGeom>
          <a:noFill/>
          <a:ln>
            <a:noFill/>
          </a:ln>
        </p:spPr>
      </p:pic>
      <p:sp>
        <p:nvSpPr>
          <p:cNvPr id="183" name="Google Shape;183;p25"/>
          <p:cNvSpPr txBox="1">
            <a:spLocks noGrp="1"/>
          </p:cNvSpPr>
          <p:nvPr>
            <p:ph type="title"/>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84" name="Google Shape;184;p25"/>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25"/>
          <p:cNvSpPr txBox="1">
            <a:spLocks noGrp="1"/>
          </p:cNvSpPr>
          <p:nvPr>
            <p:ph type="subTitle" idx="1"/>
          </p:nvPr>
        </p:nvSpPr>
        <p:spPr>
          <a:xfrm>
            <a:off x="3030800" y="1730500"/>
            <a:ext cx="3065200" cy="5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Bebas Neue"/>
              <a:buNone/>
              <a:defRPr sz="2667" b="1">
                <a:latin typeface="Libre Baskerville"/>
                <a:ea typeface="Libre Baskerville"/>
                <a:cs typeface="Libre Baskerville"/>
                <a:sym typeface="Libre Baskerville"/>
              </a:defRPr>
            </a:lvl1pPr>
            <a:lvl2pPr lvl="1" algn="ctr" rtl="0">
              <a:lnSpc>
                <a:spcPct val="100000"/>
              </a:lnSpc>
              <a:spcBef>
                <a:spcPts val="2133"/>
              </a:spcBef>
              <a:spcAft>
                <a:spcPts val="0"/>
              </a:spcAft>
              <a:buSzPts val="18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8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8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8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8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8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8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800"/>
              <a:buFont typeface="Bebas Neue"/>
              <a:buNone/>
              <a:defRPr>
                <a:latin typeface="Bebas Neue"/>
                <a:ea typeface="Bebas Neue"/>
                <a:cs typeface="Bebas Neue"/>
                <a:sym typeface="Bebas Neue"/>
              </a:defRPr>
            </a:lvl9pPr>
          </a:lstStyle>
          <a:p>
            <a:endParaRPr/>
          </a:p>
        </p:txBody>
      </p:sp>
      <p:sp>
        <p:nvSpPr>
          <p:cNvPr id="186" name="Google Shape;186;p25"/>
          <p:cNvSpPr txBox="1">
            <a:spLocks noGrp="1"/>
          </p:cNvSpPr>
          <p:nvPr>
            <p:ph type="subTitle" idx="2"/>
          </p:nvPr>
        </p:nvSpPr>
        <p:spPr>
          <a:xfrm>
            <a:off x="6096033" y="3389667"/>
            <a:ext cx="3065200" cy="5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Font typeface="Bebas Neue"/>
              <a:buNone/>
              <a:defRPr sz="2667" b="1">
                <a:latin typeface="Libre Baskerville"/>
                <a:ea typeface="Libre Baskerville"/>
                <a:cs typeface="Libre Baskerville"/>
                <a:sym typeface="Libre Baskerville"/>
              </a:defRPr>
            </a:lvl1pPr>
            <a:lvl2pPr lvl="1" algn="ctr" rtl="0">
              <a:lnSpc>
                <a:spcPct val="100000"/>
              </a:lnSpc>
              <a:spcBef>
                <a:spcPts val="2133"/>
              </a:spcBef>
              <a:spcAft>
                <a:spcPts val="0"/>
              </a:spcAft>
              <a:buSzPts val="18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8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8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8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8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8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8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800"/>
              <a:buFont typeface="Bebas Neue"/>
              <a:buNone/>
              <a:defRPr>
                <a:latin typeface="Bebas Neue"/>
                <a:ea typeface="Bebas Neue"/>
                <a:cs typeface="Bebas Neue"/>
                <a:sym typeface="Bebas Neue"/>
              </a:defRPr>
            </a:lvl9pPr>
          </a:lstStyle>
          <a:p>
            <a:endParaRPr/>
          </a:p>
        </p:txBody>
      </p:sp>
      <p:sp>
        <p:nvSpPr>
          <p:cNvPr id="187" name="Google Shape;187;p25"/>
          <p:cNvSpPr txBox="1">
            <a:spLocks noGrp="1"/>
          </p:cNvSpPr>
          <p:nvPr>
            <p:ph type="subTitle" idx="3"/>
          </p:nvPr>
        </p:nvSpPr>
        <p:spPr>
          <a:xfrm>
            <a:off x="960033" y="2688833"/>
            <a:ext cx="5136000" cy="12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7"/>
            </a:lvl1pPr>
            <a:lvl2pPr lvl="1" algn="ctr" rtl="0">
              <a:lnSpc>
                <a:spcPct val="100000"/>
              </a:lnSpc>
              <a:spcBef>
                <a:spcPts val="2133"/>
              </a:spcBef>
              <a:spcAft>
                <a:spcPts val="0"/>
              </a:spcAft>
              <a:buSzPts val="1800"/>
              <a:buNone/>
              <a:defRPr/>
            </a:lvl2pPr>
            <a:lvl3pPr lvl="2" algn="ctr" rtl="0">
              <a:lnSpc>
                <a:spcPct val="100000"/>
              </a:lnSpc>
              <a:spcBef>
                <a:spcPts val="2133"/>
              </a:spcBef>
              <a:spcAft>
                <a:spcPts val="0"/>
              </a:spcAft>
              <a:buSzPts val="1800"/>
              <a:buNone/>
              <a:defRPr/>
            </a:lvl3pPr>
            <a:lvl4pPr lvl="3" algn="ctr" rtl="0">
              <a:lnSpc>
                <a:spcPct val="100000"/>
              </a:lnSpc>
              <a:spcBef>
                <a:spcPts val="2133"/>
              </a:spcBef>
              <a:spcAft>
                <a:spcPts val="0"/>
              </a:spcAft>
              <a:buSzPts val="1800"/>
              <a:buNone/>
              <a:defRPr/>
            </a:lvl4pPr>
            <a:lvl5pPr lvl="4" algn="ctr" rtl="0">
              <a:lnSpc>
                <a:spcPct val="100000"/>
              </a:lnSpc>
              <a:spcBef>
                <a:spcPts val="2133"/>
              </a:spcBef>
              <a:spcAft>
                <a:spcPts val="0"/>
              </a:spcAft>
              <a:buSzPts val="1800"/>
              <a:buNone/>
              <a:defRPr/>
            </a:lvl5pPr>
            <a:lvl6pPr lvl="5" algn="ctr" rtl="0">
              <a:lnSpc>
                <a:spcPct val="100000"/>
              </a:lnSpc>
              <a:spcBef>
                <a:spcPts val="2133"/>
              </a:spcBef>
              <a:spcAft>
                <a:spcPts val="0"/>
              </a:spcAft>
              <a:buSzPts val="1800"/>
              <a:buNone/>
              <a:defRPr/>
            </a:lvl6pPr>
            <a:lvl7pPr lvl="6" algn="ctr" rtl="0">
              <a:lnSpc>
                <a:spcPct val="100000"/>
              </a:lnSpc>
              <a:spcBef>
                <a:spcPts val="2133"/>
              </a:spcBef>
              <a:spcAft>
                <a:spcPts val="0"/>
              </a:spcAft>
              <a:buSzPts val="1800"/>
              <a:buNone/>
              <a:defRPr/>
            </a:lvl7pPr>
            <a:lvl8pPr lvl="7" algn="ctr" rtl="0">
              <a:lnSpc>
                <a:spcPct val="100000"/>
              </a:lnSpc>
              <a:spcBef>
                <a:spcPts val="2133"/>
              </a:spcBef>
              <a:spcAft>
                <a:spcPts val="0"/>
              </a:spcAft>
              <a:buSzPts val="1800"/>
              <a:buNone/>
              <a:defRPr/>
            </a:lvl8pPr>
            <a:lvl9pPr lvl="8" algn="ctr" rtl="0">
              <a:lnSpc>
                <a:spcPct val="100000"/>
              </a:lnSpc>
              <a:spcBef>
                <a:spcPts val="2133"/>
              </a:spcBef>
              <a:spcAft>
                <a:spcPts val="2133"/>
              </a:spcAft>
              <a:buSzPts val="1800"/>
              <a:buNone/>
              <a:defRPr/>
            </a:lvl9pPr>
          </a:lstStyle>
          <a:p>
            <a:endParaRPr/>
          </a:p>
        </p:txBody>
      </p:sp>
      <p:sp>
        <p:nvSpPr>
          <p:cNvPr id="188" name="Google Shape;188;p25"/>
          <p:cNvSpPr txBox="1">
            <a:spLocks noGrp="1"/>
          </p:cNvSpPr>
          <p:nvPr>
            <p:ph type="subTitle" idx="4"/>
          </p:nvPr>
        </p:nvSpPr>
        <p:spPr>
          <a:xfrm>
            <a:off x="6096000" y="4364800"/>
            <a:ext cx="5136000" cy="1256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867"/>
            </a:lvl1pPr>
            <a:lvl2pPr lvl="1" algn="ctr" rtl="0">
              <a:lnSpc>
                <a:spcPct val="100000"/>
              </a:lnSpc>
              <a:spcBef>
                <a:spcPts val="2133"/>
              </a:spcBef>
              <a:spcAft>
                <a:spcPts val="0"/>
              </a:spcAft>
              <a:buSzPts val="1800"/>
              <a:buNone/>
              <a:defRPr/>
            </a:lvl2pPr>
            <a:lvl3pPr lvl="2" algn="ctr" rtl="0">
              <a:lnSpc>
                <a:spcPct val="100000"/>
              </a:lnSpc>
              <a:spcBef>
                <a:spcPts val="2133"/>
              </a:spcBef>
              <a:spcAft>
                <a:spcPts val="0"/>
              </a:spcAft>
              <a:buSzPts val="1800"/>
              <a:buNone/>
              <a:defRPr/>
            </a:lvl3pPr>
            <a:lvl4pPr lvl="3" algn="ctr" rtl="0">
              <a:lnSpc>
                <a:spcPct val="100000"/>
              </a:lnSpc>
              <a:spcBef>
                <a:spcPts val="2133"/>
              </a:spcBef>
              <a:spcAft>
                <a:spcPts val="0"/>
              </a:spcAft>
              <a:buSzPts val="1800"/>
              <a:buNone/>
              <a:defRPr/>
            </a:lvl4pPr>
            <a:lvl5pPr lvl="4" algn="ctr" rtl="0">
              <a:lnSpc>
                <a:spcPct val="100000"/>
              </a:lnSpc>
              <a:spcBef>
                <a:spcPts val="2133"/>
              </a:spcBef>
              <a:spcAft>
                <a:spcPts val="0"/>
              </a:spcAft>
              <a:buSzPts val="1800"/>
              <a:buNone/>
              <a:defRPr/>
            </a:lvl5pPr>
            <a:lvl6pPr lvl="5" algn="ctr" rtl="0">
              <a:lnSpc>
                <a:spcPct val="100000"/>
              </a:lnSpc>
              <a:spcBef>
                <a:spcPts val="2133"/>
              </a:spcBef>
              <a:spcAft>
                <a:spcPts val="0"/>
              </a:spcAft>
              <a:buSzPts val="1800"/>
              <a:buNone/>
              <a:defRPr/>
            </a:lvl6pPr>
            <a:lvl7pPr lvl="6" algn="ctr" rtl="0">
              <a:lnSpc>
                <a:spcPct val="100000"/>
              </a:lnSpc>
              <a:spcBef>
                <a:spcPts val="2133"/>
              </a:spcBef>
              <a:spcAft>
                <a:spcPts val="0"/>
              </a:spcAft>
              <a:buSzPts val="1800"/>
              <a:buNone/>
              <a:defRPr/>
            </a:lvl7pPr>
            <a:lvl8pPr lvl="7" algn="ctr" rtl="0">
              <a:lnSpc>
                <a:spcPct val="100000"/>
              </a:lnSpc>
              <a:spcBef>
                <a:spcPts val="2133"/>
              </a:spcBef>
              <a:spcAft>
                <a:spcPts val="0"/>
              </a:spcAft>
              <a:buSzPts val="1800"/>
              <a:buNone/>
              <a:defRPr/>
            </a:lvl8pPr>
            <a:lvl9pPr lvl="8" algn="ctr" rtl="0">
              <a:lnSpc>
                <a:spcPct val="100000"/>
              </a:lnSpc>
              <a:spcBef>
                <a:spcPts val="2133"/>
              </a:spcBef>
              <a:spcAft>
                <a:spcPts val="2133"/>
              </a:spcAft>
              <a:buSzPts val="1800"/>
              <a:buNone/>
              <a:defRPr/>
            </a:lvl9pPr>
          </a:lstStyle>
          <a:p>
            <a:endParaRPr/>
          </a:p>
        </p:txBody>
      </p:sp>
    </p:spTree>
    <p:extLst>
      <p:ext uri="{BB962C8B-B14F-4D97-AF65-F5344CB8AC3E}">
        <p14:creationId xmlns:p14="http://schemas.microsoft.com/office/powerpoint/2010/main" val="38737122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2"/>
        </a:solidFill>
        <a:effectLst/>
      </p:bgPr>
    </p:bg>
    <p:spTree>
      <p:nvGrpSpPr>
        <p:cNvPr id="1" name="Shape 189"/>
        <p:cNvGrpSpPr/>
        <p:nvPr/>
      </p:nvGrpSpPr>
      <p:grpSpPr>
        <a:xfrm>
          <a:off x="0" y="0"/>
          <a:ext cx="0" cy="0"/>
          <a:chOff x="0" y="0"/>
          <a:chExt cx="0" cy="0"/>
        </a:xfrm>
      </p:grpSpPr>
      <p:pic>
        <p:nvPicPr>
          <p:cNvPr id="190" name="Google Shape;190;p26"/>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191" name="Google Shape;191;p26"/>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192" name="Google Shape;192;p26"/>
          <p:cNvSpPr txBox="1">
            <a:spLocks noGrp="1"/>
          </p:cNvSpPr>
          <p:nvPr>
            <p:ph type="subTitle" idx="1"/>
          </p:nvPr>
        </p:nvSpPr>
        <p:spPr>
          <a:xfrm>
            <a:off x="832767" y="3877465"/>
            <a:ext cx="3170000" cy="952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93" name="Google Shape;193;p26"/>
          <p:cNvSpPr txBox="1">
            <a:spLocks noGrp="1"/>
          </p:cNvSpPr>
          <p:nvPr>
            <p:ph type="subTitle" idx="2"/>
          </p:nvPr>
        </p:nvSpPr>
        <p:spPr>
          <a:xfrm>
            <a:off x="8189267" y="3877465"/>
            <a:ext cx="3170000" cy="952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94" name="Google Shape;194;p26"/>
          <p:cNvSpPr txBox="1">
            <a:spLocks noGrp="1"/>
          </p:cNvSpPr>
          <p:nvPr>
            <p:ph type="subTitle" idx="3"/>
          </p:nvPr>
        </p:nvSpPr>
        <p:spPr>
          <a:xfrm>
            <a:off x="4511000" y="3877465"/>
            <a:ext cx="3170000" cy="952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95" name="Google Shape;195;p26"/>
          <p:cNvSpPr txBox="1">
            <a:spLocks noGrp="1"/>
          </p:cNvSpPr>
          <p:nvPr>
            <p:ph type="title"/>
          </p:nvPr>
        </p:nvSpPr>
        <p:spPr>
          <a:xfrm>
            <a:off x="1217767" y="3296569"/>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96" name="Google Shape;196;p26"/>
          <p:cNvSpPr txBox="1">
            <a:spLocks noGrp="1"/>
          </p:cNvSpPr>
          <p:nvPr>
            <p:ph type="title" idx="4"/>
          </p:nvPr>
        </p:nvSpPr>
        <p:spPr>
          <a:xfrm>
            <a:off x="8574267" y="3296569"/>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97" name="Google Shape;197;p26"/>
          <p:cNvSpPr txBox="1">
            <a:spLocks noGrp="1"/>
          </p:cNvSpPr>
          <p:nvPr>
            <p:ph type="title" idx="5"/>
          </p:nvPr>
        </p:nvSpPr>
        <p:spPr>
          <a:xfrm>
            <a:off x="4896000" y="3296569"/>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98" name="Google Shape;198;p26"/>
          <p:cNvSpPr txBox="1">
            <a:spLocks noGrp="1"/>
          </p:cNvSpPr>
          <p:nvPr>
            <p:ph type="title" idx="6"/>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99" name="Google Shape;199;p26"/>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46845739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lt2"/>
        </a:solidFill>
        <a:effectLst/>
      </p:bgPr>
    </p:bg>
    <p:spTree>
      <p:nvGrpSpPr>
        <p:cNvPr id="1" name="Shape 200"/>
        <p:cNvGrpSpPr/>
        <p:nvPr/>
      </p:nvGrpSpPr>
      <p:grpSpPr>
        <a:xfrm>
          <a:off x="0" y="0"/>
          <a:ext cx="0" cy="0"/>
          <a:chOff x="0" y="0"/>
          <a:chExt cx="0" cy="0"/>
        </a:xfrm>
      </p:grpSpPr>
      <p:pic>
        <p:nvPicPr>
          <p:cNvPr id="201" name="Google Shape;201;p27"/>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202" name="Google Shape;202;p27"/>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203" name="Google Shape;203;p27"/>
          <p:cNvSpPr txBox="1">
            <a:spLocks noGrp="1"/>
          </p:cNvSpPr>
          <p:nvPr>
            <p:ph type="subTitle" idx="1"/>
          </p:nvPr>
        </p:nvSpPr>
        <p:spPr>
          <a:xfrm>
            <a:off x="5037800" y="1899933"/>
            <a:ext cx="5342400" cy="95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204" name="Google Shape;204;p27"/>
          <p:cNvSpPr txBox="1">
            <a:spLocks noGrp="1"/>
          </p:cNvSpPr>
          <p:nvPr>
            <p:ph type="subTitle" idx="2"/>
          </p:nvPr>
        </p:nvSpPr>
        <p:spPr>
          <a:xfrm>
            <a:off x="5037800" y="4713933"/>
            <a:ext cx="5342400" cy="95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205" name="Google Shape;205;p27"/>
          <p:cNvSpPr txBox="1">
            <a:spLocks noGrp="1"/>
          </p:cNvSpPr>
          <p:nvPr>
            <p:ph type="subTitle" idx="3"/>
          </p:nvPr>
        </p:nvSpPr>
        <p:spPr>
          <a:xfrm>
            <a:off x="5037800" y="3321733"/>
            <a:ext cx="5342400" cy="95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206" name="Google Shape;206;p27"/>
          <p:cNvSpPr txBox="1">
            <a:spLocks noGrp="1"/>
          </p:cNvSpPr>
          <p:nvPr>
            <p:ph type="title"/>
          </p:nvPr>
        </p:nvSpPr>
        <p:spPr>
          <a:xfrm>
            <a:off x="2637800" y="2132736"/>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07" name="Google Shape;207;p27"/>
          <p:cNvSpPr txBox="1">
            <a:spLocks noGrp="1"/>
          </p:cNvSpPr>
          <p:nvPr>
            <p:ph type="title" idx="4"/>
          </p:nvPr>
        </p:nvSpPr>
        <p:spPr>
          <a:xfrm>
            <a:off x="2637800" y="4946536"/>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08" name="Google Shape;208;p27"/>
          <p:cNvSpPr txBox="1">
            <a:spLocks noGrp="1"/>
          </p:cNvSpPr>
          <p:nvPr>
            <p:ph type="title" idx="5"/>
          </p:nvPr>
        </p:nvSpPr>
        <p:spPr>
          <a:xfrm>
            <a:off x="2637800" y="3539636"/>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09" name="Google Shape;209;p27"/>
          <p:cNvSpPr txBox="1">
            <a:spLocks noGrp="1"/>
          </p:cNvSpPr>
          <p:nvPr>
            <p:ph type="title" idx="6"/>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10" name="Google Shape;210;p27"/>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5711246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bg>
      <p:bgPr>
        <a:solidFill>
          <a:schemeClr val="lt2"/>
        </a:solidFill>
        <a:effectLst/>
      </p:bgPr>
    </p:bg>
    <p:spTree>
      <p:nvGrpSpPr>
        <p:cNvPr id="1" name="Shape 211"/>
        <p:cNvGrpSpPr/>
        <p:nvPr/>
      </p:nvGrpSpPr>
      <p:grpSpPr>
        <a:xfrm>
          <a:off x="0" y="0"/>
          <a:ext cx="0" cy="0"/>
          <a:chOff x="0" y="0"/>
          <a:chExt cx="0" cy="0"/>
        </a:xfrm>
      </p:grpSpPr>
      <p:pic>
        <p:nvPicPr>
          <p:cNvPr id="212" name="Google Shape;212;p28"/>
          <p:cNvPicPr preferRelativeResize="0"/>
          <p:nvPr/>
        </p:nvPicPr>
        <p:blipFill>
          <a:blip r:embed="rId2">
            <a:alphaModFix amt="75000"/>
          </a:blip>
          <a:stretch>
            <a:fillRect/>
          </a:stretch>
        </p:blipFill>
        <p:spPr>
          <a:xfrm flipH="1">
            <a:off x="9444733" y="0"/>
            <a:ext cx="2747267" cy="2645701"/>
          </a:xfrm>
          <a:prstGeom prst="rect">
            <a:avLst/>
          </a:prstGeom>
          <a:noFill/>
          <a:ln>
            <a:noFill/>
          </a:ln>
        </p:spPr>
      </p:pic>
      <p:pic>
        <p:nvPicPr>
          <p:cNvPr id="213" name="Google Shape;213;p28"/>
          <p:cNvPicPr preferRelativeResize="0"/>
          <p:nvPr/>
        </p:nvPicPr>
        <p:blipFill>
          <a:blip r:embed="rId2">
            <a:alphaModFix amt="75000"/>
          </a:blip>
          <a:stretch>
            <a:fillRect/>
          </a:stretch>
        </p:blipFill>
        <p:spPr>
          <a:xfrm rot="10800000" flipH="1">
            <a:off x="0" y="4212300"/>
            <a:ext cx="2747267" cy="2645701"/>
          </a:xfrm>
          <a:prstGeom prst="rect">
            <a:avLst/>
          </a:prstGeom>
          <a:noFill/>
          <a:ln>
            <a:noFill/>
          </a:ln>
        </p:spPr>
      </p:pic>
      <p:sp>
        <p:nvSpPr>
          <p:cNvPr id="214" name="Google Shape;214;p28"/>
          <p:cNvSpPr txBox="1">
            <a:spLocks noGrp="1"/>
          </p:cNvSpPr>
          <p:nvPr>
            <p:ph type="title"/>
          </p:nvPr>
        </p:nvSpPr>
        <p:spPr>
          <a:xfrm>
            <a:off x="952167" y="729100"/>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215" name="Google Shape;215;p28"/>
          <p:cNvSpPr txBox="1">
            <a:spLocks noGrp="1"/>
          </p:cNvSpPr>
          <p:nvPr>
            <p:ph type="subTitle" idx="1"/>
          </p:nvPr>
        </p:nvSpPr>
        <p:spPr>
          <a:xfrm>
            <a:off x="1902341" y="2724300"/>
            <a:ext cx="262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216" name="Google Shape;216;p28"/>
          <p:cNvSpPr txBox="1">
            <a:spLocks noGrp="1"/>
          </p:cNvSpPr>
          <p:nvPr>
            <p:ph type="title" idx="2"/>
          </p:nvPr>
        </p:nvSpPr>
        <p:spPr>
          <a:xfrm>
            <a:off x="952167" y="2068600"/>
            <a:ext cx="357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17" name="Google Shape;217;p28"/>
          <p:cNvSpPr txBox="1">
            <a:spLocks noGrp="1"/>
          </p:cNvSpPr>
          <p:nvPr>
            <p:ph type="subTitle" idx="3"/>
          </p:nvPr>
        </p:nvSpPr>
        <p:spPr>
          <a:xfrm>
            <a:off x="1902341" y="4911417"/>
            <a:ext cx="262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218" name="Google Shape;218;p28"/>
          <p:cNvSpPr txBox="1">
            <a:spLocks noGrp="1"/>
          </p:cNvSpPr>
          <p:nvPr>
            <p:ph type="title" idx="4"/>
          </p:nvPr>
        </p:nvSpPr>
        <p:spPr>
          <a:xfrm>
            <a:off x="952167" y="4250267"/>
            <a:ext cx="357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19" name="Google Shape;219;p28"/>
          <p:cNvSpPr txBox="1">
            <a:spLocks noGrp="1"/>
          </p:cNvSpPr>
          <p:nvPr>
            <p:ph type="subTitle" idx="5"/>
          </p:nvPr>
        </p:nvSpPr>
        <p:spPr>
          <a:xfrm>
            <a:off x="7669259" y="2724300"/>
            <a:ext cx="26204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220" name="Google Shape;220;p28"/>
          <p:cNvSpPr txBox="1">
            <a:spLocks noGrp="1"/>
          </p:cNvSpPr>
          <p:nvPr>
            <p:ph type="title" idx="6"/>
          </p:nvPr>
        </p:nvSpPr>
        <p:spPr>
          <a:xfrm>
            <a:off x="7669269" y="2068600"/>
            <a:ext cx="35704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21" name="Google Shape;221;p28"/>
          <p:cNvSpPr txBox="1">
            <a:spLocks noGrp="1"/>
          </p:cNvSpPr>
          <p:nvPr>
            <p:ph type="subTitle" idx="7"/>
          </p:nvPr>
        </p:nvSpPr>
        <p:spPr>
          <a:xfrm>
            <a:off x="7669259" y="4911417"/>
            <a:ext cx="26204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222" name="Google Shape;222;p28"/>
          <p:cNvSpPr txBox="1">
            <a:spLocks noGrp="1"/>
          </p:cNvSpPr>
          <p:nvPr>
            <p:ph type="title" idx="8"/>
          </p:nvPr>
        </p:nvSpPr>
        <p:spPr>
          <a:xfrm>
            <a:off x="7669269" y="4250269"/>
            <a:ext cx="35704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23" name="Google Shape;223;p28"/>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30872745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bg>
      <p:bgPr>
        <a:solidFill>
          <a:schemeClr val="lt2"/>
        </a:solidFill>
        <a:effectLst/>
      </p:bgPr>
    </p:bg>
    <p:spTree>
      <p:nvGrpSpPr>
        <p:cNvPr id="1" name="Shape 224"/>
        <p:cNvGrpSpPr/>
        <p:nvPr/>
      </p:nvGrpSpPr>
      <p:grpSpPr>
        <a:xfrm>
          <a:off x="0" y="0"/>
          <a:ext cx="0" cy="0"/>
          <a:chOff x="0" y="0"/>
          <a:chExt cx="0" cy="0"/>
        </a:xfrm>
      </p:grpSpPr>
      <p:pic>
        <p:nvPicPr>
          <p:cNvPr id="225" name="Google Shape;225;p29"/>
          <p:cNvPicPr preferRelativeResize="0"/>
          <p:nvPr/>
        </p:nvPicPr>
        <p:blipFill>
          <a:blip r:embed="rId2">
            <a:alphaModFix amt="75000"/>
          </a:blip>
          <a:stretch>
            <a:fillRect/>
          </a:stretch>
        </p:blipFill>
        <p:spPr>
          <a:xfrm>
            <a:off x="0" y="4056067"/>
            <a:ext cx="2747267" cy="2645701"/>
          </a:xfrm>
          <a:prstGeom prst="rect">
            <a:avLst/>
          </a:prstGeom>
          <a:noFill/>
          <a:ln>
            <a:noFill/>
          </a:ln>
        </p:spPr>
      </p:pic>
      <p:pic>
        <p:nvPicPr>
          <p:cNvPr id="226" name="Google Shape;226;p29"/>
          <p:cNvPicPr preferRelativeResize="0"/>
          <p:nvPr/>
        </p:nvPicPr>
        <p:blipFill>
          <a:blip r:embed="rId2">
            <a:alphaModFix amt="75000"/>
          </a:blip>
          <a:stretch>
            <a:fillRect/>
          </a:stretch>
        </p:blipFill>
        <p:spPr>
          <a:xfrm rot="10800000">
            <a:off x="9444733" y="0"/>
            <a:ext cx="2747267" cy="2645701"/>
          </a:xfrm>
          <a:prstGeom prst="rect">
            <a:avLst/>
          </a:prstGeom>
          <a:noFill/>
          <a:ln>
            <a:noFill/>
          </a:ln>
        </p:spPr>
      </p:pic>
      <p:sp>
        <p:nvSpPr>
          <p:cNvPr id="227" name="Google Shape;227;p29"/>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8" name="Google Shape;228;p29"/>
          <p:cNvSpPr txBox="1">
            <a:spLocks noGrp="1"/>
          </p:cNvSpPr>
          <p:nvPr>
            <p:ph type="title"/>
          </p:nvPr>
        </p:nvSpPr>
        <p:spPr>
          <a:xfrm>
            <a:off x="952167" y="725641"/>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229" name="Google Shape;229;p29"/>
          <p:cNvSpPr txBox="1">
            <a:spLocks noGrp="1"/>
          </p:cNvSpPr>
          <p:nvPr>
            <p:ph type="title" idx="2"/>
          </p:nvPr>
        </p:nvSpPr>
        <p:spPr>
          <a:xfrm>
            <a:off x="2204075" y="2335567"/>
            <a:ext cx="382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30" name="Google Shape;230;p29"/>
          <p:cNvSpPr txBox="1">
            <a:spLocks noGrp="1"/>
          </p:cNvSpPr>
          <p:nvPr>
            <p:ph type="subTitle" idx="1"/>
          </p:nvPr>
        </p:nvSpPr>
        <p:spPr>
          <a:xfrm>
            <a:off x="2665875" y="2996167"/>
            <a:ext cx="2899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800"/>
              <a:buNone/>
              <a:defRPr/>
            </a:lvl2pPr>
            <a:lvl3pPr lvl="2" algn="ctr" rtl="0">
              <a:lnSpc>
                <a:spcPct val="100000"/>
              </a:lnSpc>
              <a:spcBef>
                <a:spcPts val="2133"/>
              </a:spcBef>
              <a:spcAft>
                <a:spcPts val="0"/>
              </a:spcAft>
              <a:buSzPts val="1800"/>
              <a:buNone/>
              <a:defRPr/>
            </a:lvl3pPr>
            <a:lvl4pPr lvl="3" algn="ctr" rtl="0">
              <a:lnSpc>
                <a:spcPct val="100000"/>
              </a:lnSpc>
              <a:spcBef>
                <a:spcPts val="2133"/>
              </a:spcBef>
              <a:spcAft>
                <a:spcPts val="0"/>
              </a:spcAft>
              <a:buSzPts val="1800"/>
              <a:buNone/>
              <a:defRPr/>
            </a:lvl4pPr>
            <a:lvl5pPr lvl="4" algn="ctr" rtl="0">
              <a:lnSpc>
                <a:spcPct val="100000"/>
              </a:lnSpc>
              <a:spcBef>
                <a:spcPts val="2133"/>
              </a:spcBef>
              <a:spcAft>
                <a:spcPts val="0"/>
              </a:spcAft>
              <a:buSzPts val="1800"/>
              <a:buNone/>
              <a:defRPr/>
            </a:lvl5pPr>
            <a:lvl6pPr lvl="5" algn="ctr" rtl="0">
              <a:lnSpc>
                <a:spcPct val="100000"/>
              </a:lnSpc>
              <a:spcBef>
                <a:spcPts val="2133"/>
              </a:spcBef>
              <a:spcAft>
                <a:spcPts val="0"/>
              </a:spcAft>
              <a:buSzPts val="1800"/>
              <a:buNone/>
              <a:defRPr/>
            </a:lvl6pPr>
            <a:lvl7pPr lvl="6" algn="ctr" rtl="0">
              <a:lnSpc>
                <a:spcPct val="100000"/>
              </a:lnSpc>
              <a:spcBef>
                <a:spcPts val="2133"/>
              </a:spcBef>
              <a:spcAft>
                <a:spcPts val="0"/>
              </a:spcAft>
              <a:buSzPts val="1800"/>
              <a:buNone/>
              <a:defRPr/>
            </a:lvl7pPr>
            <a:lvl8pPr lvl="7" algn="ctr" rtl="0">
              <a:lnSpc>
                <a:spcPct val="100000"/>
              </a:lnSpc>
              <a:spcBef>
                <a:spcPts val="2133"/>
              </a:spcBef>
              <a:spcAft>
                <a:spcPts val="0"/>
              </a:spcAft>
              <a:buSzPts val="1800"/>
              <a:buNone/>
              <a:defRPr/>
            </a:lvl8pPr>
            <a:lvl9pPr lvl="8" algn="ctr" rtl="0">
              <a:lnSpc>
                <a:spcPct val="100000"/>
              </a:lnSpc>
              <a:spcBef>
                <a:spcPts val="2133"/>
              </a:spcBef>
              <a:spcAft>
                <a:spcPts val="2133"/>
              </a:spcAft>
              <a:buSzPts val="1800"/>
              <a:buNone/>
              <a:defRPr/>
            </a:lvl9pPr>
          </a:lstStyle>
          <a:p>
            <a:endParaRPr/>
          </a:p>
        </p:txBody>
      </p:sp>
      <p:sp>
        <p:nvSpPr>
          <p:cNvPr id="231" name="Google Shape;231;p29"/>
          <p:cNvSpPr txBox="1">
            <a:spLocks noGrp="1"/>
          </p:cNvSpPr>
          <p:nvPr>
            <p:ph type="title" idx="3"/>
          </p:nvPr>
        </p:nvSpPr>
        <p:spPr>
          <a:xfrm>
            <a:off x="6165116" y="2335567"/>
            <a:ext cx="382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32" name="Google Shape;232;p29"/>
          <p:cNvSpPr txBox="1">
            <a:spLocks noGrp="1"/>
          </p:cNvSpPr>
          <p:nvPr>
            <p:ph type="subTitle" idx="4"/>
          </p:nvPr>
        </p:nvSpPr>
        <p:spPr>
          <a:xfrm>
            <a:off x="6626916" y="2996167"/>
            <a:ext cx="2899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800"/>
              <a:buNone/>
              <a:defRPr/>
            </a:lvl2pPr>
            <a:lvl3pPr lvl="2" algn="ctr" rtl="0">
              <a:lnSpc>
                <a:spcPct val="100000"/>
              </a:lnSpc>
              <a:spcBef>
                <a:spcPts val="2133"/>
              </a:spcBef>
              <a:spcAft>
                <a:spcPts val="0"/>
              </a:spcAft>
              <a:buSzPts val="1800"/>
              <a:buNone/>
              <a:defRPr/>
            </a:lvl3pPr>
            <a:lvl4pPr lvl="3" algn="ctr" rtl="0">
              <a:lnSpc>
                <a:spcPct val="100000"/>
              </a:lnSpc>
              <a:spcBef>
                <a:spcPts val="2133"/>
              </a:spcBef>
              <a:spcAft>
                <a:spcPts val="0"/>
              </a:spcAft>
              <a:buSzPts val="1800"/>
              <a:buNone/>
              <a:defRPr/>
            </a:lvl4pPr>
            <a:lvl5pPr lvl="4" algn="ctr" rtl="0">
              <a:lnSpc>
                <a:spcPct val="100000"/>
              </a:lnSpc>
              <a:spcBef>
                <a:spcPts val="2133"/>
              </a:spcBef>
              <a:spcAft>
                <a:spcPts val="0"/>
              </a:spcAft>
              <a:buSzPts val="1800"/>
              <a:buNone/>
              <a:defRPr/>
            </a:lvl5pPr>
            <a:lvl6pPr lvl="5" algn="ctr" rtl="0">
              <a:lnSpc>
                <a:spcPct val="100000"/>
              </a:lnSpc>
              <a:spcBef>
                <a:spcPts val="2133"/>
              </a:spcBef>
              <a:spcAft>
                <a:spcPts val="0"/>
              </a:spcAft>
              <a:buSzPts val="1800"/>
              <a:buNone/>
              <a:defRPr/>
            </a:lvl6pPr>
            <a:lvl7pPr lvl="6" algn="ctr" rtl="0">
              <a:lnSpc>
                <a:spcPct val="100000"/>
              </a:lnSpc>
              <a:spcBef>
                <a:spcPts val="2133"/>
              </a:spcBef>
              <a:spcAft>
                <a:spcPts val="0"/>
              </a:spcAft>
              <a:buSzPts val="1800"/>
              <a:buNone/>
              <a:defRPr/>
            </a:lvl7pPr>
            <a:lvl8pPr lvl="7" algn="ctr" rtl="0">
              <a:lnSpc>
                <a:spcPct val="100000"/>
              </a:lnSpc>
              <a:spcBef>
                <a:spcPts val="2133"/>
              </a:spcBef>
              <a:spcAft>
                <a:spcPts val="0"/>
              </a:spcAft>
              <a:buSzPts val="1800"/>
              <a:buNone/>
              <a:defRPr/>
            </a:lvl8pPr>
            <a:lvl9pPr lvl="8" algn="ctr" rtl="0">
              <a:lnSpc>
                <a:spcPct val="100000"/>
              </a:lnSpc>
              <a:spcBef>
                <a:spcPts val="2133"/>
              </a:spcBef>
              <a:spcAft>
                <a:spcPts val="2133"/>
              </a:spcAft>
              <a:buSzPts val="1800"/>
              <a:buNone/>
              <a:defRPr/>
            </a:lvl9pPr>
          </a:lstStyle>
          <a:p>
            <a:endParaRPr/>
          </a:p>
        </p:txBody>
      </p:sp>
      <p:sp>
        <p:nvSpPr>
          <p:cNvPr id="233" name="Google Shape;233;p29"/>
          <p:cNvSpPr txBox="1">
            <a:spLocks noGrp="1"/>
          </p:cNvSpPr>
          <p:nvPr>
            <p:ph type="title" idx="5"/>
          </p:nvPr>
        </p:nvSpPr>
        <p:spPr>
          <a:xfrm>
            <a:off x="2204075" y="3790033"/>
            <a:ext cx="382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34" name="Google Shape;234;p29"/>
          <p:cNvSpPr txBox="1">
            <a:spLocks noGrp="1"/>
          </p:cNvSpPr>
          <p:nvPr>
            <p:ph type="subTitle" idx="6"/>
          </p:nvPr>
        </p:nvSpPr>
        <p:spPr>
          <a:xfrm>
            <a:off x="2665875" y="4467267"/>
            <a:ext cx="2899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800"/>
              <a:buNone/>
              <a:defRPr/>
            </a:lvl2pPr>
            <a:lvl3pPr lvl="2" algn="ctr" rtl="0">
              <a:lnSpc>
                <a:spcPct val="100000"/>
              </a:lnSpc>
              <a:spcBef>
                <a:spcPts val="2133"/>
              </a:spcBef>
              <a:spcAft>
                <a:spcPts val="0"/>
              </a:spcAft>
              <a:buSzPts val="1800"/>
              <a:buNone/>
              <a:defRPr/>
            </a:lvl3pPr>
            <a:lvl4pPr lvl="3" algn="ctr" rtl="0">
              <a:lnSpc>
                <a:spcPct val="100000"/>
              </a:lnSpc>
              <a:spcBef>
                <a:spcPts val="2133"/>
              </a:spcBef>
              <a:spcAft>
                <a:spcPts val="0"/>
              </a:spcAft>
              <a:buSzPts val="1800"/>
              <a:buNone/>
              <a:defRPr/>
            </a:lvl4pPr>
            <a:lvl5pPr lvl="4" algn="ctr" rtl="0">
              <a:lnSpc>
                <a:spcPct val="100000"/>
              </a:lnSpc>
              <a:spcBef>
                <a:spcPts val="2133"/>
              </a:spcBef>
              <a:spcAft>
                <a:spcPts val="0"/>
              </a:spcAft>
              <a:buSzPts val="1800"/>
              <a:buNone/>
              <a:defRPr/>
            </a:lvl5pPr>
            <a:lvl6pPr lvl="5" algn="ctr" rtl="0">
              <a:lnSpc>
                <a:spcPct val="100000"/>
              </a:lnSpc>
              <a:spcBef>
                <a:spcPts val="2133"/>
              </a:spcBef>
              <a:spcAft>
                <a:spcPts val="0"/>
              </a:spcAft>
              <a:buSzPts val="1800"/>
              <a:buNone/>
              <a:defRPr/>
            </a:lvl6pPr>
            <a:lvl7pPr lvl="6" algn="ctr" rtl="0">
              <a:lnSpc>
                <a:spcPct val="100000"/>
              </a:lnSpc>
              <a:spcBef>
                <a:spcPts val="2133"/>
              </a:spcBef>
              <a:spcAft>
                <a:spcPts val="0"/>
              </a:spcAft>
              <a:buSzPts val="1800"/>
              <a:buNone/>
              <a:defRPr/>
            </a:lvl7pPr>
            <a:lvl8pPr lvl="7" algn="ctr" rtl="0">
              <a:lnSpc>
                <a:spcPct val="100000"/>
              </a:lnSpc>
              <a:spcBef>
                <a:spcPts val="2133"/>
              </a:spcBef>
              <a:spcAft>
                <a:spcPts val="0"/>
              </a:spcAft>
              <a:buSzPts val="1800"/>
              <a:buNone/>
              <a:defRPr/>
            </a:lvl8pPr>
            <a:lvl9pPr lvl="8" algn="ctr" rtl="0">
              <a:lnSpc>
                <a:spcPct val="100000"/>
              </a:lnSpc>
              <a:spcBef>
                <a:spcPts val="2133"/>
              </a:spcBef>
              <a:spcAft>
                <a:spcPts val="2133"/>
              </a:spcAft>
              <a:buSzPts val="1800"/>
              <a:buNone/>
              <a:defRPr/>
            </a:lvl9pPr>
          </a:lstStyle>
          <a:p>
            <a:endParaRPr/>
          </a:p>
        </p:txBody>
      </p:sp>
      <p:sp>
        <p:nvSpPr>
          <p:cNvPr id="235" name="Google Shape;235;p29"/>
          <p:cNvSpPr txBox="1">
            <a:spLocks noGrp="1"/>
          </p:cNvSpPr>
          <p:nvPr>
            <p:ph type="title" idx="7"/>
          </p:nvPr>
        </p:nvSpPr>
        <p:spPr>
          <a:xfrm>
            <a:off x="6165116" y="3790033"/>
            <a:ext cx="382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36" name="Google Shape;236;p29"/>
          <p:cNvSpPr txBox="1">
            <a:spLocks noGrp="1"/>
          </p:cNvSpPr>
          <p:nvPr>
            <p:ph type="subTitle" idx="8"/>
          </p:nvPr>
        </p:nvSpPr>
        <p:spPr>
          <a:xfrm>
            <a:off x="6626916" y="4467267"/>
            <a:ext cx="2899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800"/>
              <a:buNone/>
              <a:defRPr/>
            </a:lvl2pPr>
            <a:lvl3pPr lvl="2" algn="ctr" rtl="0">
              <a:lnSpc>
                <a:spcPct val="100000"/>
              </a:lnSpc>
              <a:spcBef>
                <a:spcPts val="2133"/>
              </a:spcBef>
              <a:spcAft>
                <a:spcPts val="0"/>
              </a:spcAft>
              <a:buSzPts val="1800"/>
              <a:buNone/>
              <a:defRPr/>
            </a:lvl3pPr>
            <a:lvl4pPr lvl="3" algn="ctr" rtl="0">
              <a:lnSpc>
                <a:spcPct val="100000"/>
              </a:lnSpc>
              <a:spcBef>
                <a:spcPts val="2133"/>
              </a:spcBef>
              <a:spcAft>
                <a:spcPts val="0"/>
              </a:spcAft>
              <a:buSzPts val="1800"/>
              <a:buNone/>
              <a:defRPr/>
            </a:lvl4pPr>
            <a:lvl5pPr lvl="4" algn="ctr" rtl="0">
              <a:lnSpc>
                <a:spcPct val="100000"/>
              </a:lnSpc>
              <a:spcBef>
                <a:spcPts val="2133"/>
              </a:spcBef>
              <a:spcAft>
                <a:spcPts val="0"/>
              </a:spcAft>
              <a:buSzPts val="1800"/>
              <a:buNone/>
              <a:defRPr/>
            </a:lvl5pPr>
            <a:lvl6pPr lvl="5" algn="ctr" rtl="0">
              <a:lnSpc>
                <a:spcPct val="100000"/>
              </a:lnSpc>
              <a:spcBef>
                <a:spcPts val="2133"/>
              </a:spcBef>
              <a:spcAft>
                <a:spcPts val="0"/>
              </a:spcAft>
              <a:buSzPts val="1800"/>
              <a:buNone/>
              <a:defRPr/>
            </a:lvl6pPr>
            <a:lvl7pPr lvl="6" algn="ctr" rtl="0">
              <a:lnSpc>
                <a:spcPct val="100000"/>
              </a:lnSpc>
              <a:spcBef>
                <a:spcPts val="2133"/>
              </a:spcBef>
              <a:spcAft>
                <a:spcPts val="0"/>
              </a:spcAft>
              <a:buSzPts val="1800"/>
              <a:buNone/>
              <a:defRPr/>
            </a:lvl7pPr>
            <a:lvl8pPr lvl="7" algn="ctr" rtl="0">
              <a:lnSpc>
                <a:spcPct val="100000"/>
              </a:lnSpc>
              <a:spcBef>
                <a:spcPts val="2133"/>
              </a:spcBef>
              <a:spcAft>
                <a:spcPts val="0"/>
              </a:spcAft>
              <a:buSzPts val="1800"/>
              <a:buNone/>
              <a:defRPr/>
            </a:lvl8pPr>
            <a:lvl9pPr lvl="8" algn="ctr" rtl="0">
              <a:lnSpc>
                <a:spcPct val="100000"/>
              </a:lnSpc>
              <a:spcBef>
                <a:spcPts val="2133"/>
              </a:spcBef>
              <a:spcAft>
                <a:spcPts val="2133"/>
              </a:spcAft>
              <a:buSzPts val="1800"/>
              <a:buNone/>
              <a:defRPr/>
            </a:lvl9pPr>
          </a:lstStyle>
          <a:p>
            <a:endParaRPr/>
          </a:p>
        </p:txBody>
      </p:sp>
    </p:spTree>
    <p:extLst>
      <p:ext uri="{BB962C8B-B14F-4D97-AF65-F5344CB8AC3E}">
        <p14:creationId xmlns:p14="http://schemas.microsoft.com/office/powerpoint/2010/main" val="6363928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2"/>
        </a:solidFill>
        <a:effectLst/>
      </p:bgPr>
    </p:bg>
    <p:spTree>
      <p:nvGrpSpPr>
        <p:cNvPr id="1" name="Shape 237"/>
        <p:cNvGrpSpPr/>
        <p:nvPr/>
      </p:nvGrpSpPr>
      <p:grpSpPr>
        <a:xfrm>
          <a:off x="0" y="0"/>
          <a:ext cx="0" cy="0"/>
          <a:chOff x="0" y="0"/>
          <a:chExt cx="0" cy="0"/>
        </a:xfrm>
      </p:grpSpPr>
      <p:pic>
        <p:nvPicPr>
          <p:cNvPr id="238" name="Google Shape;238;p30"/>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pic>
        <p:nvPicPr>
          <p:cNvPr id="239" name="Google Shape;239;p30"/>
          <p:cNvPicPr preferRelativeResize="0"/>
          <p:nvPr/>
        </p:nvPicPr>
        <p:blipFill>
          <a:blip r:embed="rId3">
            <a:alphaModFix amt="55000"/>
          </a:blip>
          <a:stretch>
            <a:fillRect/>
          </a:stretch>
        </p:blipFill>
        <p:spPr>
          <a:xfrm>
            <a:off x="-4" y="0"/>
            <a:ext cx="4302967" cy="4440533"/>
          </a:xfrm>
          <a:prstGeom prst="rect">
            <a:avLst/>
          </a:prstGeom>
          <a:noFill/>
          <a:ln>
            <a:noFill/>
          </a:ln>
        </p:spPr>
      </p:pic>
      <p:sp>
        <p:nvSpPr>
          <p:cNvPr id="240" name="Google Shape;240;p30"/>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 name="Google Shape;241;p30"/>
          <p:cNvSpPr txBox="1">
            <a:spLocks noGrp="1"/>
          </p:cNvSpPr>
          <p:nvPr>
            <p:ph type="title"/>
          </p:nvPr>
        </p:nvSpPr>
        <p:spPr>
          <a:xfrm>
            <a:off x="4060000" y="725267"/>
            <a:ext cx="4072000" cy="120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000"/>
              <a:buNone/>
              <a:defRPr sz="7466"/>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42" name="Google Shape;242;p30"/>
          <p:cNvSpPr txBox="1">
            <a:spLocks noGrp="1"/>
          </p:cNvSpPr>
          <p:nvPr>
            <p:ph type="subTitle" idx="1"/>
          </p:nvPr>
        </p:nvSpPr>
        <p:spPr>
          <a:xfrm>
            <a:off x="4386000" y="2781300"/>
            <a:ext cx="3420000" cy="162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43" name="Google Shape;243;p30"/>
          <p:cNvSpPr txBox="1"/>
          <p:nvPr/>
        </p:nvSpPr>
        <p:spPr>
          <a:xfrm>
            <a:off x="3547600" y="4335967"/>
            <a:ext cx="5096800" cy="1279200"/>
          </a:xfrm>
          <a:prstGeom prst="rect">
            <a:avLst/>
          </a:prstGeom>
          <a:noFill/>
          <a:ln>
            <a:noFill/>
          </a:ln>
        </p:spPr>
        <p:txBody>
          <a:bodyPr spcFirstLastPara="1" wrap="square" lIns="121900" tIns="121900" rIns="121900" bIns="121900" anchor="ctr" anchorCtr="0">
            <a:noAutofit/>
          </a:bodyPr>
          <a:lstStyle/>
          <a:p>
            <a:pPr algn="ctr">
              <a:lnSpc>
                <a:spcPct val="115000"/>
              </a:lnSpc>
              <a:buClr>
                <a:srgbClr val="000000"/>
              </a:buClr>
              <a:buFont typeface="Arial"/>
              <a:buNone/>
            </a:pPr>
            <a:r>
              <a:rPr lang="en" sz="1867" kern="0">
                <a:solidFill>
                  <a:srgbClr val="7F694C"/>
                </a:solidFill>
                <a:latin typeface="Roboto"/>
                <a:ea typeface="Roboto"/>
                <a:cs typeface="Roboto"/>
                <a:sym typeface="Roboto"/>
              </a:rPr>
              <a:t>CREDITS: This presentation template was created by </a:t>
            </a:r>
            <a:r>
              <a:rPr lang="en" sz="1867" b="1" kern="0">
                <a:solidFill>
                  <a:srgbClr val="7F694C"/>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Slidesgo</a:t>
            </a:r>
            <a:r>
              <a:rPr lang="en" sz="1867" kern="0">
                <a:solidFill>
                  <a:srgbClr val="7F694C"/>
                </a:solidFill>
                <a:latin typeface="Roboto"/>
                <a:ea typeface="Roboto"/>
                <a:cs typeface="Roboto"/>
                <a:sym typeface="Roboto"/>
              </a:rPr>
              <a:t>, including icons by </a:t>
            </a:r>
            <a:r>
              <a:rPr lang="en" sz="1867" b="1" kern="0">
                <a:solidFill>
                  <a:srgbClr val="7F694C"/>
                </a:solidFill>
                <a:uFill>
                  <a:noFill/>
                </a:uFill>
                <a:latin typeface="Roboto"/>
                <a:ea typeface="Roboto"/>
                <a:cs typeface="Roboto"/>
                <a:sym typeface="Roboto"/>
                <a:hlinkClick r:id="rId5">
                  <a:extLst>
                    <a:ext uri="{A12FA001-AC4F-418D-AE19-62706E023703}">
                      <ahyp:hlinkClr xmlns:ahyp="http://schemas.microsoft.com/office/drawing/2018/hyperlinkcolor" val="tx"/>
                    </a:ext>
                  </a:extLst>
                </a:hlinkClick>
              </a:rPr>
              <a:t>Flaticon</a:t>
            </a:r>
            <a:r>
              <a:rPr lang="en" sz="1867" kern="0">
                <a:solidFill>
                  <a:srgbClr val="7F694C"/>
                </a:solidFill>
                <a:latin typeface="Roboto"/>
                <a:ea typeface="Roboto"/>
                <a:cs typeface="Roboto"/>
                <a:sym typeface="Roboto"/>
              </a:rPr>
              <a:t>, infographics &amp; images by </a:t>
            </a:r>
            <a:r>
              <a:rPr lang="en" sz="1867" b="1" kern="0">
                <a:solidFill>
                  <a:srgbClr val="7F694C"/>
                </a:solidFill>
                <a:uFill>
                  <a:noFill/>
                </a:uFill>
                <a:latin typeface="Roboto"/>
                <a:ea typeface="Roboto"/>
                <a:cs typeface="Roboto"/>
                <a:sym typeface="Roboto"/>
                <a:hlinkClick r:id="rId6">
                  <a:extLst>
                    <a:ext uri="{A12FA001-AC4F-418D-AE19-62706E023703}">
                      <ahyp:hlinkClr xmlns:ahyp="http://schemas.microsoft.com/office/drawing/2018/hyperlinkcolor" val="tx"/>
                    </a:ext>
                  </a:extLst>
                </a:hlinkClick>
              </a:rPr>
              <a:t>Freepik</a:t>
            </a:r>
            <a:endParaRPr sz="1867" kern="0">
              <a:solidFill>
                <a:srgbClr val="7F694C"/>
              </a:solidFill>
              <a:latin typeface="Roboto"/>
              <a:ea typeface="Roboto"/>
              <a:cs typeface="Roboto"/>
              <a:sym typeface="Roboto"/>
            </a:endParaRPr>
          </a:p>
        </p:txBody>
      </p:sp>
    </p:spTree>
    <p:extLst>
      <p:ext uri="{BB962C8B-B14F-4D97-AF65-F5344CB8AC3E}">
        <p14:creationId xmlns:p14="http://schemas.microsoft.com/office/powerpoint/2010/main" val="8344659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and 6 columns">
  <p:cSld name="Title and 6 columns">
    <p:bg>
      <p:bgPr>
        <a:solidFill>
          <a:schemeClr val="lt2"/>
        </a:solidFill>
        <a:effectLst/>
      </p:bgPr>
    </p:bg>
    <p:spTree>
      <p:nvGrpSpPr>
        <p:cNvPr id="1" name="Shape 244"/>
        <p:cNvGrpSpPr/>
        <p:nvPr/>
      </p:nvGrpSpPr>
      <p:grpSpPr>
        <a:xfrm>
          <a:off x="0" y="0"/>
          <a:ext cx="0" cy="0"/>
          <a:chOff x="0" y="0"/>
          <a:chExt cx="0" cy="0"/>
        </a:xfrm>
      </p:grpSpPr>
      <p:pic>
        <p:nvPicPr>
          <p:cNvPr id="245" name="Google Shape;245;p31"/>
          <p:cNvPicPr preferRelativeResize="0"/>
          <p:nvPr/>
        </p:nvPicPr>
        <p:blipFill>
          <a:blip r:embed="rId2">
            <a:alphaModFix amt="75000"/>
          </a:blip>
          <a:stretch>
            <a:fillRect/>
          </a:stretch>
        </p:blipFill>
        <p:spPr>
          <a:xfrm flipH="1">
            <a:off x="9444733" y="0"/>
            <a:ext cx="2747267" cy="2645701"/>
          </a:xfrm>
          <a:prstGeom prst="rect">
            <a:avLst/>
          </a:prstGeom>
          <a:noFill/>
          <a:ln>
            <a:noFill/>
          </a:ln>
        </p:spPr>
      </p:pic>
      <p:pic>
        <p:nvPicPr>
          <p:cNvPr id="246" name="Google Shape;246;p31"/>
          <p:cNvPicPr preferRelativeResize="0"/>
          <p:nvPr/>
        </p:nvPicPr>
        <p:blipFill>
          <a:blip r:embed="rId2">
            <a:alphaModFix amt="75000"/>
          </a:blip>
          <a:stretch>
            <a:fillRect/>
          </a:stretch>
        </p:blipFill>
        <p:spPr>
          <a:xfrm rot="10800000" flipH="1">
            <a:off x="0" y="4212300"/>
            <a:ext cx="2747267" cy="2645701"/>
          </a:xfrm>
          <a:prstGeom prst="rect">
            <a:avLst/>
          </a:prstGeom>
          <a:noFill/>
          <a:ln>
            <a:noFill/>
          </a:ln>
        </p:spPr>
      </p:pic>
      <p:sp>
        <p:nvSpPr>
          <p:cNvPr id="247" name="Google Shape;247;p31"/>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 name="Google Shape;248;p31"/>
          <p:cNvSpPr txBox="1">
            <a:spLocks noGrp="1"/>
          </p:cNvSpPr>
          <p:nvPr>
            <p:ph type="subTitle" idx="1"/>
          </p:nvPr>
        </p:nvSpPr>
        <p:spPr>
          <a:xfrm>
            <a:off x="731151" y="2716151"/>
            <a:ext cx="3170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249" name="Google Shape;249;p31"/>
          <p:cNvSpPr txBox="1">
            <a:spLocks noGrp="1"/>
          </p:cNvSpPr>
          <p:nvPr>
            <p:ph type="subTitle" idx="2"/>
          </p:nvPr>
        </p:nvSpPr>
        <p:spPr>
          <a:xfrm>
            <a:off x="8290851" y="2716151"/>
            <a:ext cx="3170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250" name="Google Shape;250;p31"/>
          <p:cNvSpPr txBox="1">
            <a:spLocks noGrp="1"/>
          </p:cNvSpPr>
          <p:nvPr>
            <p:ph type="subTitle" idx="3"/>
          </p:nvPr>
        </p:nvSpPr>
        <p:spPr>
          <a:xfrm>
            <a:off x="4511000" y="2716151"/>
            <a:ext cx="3170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251" name="Google Shape;251;p31"/>
          <p:cNvSpPr txBox="1">
            <a:spLocks noGrp="1"/>
          </p:cNvSpPr>
          <p:nvPr>
            <p:ph type="title"/>
          </p:nvPr>
        </p:nvSpPr>
        <p:spPr>
          <a:xfrm>
            <a:off x="1116151" y="2135251"/>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52" name="Google Shape;252;p31"/>
          <p:cNvSpPr txBox="1">
            <a:spLocks noGrp="1"/>
          </p:cNvSpPr>
          <p:nvPr>
            <p:ph type="title" idx="4"/>
          </p:nvPr>
        </p:nvSpPr>
        <p:spPr>
          <a:xfrm>
            <a:off x="8675851" y="2135251"/>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53" name="Google Shape;253;p31"/>
          <p:cNvSpPr txBox="1">
            <a:spLocks noGrp="1"/>
          </p:cNvSpPr>
          <p:nvPr>
            <p:ph type="title" idx="5"/>
          </p:nvPr>
        </p:nvSpPr>
        <p:spPr>
          <a:xfrm>
            <a:off x="4896000" y="2135251"/>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54" name="Google Shape;254;p31"/>
          <p:cNvSpPr txBox="1">
            <a:spLocks noGrp="1"/>
          </p:cNvSpPr>
          <p:nvPr>
            <p:ph type="title" idx="6"/>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55" name="Google Shape;255;p31"/>
          <p:cNvSpPr txBox="1">
            <a:spLocks noGrp="1"/>
          </p:cNvSpPr>
          <p:nvPr>
            <p:ph type="subTitle" idx="7"/>
          </p:nvPr>
        </p:nvSpPr>
        <p:spPr>
          <a:xfrm>
            <a:off x="731151" y="5040251"/>
            <a:ext cx="3170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256" name="Google Shape;256;p31"/>
          <p:cNvSpPr txBox="1">
            <a:spLocks noGrp="1"/>
          </p:cNvSpPr>
          <p:nvPr>
            <p:ph type="subTitle" idx="8"/>
          </p:nvPr>
        </p:nvSpPr>
        <p:spPr>
          <a:xfrm>
            <a:off x="8290851" y="5040251"/>
            <a:ext cx="3170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257" name="Google Shape;257;p31"/>
          <p:cNvSpPr txBox="1">
            <a:spLocks noGrp="1"/>
          </p:cNvSpPr>
          <p:nvPr>
            <p:ph type="subTitle" idx="9"/>
          </p:nvPr>
        </p:nvSpPr>
        <p:spPr>
          <a:xfrm>
            <a:off x="4511000" y="5040251"/>
            <a:ext cx="3170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258" name="Google Shape;258;p31"/>
          <p:cNvSpPr txBox="1">
            <a:spLocks noGrp="1"/>
          </p:cNvSpPr>
          <p:nvPr>
            <p:ph type="title" idx="13"/>
          </p:nvPr>
        </p:nvSpPr>
        <p:spPr>
          <a:xfrm>
            <a:off x="1116151" y="4459351"/>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59" name="Google Shape;259;p31"/>
          <p:cNvSpPr txBox="1">
            <a:spLocks noGrp="1"/>
          </p:cNvSpPr>
          <p:nvPr>
            <p:ph type="title" idx="14"/>
          </p:nvPr>
        </p:nvSpPr>
        <p:spPr>
          <a:xfrm>
            <a:off x="8675851" y="4459351"/>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60" name="Google Shape;260;p31"/>
          <p:cNvSpPr txBox="1">
            <a:spLocks noGrp="1"/>
          </p:cNvSpPr>
          <p:nvPr>
            <p:ph type="title" idx="15"/>
          </p:nvPr>
        </p:nvSpPr>
        <p:spPr>
          <a:xfrm>
            <a:off x="4896000" y="4459351"/>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Tree>
    <p:extLst>
      <p:ext uri="{BB962C8B-B14F-4D97-AF65-F5344CB8AC3E}">
        <p14:creationId xmlns:p14="http://schemas.microsoft.com/office/powerpoint/2010/main" val="7785255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lt2"/>
        </a:solidFill>
        <a:effectLst/>
      </p:bgPr>
    </p:bg>
    <p:spTree>
      <p:nvGrpSpPr>
        <p:cNvPr id="1" name="Shape 261"/>
        <p:cNvGrpSpPr/>
        <p:nvPr/>
      </p:nvGrpSpPr>
      <p:grpSpPr>
        <a:xfrm>
          <a:off x="0" y="0"/>
          <a:ext cx="0" cy="0"/>
          <a:chOff x="0" y="0"/>
          <a:chExt cx="0" cy="0"/>
        </a:xfrm>
      </p:grpSpPr>
      <p:pic>
        <p:nvPicPr>
          <p:cNvPr id="262" name="Google Shape;262;p32"/>
          <p:cNvPicPr preferRelativeResize="0"/>
          <p:nvPr/>
        </p:nvPicPr>
        <p:blipFill>
          <a:blip r:embed="rId2">
            <a:alphaModFix amt="75000"/>
          </a:blip>
          <a:stretch>
            <a:fillRect/>
          </a:stretch>
        </p:blipFill>
        <p:spPr>
          <a:xfrm flipH="1">
            <a:off x="9444733" y="0"/>
            <a:ext cx="2747267" cy="2645701"/>
          </a:xfrm>
          <a:prstGeom prst="rect">
            <a:avLst/>
          </a:prstGeom>
          <a:noFill/>
          <a:ln>
            <a:noFill/>
          </a:ln>
        </p:spPr>
      </p:pic>
      <p:pic>
        <p:nvPicPr>
          <p:cNvPr id="263" name="Google Shape;263;p32"/>
          <p:cNvPicPr preferRelativeResize="0"/>
          <p:nvPr/>
        </p:nvPicPr>
        <p:blipFill>
          <a:blip r:embed="rId2">
            <a:alphaModFix amt="75000"/>
          </a:blip>
          <a:stretch>
            <a:fillRect/>
          </a:stretch>
        </p:blipFill>
        <p:spPr>
          <a:xfrm rot="10800000" flipH="1">
            <a:off x="0" y="4212300"/>
            <a:ext cx="2747267" cy="2645701"/>
          </a:xfrm>
          <a:prstGeom prst="rect">
            <a:avLst/>
          </a:prstGeom>
          <a:noFill/>
          <a:ln>
            <a:noFill/>
          </a:ln>
        </p:spPr>
      </p:pic>
      <p:sp>
        <p:nvSpPr>
          <p:cNvPr id="264" name="Google Shape;264;p32"/>
          <p:cNvSpPr txBox="1">
            <a:spLocks noGrp="1"/>
          </p:cNvSpPr>
          <p:nvPr>
            <p:ph type="title"/>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65" name="Google Shape;265;p32"/>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385012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lt2"/>
        </a:solidFill>
        <a:effectLst/>
      </p:bgPr>
    </p:bg>
    <p:spTree>
      <p:nvGrpSpPr>
        <p:cNvPr id="1" name="Shape 266"/>
        <p:cNvGrpSpPr/>
        <p:nvPr/>
      </p:nvGrpSpPr>
      <p:grpSpPr>
        <a:xfrm>
          <a:off x="0" y="0"/>
          <a:ext cx="0" cy="0"/>
          <a:chOff x="0" y="0"/>
          <a:chExt cx="0" cy="0"/>
        </a:xfrm>
      </p:grpSpPr>
      <p:pic>
        <p:nvPicPr>
          <p:cNvPr id="267" name="Google Shape;267;p33"/>
          <p:cNvPicPr preferRelativeResize="0"/>
          <p:nvPr/>
        </p:nvPicPr>
        <p:blipFill>
          <a:blip r:embed="rId2">
            <a:alphaModFix amt="55000"/>
          </a:blip>
          <a:stretch>
            <a:fillRect/>
          </a:stretch>
        </p:blipFill>
        <p:spPr>
          <a:xfrm>
            <a:off x="2946401" y="0"/>
            <a:ext cx="2806700" cy="2896435"/>
          </a:xfrm>
          <a:prstGeom prst="rect">
            <a:avLst/>
          </a:prstGeom>
          <a:noFill/>
          <a:ln>
            <a:noFill/>
          </a:ln>
        </p:spPr>
      </p:pic>
      <p:pic>
        <p:nvPicPr>
          <p:cNvPr id="268" name="Google Shape;268;p33"/>
          <p:cNvPicPr preferRelativeResize="0"/>
          <p:nvPr/>
        </p:nvPicPr>
        <p:blipFill>
          <a:blip r:embed="rId2">
            <a:alphaModFix amt="55000"/>
          </a:blip>
          <a:stretch>
            <a:fillRect/>
          </a:stretch>
        </p:blipFill>
        <p:spPr>
          <a:xfrm rot="10800000" flipH="1">
            <a:off x="6438901" y="3961567"/>
            <a:ext cx="2806700" cy="2896435"/>
          </a:xfrm>
          <a:prstGeom prst="rect">
            <a:avLst/>
          </a:prstGeom>
          <a:noFill/>
          <a:ln>
            <a:noFill/>
          </a:ln>
        </p:spPr>
      </p:pic>
      <p:sp>
        <p:nvSpPr>
          <p:cNvPr id="269" name="Google Shape;269;p33"/>
          <p:cNvSpPr txBox="1">
            <a:spLocks noGrp="1"/>
          </p:cNvSpPr>
          <p:nvPr>
            <p:ph type="title"/>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70" name="Google Shape;270;p33"/>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8455509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lt2"/>
        </a:solidFill>
        <a:effectLst/>
      </p:bgPr>
    </p:bg>
    <p:spTree>
      <p:nvGrpSpPr>
        <p:cNvPr id="1" name="Shape 271"/>
        <p:cNvGrpSpPr/>
        <p:nvPr/>
      </p:nvGrpSpPr>
      <p:grpSpPr>
        <a:xfrm>
          <a:off x="0" y="0"/>
          <a:ext cx="0" cy="0"/>
          <a:chOff x="0" y="0"/>
          <a:chExt cx="0" cy="0"/>
        </a:xfrm>
      </p:grpSpPr>
      <p:sp>
        <p:nvSpPr>
          <p:cNvPr id="272" name="Google Shape;272;p34"/>
          <p:cNvSpPr txBox="1">
            <a:spLocks noGrp="1"/>
          </p:cNvSpPr>
          <p:nvPr>
            <p:ph type="title"/>
          </p:nvPr>
        </p:nvSpPr>
        <p:spPr>
          <a:xfrm>
            <a:off x="952167" y="725433"/>
            <a:ext cx="102876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73" name="Google Shape;273;p34"/>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pic>
        <p:nvPicPr>
          <p:cNvPr id="274" name="Google Shape;274;p34"/>
          <p:cNvPicPr preferRelativeResize="0"/>
          <p:nvPr/>
        </p:nvPicPr>
        <p:blipFill>
          <a:blip r:embed="rId2">
            <a:alphaModFix amt="35000"/>
          </a:blip>
          <a:stretch>
            <a:fillRect/>
          </a:stretch>
        </p:blipFill>
        <p:spPr>
          <a:xfrm>
            <a:off x="1568451" y="1543051"/>
            <a:ext cx="9055100" cy="3771900"/>
          </a:xfrm>
          <a:prstGeom prst="rect">
            <a:avLst/>
          </a:prstGeom>
          <a:noFill/>
          <a:ln>
            <a:noFill/>
          </a:ln>
        </p:spPr>
      </p:pic>
    </p:spTree>
    <p:extLst>
      <p:ext uri="{BB962C8B-B14F-4D97-AF65-F5344CB8AC3E}">
        <p14:creationId xmlns:p14="http://schemas.microsoft.com/office/powerpoint/2010/main" val="2936763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2"/>
        </a:solidFill>
        <a:effectLst/>
      </p:bgPr>
    </p:bg>
    <p:spTree>
      <p:nvGrpSpPr>
        <p:cNvPr id="1" name="Shape 76"/>
        <p:cNvGrpSpPr/>
        <p:nvPr/>
      </p:nvGrpSpPr>
      <p:grpSpPr>
        <a:xfrm>
          <a:off x="0" y="0"/>
          <a:ext cx="0" cy="0"/>
          <a:chOff x="0" y="0"/>
          <a:chExt cx="0" cy="0"/>
        </a:xfrm>
      </p:grpSpPr>
      <p:pic>
        <p:nvPicPr>
          <p:cNvPr id="77" name="Google Shape;77;p15"/>
          <p:cNvPicPr preferRelativeResize="0"/>
          <p:nvPr/>
        </p:nvPicPr>
        <p:blipFill>
          <a:blip r:embed="rId2">
            <a:alphaModFix amt="75000"/>
          </a:blip>
          <a:stretch>
            <a:fillRect/>
          </a:stretch>
        </p:blipFill>
        <p:spPr>
          <a:xfrm>
            <a:off x="5800101" y="886950"/>
            <a:ext cx="5437535" cy="5236500"/>
          </a:xfrm>
          <a:prstGeom prst="rect">
            <a:avLst/>
          </a:prstGeom>
          <a:noFill/>
          <a:ln>
            <a:noFill/>
          </a:ln>
        </p:spPr>
      </p:pic>
      <p:pic>
        <p:nvPicPr>
          <p:cNvPr id="78" name="Google Shape;78;p15"/>
          <p:cNvPicPr preferRelativeResize="0"/>
          <p:nvPr/>
        </p:nvPicPr>
        <p:blipFill>
          <a:blip r:embed="rId3">
            <a:alphaModFix amt="55000"/>
          </a:blip>
          <a:stretch>
            <a:fillRect/>
          </a:stretch>
        </p:blipFill>
        <p:spPr>
          <a:xfrm flipH="1">
            <a:off x="653947" y="1631567"/>
            <a:ext cx="4302967" cy="4440533"/>
          </a:xfrm>
          <a:prstGeom prst="rect">
            <a:avLst/>
          </a:prstGeom>
          <a:noFill/>
          <a:ln>
            <a:noFill/>
          </a:ln>
        </p:spPr>
      </p:pic>
      <p:sp>
        <p:nvSpPr>
          <p:cNvPr id="79" name="Google Shape;79;p15"/>
          <p:cNvSpPr txBox="1">
            <a:spLocks noGrp="1"/>
          </p:cNvSpPr>
          <p:nvPr>
            <p:ph type="title"/>
          </p:nvPr>
        </p:nvSpPr>
        <p:spPr>
          <a:xfrm>
            <a:off x="6614533" y="1937833"/>
            <a:ext cx="4216800" cy="487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accent2"/>
              </a:buClr>
              <a:buSzPts val="3000"/>
              <a:buNone/>
              <a:defRPr sz="4000">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80" name="Google Shape;80;p15"/>
          <p:cNvSpPr txBox="1">
            <a:spLocks noGrp="1"/>
          </p:cNvSpPr>
          <p:nvPr>
            <p:ph type="subTitle" idx="1"/>
          </p:nvPr>
        </p:nvSpPr>
        <p:spPr>
          <a:xfrm>
            <a:off x="6614533" y="2820500"/>
            <a:ext cx="4216800" cy="1623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2133"/>
            </a:lvl1pPr>
            <a:lvl2pPr lvl="1" algn="r" rtl="0">
              <a:lnSpc>
                <a:spcPct val="100000"/>
              </a:lnSpc>
              <a:spcBef>
                <a:spcPts val="2133"/>
              </a:spcBef>
              <a:spcAft>
                <a:spcPts val="0"/>
              </a:spcAft>
              <a:buNone/>
              <a:defRPr sz="2133"/>
            </a:lvl2pPr>
            <a:lvl3pPr lvl="2" algn="r" rtl="0">
              <a:lnSpc>
                <a:spcPct val="100000"/>
              </a:lnSpc>
              <a:spcBef>
                <a:spcPts val="2133"/>
              </a:spcBef>
              <a:spcAft>
                <a:spcPts val="0"/>
              </a:spcAft>
              <a:buNone/>
              <a:defRPr sz="2133"/>
            </a:lvl3pPr>
            <a:lvl4pPr lvl="3" algn="r" rtl="0">
              <a:lnSpc>
                <a:spcPct val="100000"/>
              </a:lnSpc>
              <a:spcBef>
                <a:spcPts val="2133"/>
              </a:spcBef>
              <a:spcAft>
                <a:spcPts val="0"/>
              </a:spcAft>
              <a:buNone/>
              <a:defRPr sz="2133"/>
            </a:lvl4pPr>
            <a:lvl5pPr lvl="4" algn="r" rtl="0">
              <a:lnSpc>
                <a:spcPct val="100000"/>
              </a:lnSpc>
              <a:spcBef>
                <a:spcPts val="2133"/>
              </a:spcBef>
              <a:spcAft>
                <a:spcPts val="0"/>
              </a:spcAft>
              <a:buNone/>
              <a:defRPr sz="2133"/>
            </a:lvl5pPr>
            <a:lvl6pPr lvl="5" algn="r" rtl="0">
              <a:lnSpc>
                <a:spcPct val="100000"/>
              </a:lnSpc>
              <a:spcBef>
                <a:spcPts val="2133"/>
              </a:spcBef>
              <a:spcAft>
                <a:spcPts val="0"/>
              </a:spcAft>
              <a:buNone/>
              <a:defRPr sz="2133"/>
            </a:lvl6pPr>
            <a:lvl7pPr lvl="6" algn="r" rtl="0">
              <a:lnSpc>
                <a:spcPct val="100000"/>
              </a:lnSpc>
              <a:spcBef>
                <a:spcPts val="2133"/>
              </a:spcBef>
              <a:spcAft>
                <a:spcPts val="0"/>
              </a:spcAft>
              <a:buNone/>
              <a:defRPr sz="2133"/>
            </a:lvl7pPr>
            <a:lvl8pPr lvl="7" algn="r" rtl="0">
              <a:lnSpc>
                <a:spcPct val="100000"/>
              </a:lnSpc>
              <a:spcBef>
                <a:spcPts val="2133"/>
              </a:spcBef>
              <a:spcAft>
                <a:spcPts val="0"/>
              </a:spcAft>
              <a:buNone/>
              <a:defRPr sz="2133"/>
            </a:lvl8pPr>
            <a:lvl9pPr lvl="8" algn="r" rtl="0">
              <a:lnSpc>
                <a:spcPct val="100000"/>
              </a:lnSpc>
              <a:spcBef>
                <a:spcPts val="2133"/>
              </a:spcBef>
              <a:spcAft>
                <a:spcPts val="2133"/>
              </a:spcAft>
              <a:buNone/>
              <a:defRPr sz="2133"/>
            </a:lvl9pPr>
          </a:lstStyle>
          <a:p>
            <a:endParaRPr/>
          </a:p>
        </p:txBody>
      </p:sp>
      <p:sp>
        <p:nvSpPr>
          <p:cNvPr id="81" name="Google Shape;81;p15"/>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65798092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only 4">
  <p:cSld name="Title only 4">
    <p:bg>
      <p:bgPr>
        <a:solidFill>
          <a:schemeClr val="lt2"/>
        </a:solidFill>
        <a:effectLst/>
      </p:bgPr>
    </p:bg>
    <p:spTree>
      <p:nvGrpSpPr>
        <p:cNvPr id="1" name="Shape 275"/>
        <p:cNvGrpSpPr/>
        <p:nvPr/>
      </p:nvGrpSpPr>
      <p:grpSpPr>
        <a:xfrm>
          <a:off x="0" y="0"/>
          <a:ext cx="0" cy="0"/>
          <a:chOff x="0" y="0"/>
          <a:chExt cx="0" cy="0"/>
        </a:xfrm>
      </p:grpSpPr>
      <p:pic>
        <p:nvPicPr>
          <p:cNvPr id="276" name="Google Shape;276;p35"/>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277" name="Google Shape;277;p35"/>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278" name="Google Shape;278;p35"/>
          <p:cNvSpPr txBox="1">
            <a:spLocks noGrp="1"/>
          </p:cNvSpPr>
          <p:nvPr>
            <p:ph type="title"/>
          </p:nvPr>
        </p:nvSpPr>
        <p:spPr>
          <a:xfrm>
            <a:off x="952167" y="725433"/>
            <a:ext cx="102876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79" name="Google Shape;279;p35"/>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0782887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only 5">
  <p:cSld name="Title only 5">
    <p:bg>
      <p:bgPr>
        <a:solidFill>
          <a:schemeClr val="lt2"/>
        </a:solidFill>
        <a:effectLst/>
      </p:bgPr>
    </p:bg>
    <p:spTree>
      <p:nvGrpSpPr>
        <p:cNvPr id="1" name="Shape 280"/>
        <p:cNvGrpSpPr/>
        <p:nvPr/>
      </p:nvGrpSpPr>
      <p:grpSpPr>
        <a:xfrm>
          <a:off x="0" y="0"/>
          <a:ext cx="0" cy="0"/>
          <a:chOff x="0" y="0"/>
          <a:chExt cx="0" cy="0"/>
        </a:xfrm>
      </p:grpSpPr>
      <p:sp>
        <p:nvSpPr>
          <p:cNvPr id="281" name="Google Shape;281;p36"/>
          <p:cNvSpPr txBox="1">
            <a:spLocks noGrp="1"/>
          </p:cNvSpPr>
          <p:nvPr>
            <p:ph type="title"/>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82" name="Google Shape;282;p36"/>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pic>
        <p:nvPicPr>
          <p:cNvPr id="283" name="Google Shape;283;p36"/>
          <p:cNvPicPr preferRelativeResize="0"/>
          <p:nvPr/>
        </p:nvPicPr>
        <p:blipFill>
          <a:blip r:embed="rId2">
            <a:alphaModFix amt="35000"/>
          </a:blip>
          <a:stretch>
            <a:fillRect/>
          </a:stretch>
        </p:blipFill>
        <p:spPr>
          <a:xfrm>
            <a:off x="1568451" y="1543051"/>
            <a:ext cx="9055100" cy="3771900"/>
          </a:xfrm>
          <a:prstGeom prst="rect">
            <a:avLst/>
          </a:prstGeom>
          <a:noFill/>
          <a:ln>
            <a:noFill/>
          </a:ln>
        </p:spPr>
      </p:pic>
    </p:spTree>
    <p:extLst>
      <p:ext uri="{BB962C8B-B14F-4D97-AF65-F5344CB8AC3E}">
        <p14:creationId xmlns:p14="http://schemas.microsoft.com/office/powerpoint/2010/main" val="331540932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itle only 6">
  <p:cSld name="Title only 6">
    <p:bg>
      <p:bgPr>
        <a:solidFill>
          <a:schemeClr val="lt2"/>
        </a:solidFill>
        <a:effectLst/>
      </p:bgPr>
    </p:bg>
    <p:spTree>
      <p:nvGrpSpPr>
        <p:cNvPr id="1" name="Shape 284"/>
        <p:cNvGrpSpPr/>
        <p:nvPr/>
      </p:nvGrpSpPr>
      <p:grpSpPr>
        <a:xfrm>
          <a:off x="0" y="0"/>
          <a:ext cx="0" cy="0"/>
          <a:chOff x="0" y="0"/>
          <a:chExt cx="0" cy="0"/>
        </a:xfrm>
      </p:grpSpPr>
      <p:pic>
        <p:nvPicPr>
          <p:cNvPr id="285" name="Google Shape;285;p37"/>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286" name="Google Shape;286;p37"/>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287" name="Google Shape;287;p37"/>
          <p:cNvSpPr txBox="1">
            <a:spLocks noGrp="1"/>
          </p:cNvSpPr>
          <p:nvPr>
            <p:ph type="title"/>
          </p:nvPr>
        </p:nvSpPr>
        <p:spPr>
          <a:xfrm>
            <a:off x="952167" y="725433"/>
            <a:ext cx="102876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88" name="Google Shape;288;p37"/>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5504224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only 7">
  <p:cSld name="Title only 7">
    <p:bg>
      <p:bgPr>
        <a:solidFill>
          <a:schemeClr val="lt2"/>
        </a:solidFill>
        <a:effectLst/>
      </p:bgPr>
    </p:bg>
    <p:spTree>
      <p:nvGrpSpPr>
        <p:cNvPr id="1" name="Shape 289"/>
        <p:cNvGrpSpPr/>
        <p:nvPr/>
      </p:nvGrpSpPr>
      <p:grpSpPr>
        <a:xfrm>
          <a:off x="0" y="0"/>
          <a:ext cx="0" cy="0"/>
          <a:chOff x="0" y="0"/>
          <a:chExt cx="0" cy="0"/>
        </a:xfrm>
      </p:grpSpPr>
      <p:pic>
        <p:nvPicPr>
          <p:cNvPr id="290" name="Google Shape;290;p38"/>
          <p:cNvPicPr preferRelativeResize="0"/>
          <p:nvPr/>
        </p:nvPicPr>
        <p:blipFill>
          <a:blip r:embed="rId2">
            <a:alphaModFix amt="55000"/>
          </a:blip>
          <a:stretch>
            <a:fillRect/>
          </a:stretch>
        </p:blipFill>
        <p:spPr>
          <a:xfrm>
            <a:off x="2946401" y="0"/>
            <a:ext cx="2806700" cy="2896435"/>
          </a:xfrm>
          <a:prstGeom prst="rect">
            <a:avLst/>
          </a:prstGeom>
          <a:noFill/>
          <a:ln>
            <a:noFill/>
          </a:ln>
        </p:spPr>
      </p:pic>
      <p:pic>
        <p:nvPicPr>
          <p:cNvPr id="291" name="Google Shape;291;p38"/>
          <p:cNvPicPr preferRelativeResize="0"/>
          <p:nvPr/>
        </p:nvPicPr>
        <p:blipFill>
          <a:blip r:embed="rId2">
            <a:alphaModFix amt="55000"/>
          </a:blip>
          <a:stretch>
            <a:fillRect/>
          </a:stretch>
        </p:blipFill>
        <p:spPr>
          <a:xfrm rot="10800000" flipH="1">
            <a:off x="6438901" y="3961567"/>
            <a:ext cx="2806700" cy="2896435"/>
          </a:xfrm>
          <a:prstGeom prst="rect">
            <a:avLst/>
          </a:prstGeom>
          <a:noFill/>
          <a:ln>
            <a:noFill/>
          </a:ln>
        </p:spPr>
      </p:pic>
      <p:sp>
        <p:nvSpPr>
          <p:cNvPr id="292" name="Google Shape;292;p38"/>
          <p:cNvSpPr txBox="1">
            <a:spLocks noGrp="1"/>
          </p:cNvSpPr>
          <p:nvPr>
            <p:ph type="title"/>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93" name="Google Shape;293;p38"/>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57352204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only 8">
  <p:cSld name="Title only 8">
    <p:bg>
      <p:bgPr>
        <a:solidFill>
          <a:schemeClr val="lt2"/>
        </a:solidFill>
        <a:effectLst/>
      </p:bgPr>
    </p:bg>
    <p:spTree>
      <p:nvGrpSpPr>
        <p:cNvPr id="1" name="Shape 294"/>
        <p:cNvGrpSpPr/>
        <p:nvPr/>
      </p:nvGrpSpPr>
      <p:grpSpPr>
        <a:xfrm>
          <a:off x="0" y="0"/>
          <a:ext cx="0" cy="0"/>
          <a:chOff x="0" y="0"/>
          <a:chExt cx="0" cy="0"/>
        </a:xfrm>
      </p:grpSpPr>
      <p:pic>
        <p:nvPicPr>
          <p:cNvPr id="295" name="Google Shape;295;p39"/>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296" name="Google Shape;296;p39"/>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297" name="Google Shape;297;p39"/>
          <p:cNvSpPr txBox="1">
            <a:spLocks noGrp="1"/>
          </p:cNvSpPr>
          <p:nvPr>
            <p:ph type="title"/>
          </p:nvPr>
        </p:nvSpPr>
        <p:spPr>
          <a:xfrm>
            <a:off x="952167" y="725433"/>
            <a:ext cx="102876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98" name="Google Shape;298;p39"/>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57945804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only 9">
  <p:cSld name="Title only 9">
    <p:bg>
      <p:bgPr>
        <a:solidFill>
          <a:schemeClr val="lt2"/>
        </a:solidFill>
        <a:effectLst/>
      </p:bgPr>
    </p:bg>
    <p:spTree>
      <p:nvGrpSpPr>
        <p:cNvPr id="1" name="Shape 299"/>
        <p:cNvGrpSpPr/>
        <p:nvPr/>
      </p:nvGrpSpPr>
      <p:grpSpPr>
        <a:xfrm>
          <a:off x="0" y="0"/>
          <a:ext cx="0" cy="0"/>
          <a:chOff x="0" y="0"/>
          <a:chExt cx="0" cy="0"/>
        </a:xfrm>
      </p:grpSpPr>
      <p:pic>
        <p:nvPicPr>
          <p:cNvPr id="300" name="Google Shape;300;p40"/>
          <p:cNvPicPr preferRelativeResize="0"/>
          <p:nvPr/>
        </p:nvPicPr>
        <p:blipFill>
          <a:blip r:embed="rId2">
            <a:alphaModFix amt="55000"/>
          </a:blip>
          <a:stretch>
            <a:fillRect/>
          </a:stretch>
        </p:blipFill>
        <p:spPr>
          <a:xfrm>
            <a:off x="2946401" y="0"/>
            <a:ext cx="2806700" cy="2896435"/>
          </a:xfrm>
          <a:prstGeom prst="rect">
            <a:avLst/>
          </a:prstGeom>
          <a:noFill/>
          <a:ln>
            <a:noFill/>
          </a:ln>
        </p:spPr>
      </p:pic>
      <p:pic>
        <p:nvPicPr>
          <p:cNvPr id="301" name="Google Shape;301;p40"/>
          <p:cNvPicPr preferRelativeResize="0"/>
          <p:nvPr/>
        </p:nvPicPr>
        <p:blipFill>
          <a:blip r:embed="rId2">
            <a:alphaModFix amt="55000"/>
          </a:blip>
          <a:stretch>
            <a:fillRect/>
          </a:stretch>
        </p:blipFill>
        <p:spPr>
          <a:xfrm rot="10800000" flipH="1">
            <a:off x="6438901" y="3961567"/>
            <a:ext cx="2806700" cy="2896435"/>
          </a:xfrm>
          <a:prstGeom prst="rect">
            <a:avLst/>
          </a:prstGeom>
          <a:noFill/>
          <a:ln>
            <a:noFill/>
          </a:ln>
        </p:spPr>
      </p:pic>
      <p:sp>
        <p:nvSpPr>
          <p:cNvPr id="302" name="Google Shape;302;p40"/>
          <p:cNvSpPr txBox="1">
            <a:spLocks noGrp="1"/>
          </p:cNvSpPr>
          <p:nvPr>
            <p:ph type="title"/>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303" name="Google Shape;303;p40"/>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24159267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2"/>
        </a:solidFill>
        <a:effectLst/>
      </p:bgPr>
    </p:bg>
    <p:spTree>
      <p:nvGrpSpPr>
        <p:cNvPr id="1" name="Shape 304"/>
        <p:cNvGrpSpPr/>
        <p:nvPr/>
      </p:nvGrpSpPr>
      <p:grpSpPr>
        <a:xfrm>
          <a:off x="0" y="0"/>
          <a:ext cx="0" cy="0"/>
          <a:chOff x="0" y="0"/>
          <a:chExt cx="0" cy="0"/>
        </a:xfrm>
      </p:grpSpPr>
      <p:pic>
        <p:nvPicPr>
          <p:cNvPr id="305" name="Google Shape;305;p41"/>
          <p:cNvPicPr preferRelativeResize="0"/>
          <p:nvPr/>
        </p:nvPicPr>
        <p:blipFill>
          <a:blip r:embed="rId2">
            <a:alphaModFix amt="75000"/>
          </a:blip>
          <a:stretch>
            <a:fillRect/>
          </a:stretch>
        </p:blipFill>
        <p:spPr>
          <a:xfrm flipH="1">
            <a:off x="9444733" y="0"/>
            <a:ext cx="2747267" cy="2645701"/>
          </a:xfrm>
          <a:prstGeom prst="rect">
            <a:avLst/>
          </a:prstGeom>
          <a:noFill/>
          <a:ln>
            <a:noFill/>
          </a:ln>
        </p:spPr>
      </p:pic>
      <p:pic>
        <p:nvPicPr>
          <p:cNvPr id="306" name="Google Shape;306;p41"/>
          <p:cNvPicPr preferRelativeResize="0"/>
          <p:nvPr/>
        </p:nvPicPr>
        <p:blipFill>
          <a:blip r:embed="rId2">
            <a:alphaModFix amt="75000"/>
          </a:blip>
          <a:stretch>
            <a:fillRect/>
          </a:stretch>
        </p:blipFill>
        <p:spPr>
          <a:xfrm rot="10800000" flipH="1">
            <a:off x="0" y="4212300"/>
            <a:ext cx="2747267" cy="2645701"/>
          </a:xfrm>
          <a:prstGeom prst="rect">
            <a:avLst/>
          </a:prstGeom>
          <a:noFill/>
          <a:ln>
            <a:noFill/>
          </a:ln>
        </p:spPr>
      </p:pic>
      <p:sp>
        <p:nvSpPr>
          <p:cNvPr id="307" name="Google Shape;307;p41"/>
          <p:cNvSpPr txBox="1">
            <a:spLocks noGrp="1"/>
          </p:cNvSpPr>
          <p:nvPr>
            <p:ph type="subTitle" idx="1"/>
          </p:nvPr>
        </p:nvSpPr>
        <p:spPr>
          <a:xfrm>
            <a:off x="3187600" y="2363351"/>
            <a:ext cx="58168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133"/>
            </a:lvl1pPr>
            <a:lvl2pPr lvl="1" algn="ctr" rtl="0">
              <a:spcBef>
                <a:spcPts val="0"/>
              </a:spcBef>
              <a:spcAft>
                <a:spcPts val="0"/>
              </a:spcAft>
              <a:buNone/>
              <a:defRPr sz="2133"/>
            </a:lvl2pPr>
            <a:lvl3pPr lvl="2" algn="ctr" rtl="0">
              <a:spcBef>
                <a:spcPts val="0"/>
              </a:spcBef>
              <a:spcAft>
                <a:spcPts val="0"/>
              </a:spcAft>
              <a:buNone/>
              <a:defRPr sz="2133"/>
            </a:lvl3pPr>
            <a:lvl4pPr lvl="3" algn="ctr" rtl="0">
              <a:spcBef>
                <a:spcPts val="0"/>
              </a:spcBef>
              <a:spcAft>
                <a:spcPts val="0"/>
              </a:spcAft>
              <a:buNone/>
              <a:defRPr sz="2133"/>
            </a:lvl4pPr>
            <a:lvl5pPr lvl="4" algn="ctr" rtl="0">
              <a:spcBef>
                <a:spcPts val="0"/>
              </a:spcBef>
              <a:spcAft>
                <a:spcPts val="0"/>
              </a:spcAft>
              <a:buNone/>
              <a:defRPr sz="2133"/>
            </a:lvl5pPr>
            <a:lvl6pPr lvl="5" algn="ctr" rtl="0">
              <a:spcBef>
                <a:spcPts val="0"/>
              </a:spcBef>
              <a:spcAft>
                <a:spcPts val="0"/>
              </a:spcAft>
              <a:buNone/>
              <a:defRPr sz="2133"/>
            </a:lvl6pPr>
            <a:lvl7pPr lvl="6" algn="ctr" rtl="0">
              <a:spcBef>
                <a:spcPts val="0"/>
              </a:spcBef>
              <a:spcAft>
                <a:spcPts val="0"/>
              </a:spcAft>
              <a:buNone/>
              <a:defRPr sz="2133"/>
            </a:lvl7pPr>
            <a:lvl8pPr lvl="7" algn="ctr" rtl="0">
              <a:spcBef>
                <a:spcPts val="0"/>
              </a:spcBef>
              <a:spcAft>
                <a:spcPts val="0"/>
              </a:spcAft>
              <a:buNone/>
              <a:defRPr sz="2133"/>
            </a:lvl8pPr>
            <a:lvl9pPr lvl="8" algn="ctr" rtl="0">
              <a:spcBef>
                <a:spcPts val="0"/>
              </a:spcBef>
              <a:spcAft>
                <a:spcPts val="0"/>
              </a:spcAft>
              <a:buNone/>
              <a:defRPr sz="2133"/>
            </a:lvl9pPr>
          </a:lstStyle>
          <a:p>
            <a:endParaRPr/>
          </a:p>
        </p:txBody>
      </p:sp>
      <p:sp>
        <p:nvSpPr>
          <p:cNvPr id="308" name="Google Shape;308;p41"/>
          <p:cNvSpPr txBox="1">
            <a:spLocks noGrp="1"/>
          </p:cNvSpPr>
          <p:nvPr>
            <p:ph type="title" hasCustomPrompt="1"/>
          </p:nvPr>
        </p:nvSpPr>
        <p:spPr>
          <a:xfrm>
            <a:off x="3524000" y="1632151"/>
            <a:ext cx="5144000" cy="66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5067"/>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309" name="Google Shape;309;p41"/>
          <p:cNvSpPr txBox="1">
            <a:spLocks noGrp="1"/>
          </p:cNvSpPr>
          <p:nvPr>
            <p:ph type="subTitle" idx="2"/>
          </p:nvPr>
        </p:nvSpPr>
        <p:spPr>
          <a:xfrm>
            <a:off x="3187600" y="3998743"/>
            <a:ext cx="5816800" cy="487600"/>
          </a:xfrm>
          <a:prstGeom prst="rect">
            <a:avLst/>
          </a:prstGeom>
        </p:spPr>
        <p:txBody>
          <a:bodyPr spcFirstLastPara="1" wrap="square" lIns="91425" tIns="91425" rIns="91425" bIns="91425" anchor="ctr" anchorCtr="0">
            <a:noAutofit/>
          </a:bodyPr>
          <a:lstStyle>
            <a:lvl1pPr lvl="0" algn="ctr" rtl="0">
              <a:lnSpc>
                <a:spcPct val="150000"/>
              </a:lnSpc>
              <a:spcBef>
                <a:spcPts val="0"/>
              </a:spcBef>
              <a:spcAft>
                <a:spcPts val="0"/>
              </a:spcAft>
              <a:buNone/>
              <a:defRPr sz="2133"/>
            </a:lvl1pPr>
            <a:lvl2pPr lvl="1" algn="ctr" rtl="0">
              <a:lnSpc>
                <a:spcPct val="150000"/>
              </a:lnSpc>
              <a:spcBef>
                <a:spcPts val="0"/>
              </a:spcBef>
              <a:spcAft>
                <a:spcPts val="0"/>
              </a:spcAft>
              <a:buNone/>
              <a:defRPr sz="2133"/>
            </a:lvl2pPr>
            <a:lvl3pPr lvl="2" algn="ctr" rtl="0">
              <a:lnSpc>
                <a:spcPct val="150000"/>
              </a:lnSpc>
              <a:spcBef>
                <a:spcPts val="0"/>
              </a:spcBef>
              <a:spcAft>
                <a:spcPts val="0"/>
              </a:spcAft>
              <a:buNone/>
              <a:defRPr sz="2133"/>
            </a:lvl3pPr>
            <a:lvl4pPr lvl="3" algn="ctr" rtl="0">
              <a:lnSpc>
                <a:spcPct val="150000"/>
              </a:lnSpc>
              <a:spcBef>
                <a:spcPts val="0"/>
              </a:spcBef>
              <a:spcAft>
                <a:spcPts val="0"/>
              </a:spcAft>
              <a:buNone/>
              <a:defRPr sz="2133"/>
            </a:lvl4pPr>
            <a:lvl5pPr lvl="4" algn="ctr" rtl="0">
              <a:lnSpc>
                <a:spcPct val="150000"/>
              </a:lnSpc>
              <a:spcBef>
                <a:spcPts val="0"/>
              </a:spcBef>
              <a:spcAft>
                <a:spcPts val="0"/>
              </a:spcAft>
              <a:buNone/>
              <a:defRPr sz="2133"/>
            </a:lvl5pPr>
            <a:lvl6pPr lvl="5" algn="ctr" rtl="0">
              <a:lnSpc>
                <a:spcPct val="150000"/>
              </a:lnSpc>
              <a:spcBef>
                <a:spcPts val="0"/>
              </a:spcBef>
              <a:spcAft>
                <a:spcPts val="0"/>
              </a:spcAft>
              <a:buNone/>
              <a:defRPr sz="2133"/>
            </a:lvl6pPr>
            <a:lvl7pPr lvl="6" algn="ctr" rtl="0">
              <a:lnSpc>
                <a:spcPct val="150000"/>
              </a:lnSpc>
              <a:spcBef>
                <a:spcPts val="0"/>
              </a:spcBef>
              <a:spcAft>
                <a:spcPts val="0"/>
              </a:spcAft>
              <a:buNone/>
              <a:defRPr sz="2133"/>
            </a:lvl7pPr>
            <a:lvl8pPr lvl="7" algn="ctr" rtl="0">
              <a:lnSpc>
                <a:spcPct val="150000"/>
              </a:lnSpc>
              <a:spcBef>
                <a:spcPts val="0"/>
              </a:spcBef>
              <a:spcAft>
                <a:spcPts val="0"/>
              </a:spcAft>
              <a:buNone/>
              <a:defRPr sz="2133"/>
            </a:lvl8pPr>
            <a:lvl9pPr lvl="8" algn="ctr" rtl="0">
              <a:lnSpc>
                <a:spcPct val="150000"/>
              </a:lnSpc>
              <a:spcBef>
                <a:spcPts val="0"/>
              </a:spcBef>
              <a:spcAft>
                <a:spcPts val="0"/>
              </a:spcAft>
              <a:buNone/>
              <a:defRPr sz="2133"/>
            </a:lvl9pPr>
          </a:lstStyle>
          <a:p>
            <a:endParaRPr/>
          </a:p>
        </p:txBody>
      </p:sp>
      <p:sp>
        <p:nvSpPr>
          <p:cNvPr id="310" name="Google Shape;310;p41"/>
          <p:cNvSpPr txBox="1">
            <a:spLocks noGrp="1"/>
          </p:cNvSpPr>
          <p:nvPr>
            <p:ph type="title" idx="3" hasCustomPrompt="1"/>
          </p:nvPr>
        </p:nvSpPr>
        <p:spPr>
          <a:xfrm>
            <a:off x="3524000" y="3268079"/>
            <a:ext cx="5144000" cy="66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5067"/>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311" name="Google Shape;311;p41"/>
          <p:cNvSpPr txBox="1">
            <a:spLocks noGrp="1"/>
          </p:cNvSpPr>
          <p:nvPr>
            <p:ph type="subTitle" idx="4"/>
          </p:nvPr>
        </p:nvSpPr>
        <p:spPr>
          <a:xfrm>
            <a:off x="3187600" y="5634136"/>
            <a:ext cx="58168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312" name="Google Shape;312;p41"/>
          <p:cNvSpPr txBox="1">
            <a:spLocks noGrp="1"/>
          </p:cNvSpPr>
          <p:nvPr>
            <p:ph type="title" idx="5" hasCustomPrompt="1"/>
          </p:nvPr>
        </p:nvSpPr>
        <p:spPr>
          <a:xfrm>
            <a:off x="3524000" y="4904007"/>
            <a:ext cx="5144000" cy="66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5067"/>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313" name="Google Shape;313;p41"/>
          <p:cNvSpPr txBox="1">
            <a:spLocks noGrp="1"/>
          </p:cNvSpPr>
          <p:nvPr>
            <p:ph type="title" idx="6"/>
          </p:nvPr>
        </p:nvSpPr>
        <p:spPr>
          <a:xfrm>
            <a:off x="952167" y="729100"/>
            <a:ext cx="10214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314" name="Google Shape;314;p41"/>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99686590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Numbers and text 1">
  <p:cSld name="Numbers and text 1">
    <p:bg>
      <p:bgPr>
        <a:solidFill>
          <a:schemeClr val="lt2"/>
        </a:solidFill>
        <a:effectLst/>
      </p:bgPr>
    </p:bg>
    <p:spTree>
      <p:nvGrpSpPr>
        <p:cNvPr id="1" name="Shape 315"/>
        <p:cNvGrpSpPr/>
        <p:nvPr/>
      </p:nvGrpSpPr>
      <p:grpSpPr>
        <a:xfrm>
          <a:off x="0" y="0"/>
          <a:ext cx="0" cy="0"/>
          <a:chOff x="0" y="0"/>
          <a:chExt cx="0" cy="0"/>
        </a:xfrm>
      </p:grpSpPr>
      <p:pic>
        <p:nvPicPr>
          <p:cNvPr id="316" name="Google Shape;316;p42"/>
          <p:cNvPicPr preferRelativeResize="0"/>
          <p:nvPr/>
        </p:nvPicPr>
        <p:blipFill>
          <a:blip r:embed="rId2">
            <a:alphaModFix amt="75000"/>
          </a:blip>
          <a:stretch>
            <a:fillRect/>
          </a:stretch>
        </p:blipFill>
        <p:spPr>
          <a:xfrm flipH="1">
            <a:off x="9444733" y="0"/>
            <a:ext cx="2747267" cy="2645701"/>
          </a:xfrm>
          <a:prstGeom prst="rect">
            <a:avLst/>
          </a:prstGeom>
          <a:noFill/>
          <a:ln>
            <a:noFill/>
          </a:ln>
        </p:spPr>
      </p:pic>
      <p:pic>
        <p:nvPicPr>
          <p:cNvPr id="317" name="Google Shape;317;p42"/>
          <p:cNvPicPr preferRelativeResize="0"/>
          <p:nvPr/>
        </p:nvPicPr>
        <p:blipFill>
          <a:blip r:embed="rId2">
            <a:alphaModFix amt="75000"/>
          </a:blip>
          <a:stretch>
            <a:fillRect/>
          </a:stretch>
        </p:blipFill>
        <p:spPr>
          <a:xfrm rot="10800000" flipH="1">
            <a:off x="0" y="4212300"/>
            <a:ext cx="2747267" cy="2645701"/>
          </a:xfrm>
          <a:prstGeom prst="rect">
            <a:avLst/>
          </a:prstGeom>
          <a:noFill/>
          <a:ln>
            <a:noFill/>
          </a:ln>
        </p:spPr>
      </p:pic>
      <p:sp>
        <p:nvSpPr>
          <p:cNvPr id="318" name="Google Shape;318;p42"/>
          <p:cNvSpPr txBox="1">
            <a:spLocks noGrp="1"/>
          </p:cNvSpPr>
          <p:nvPr>
            <p:ph type="title"/>
          </p:nvPr>
        </p:nvSpPr>
        <p:spPr>
          <a:xfrm>
            <a:off x="952167" y="729100"/>
            <a:ext cx="10214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319" name="Google Shape;319;p42"/>
          <p:cNvSpPr txBox="1">
            <a:spLocks noGrp="1"/>
          </p:cNvSpPr>
          <p:nvPr>
            <p:ph type="title" idx="2" hasCustomPrompt="1"/>
          </p:nvPr>
        </p:nvSpPr>
        <p:spPr>
          <a:xfrm>
            <a:off x="5890700" y="2219433"/>
            <a:ext cx="5346800" cy="985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200"/>
              <a:buNone/>
              <a:defRPr sz="5067"/>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20" name="Google Shape;320;p42"/>
          <p:cNvSpPr txBox="1">
            <a:spLocks noGrp="1"/>
          </p:cNvSpPr>
          <p:nvPr>
            <p:ph type="subTitle" idx="1"/>
          </p:nvPr>
        </p:nvSpPr>
        <p:spPr>
          <a:xfrm>
            <a:off x="5890500" y="3100633"/>
            <a:ext cx="5347200" cy="59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800"/>
              <a:buNone/>
              <a:defRPr/>
            </a:lvl2pPr>
            <a:lvl3pPr lvl="2" algn="ctr" rtl="0">
              <a:lnSpc>
                <a:spcPct val="100000"/>
              </a:lnSpc>
              <a:spcBef>
                <a:spcPts val="2133"/>
              </a:spcBef>
              <a:spcAft>
                <a:spcPts val="0"/>
              </a:spcAft>
              <a:buSzPts val="1800"/>
              <a:buNone/>
              <a:defRPr/>
            </a:lvl3pPr>
            <a:lvl4pPr lvl="3" algn="ctr" rtl="0">
              <a:lnSpc>
                <a:spcPct val="100000"/>
              </a:lnSpc>
              <a:spcBef>
                <a:spcPts val="2133"/>
              </a:spcBef>
              <a:spcAft>
                <a:spcPts val="0"/>
              </a:spcAft>
              <a:buSzPts val="1800"/>
              <a:buNone/>
              <a:defRPr/>
            </a:lvl4pPr>
            <a:lvl5pPr lvl="4" algn="ctr" rtl="0">
              <a:lnSpc>
                <a:spcPct val="100000"/>
              </a:lnSpc>
              <a:spcBef>
                <a:spcPts val="2133"/>
              </a:spcBef>
              <a:spcAft>
                <a:spcPts val="0"/>
              </a:spcAft>
              <a:buSzPts val="1800"/>
              <a:buNone/>
              <a:defRPr/>
            </a:lvl5pPr>
            <a:lvl6pPr lvl="5" algn="ctr" rtl="0">
              <a:lnSpc>
                <a:spcPct val="100000"/>
              </a:lnSpc>
              <a:spcBef>
                <a:spcPts val="2133"/>
              </a:spcBef>
              <a:spcAft>
                <a:spcPts val="0"/>
              </a:spcAft>
              <a:buSzPts val="1800"/>
              <a:buNone/>
              <a:defRPr/>
            </a:lvl6pPr>
            <a:lvl7pPr lvl="6" algn="ctr" rtl="0">
              <a:lnSpc>
                <a:spcPct val="100000"/>
              </a:lnSpc>
              <a:spcBef>
                <a:spcPts val="2133"/>
              </a:spcBef>
              <a:spcAft>
                <a:spcPts val="0"/>
              </a:spcAft>
              <a:buSzPts val="1800"/>
              <a:buNone/>
              <a:defRPr/>
            </a:lvl7pPr>
            <a:lvl8pPr lvl="7" algn="ctr" rtl="0">
              <a:lnSpc>
                <a:spcPct val="100000"/>
              </a:lnSpc>
              <a:spcBef>
                <a:spcPts val="2133"/>
              </a:spcBef>
              <a:spcAft>
                <a:spcPts val="0"/>
              </a:spcAft>
              <a:buSzPts val="1800"/>
              <a:buNone/>
              <a:defRPr/>
            </a:lvl8pPr>
            <a:lvl9pPr lvl="8" algn="ctr" rtl="0">
              <a:lnSpc>
                <a:spcPct val="100000"/>
              </a:lnSpc>
              <a:spcBef>
                <a:spcPts val="2133"/>
              </a:spcBef>
              <a:spcAft>
                <a:spcPts val="2133"/>
              </a:spcAft>
              <a:buSzPts val="1800"/>
              <a:buNone/>
              <a:defRPr/>
            </a:lvl9pPr>
          </a:lstStyle>
          <a:p>
            <a:endParaRPr/>
          </a:p>
        </p:txBody>
      </p:sp>
      <p:sp>
        <p:nvSpPr>
          <p:cNvPr id="321" name="Google Shape;321;p42"/>
          <p:cNvSpPr txBox="1">
            <a:spLocks noGrp="1"/>
          </p:cNvSpPr>
          <p:nvPr>
            <p:ph type="title" idx="3" hasCustomPrompt="1"/>
          </p:nvPr>
        </p:nvSpPr>
        <p:spPr>
          <a:xfrm>
            <a:off x="5891133" y="4364133"/>
            <a:ext cx="5346800" cy="985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200"/>
              <a:buNone/>
              <a:defRPr sz="5067"/>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22" name="Google Shape;322;p42"/>
          <p:cNvSpPr txBox="1">
            <a:spLocks noGrp="1"/>
          </p:cNvSpPr>
          <p:nvPr>
            <p:ph type="subTitle" idx="4"/>
          </p:nvPr>
        </p:nvSpPr>
        <p:spPr>
          <a:xfrm>
            <a:off x="5890500" y="5245335"/>
            <a:ext cx="5347200" cy="59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800"/>
              <a:buNone/>
              <a:defRPr/>
            </a:lvl2pPr>
            <a:lvl3pPr lvl="2" algn="ctr" rtl="0">
              <a:lnSpc>
                <a:spcPct val="100000"/>
              </a:lnSpc>
              <a:spcBef>
                <a:spcPts val="2133"/>
              </a:spcBef>
              <a:spcAft>
                <a:spcPts val="0"/>
              </a:spcAft>
              <a:buSzPts val="1800"/>
              <a:buNone/>
              <a:defRPr/>
            </a:lvl3pPr>
            <a:lvl4pPr lvl="3" algn="ctr" rtl="0">
              <a:lnSpc>
                <a:spcPct val="100000"/>
              </a:lnSpc>
              <a:spcBef>
                <a:spcPts val="2133"/>
              </a:spcBef>
              <a:spcAft>
                <a:spcPts val="0"/>
              </a:spcAft>
              <a:buSzPts val="1800"/>
              <a:buNone/>
              <a:defRPr/>
            </a:lvl4pPr>
            <a:lvl5pPr lvl="4" algn="ctr" rtl="0">
              <a:lnSpc>
                <a:spcPct val="100000"/>
              </a:lnSpc>
              <a:spcBef>
                <a:spcPts val="2133"/>
              </a:spcBef>
              <a:spcAft>
                <a:spcPts val="0"/>
              </a:spcAft>
              <a:buSzPts val="1800"/>
              <a:buNone/>
              <a:defRPr/>
            </a:lvl5pPr>
            <a:lvl6pPr lvl="5" algn="ctr" rtl="0">
              <a:lnSpc>
                <a:spcPct val="100000"/>
              </a:lnSpc>
              <a:spcBef>
                <a:spcPts val="2133"/>
              </a:spcBef>
              <a:spcAft>
                <a:spcPts val="0"/>
              </a:spcAft>
              <a:buSzPts val="1800"/>
              <a:buNone/>
              <a:defRPr/>
            </a:lvl6pPr>
            <a:lvl7pPr lvl="6" algn="ctr" rtl="0">
              <a:lnSpc>
                <a:spcPct val="100000"/>
              </a:lnSpc>
              <a:spcBef>
                <a:spcPts val="2133"/>
              </a:spcBef>
              <a:spcAft>
                <a:spcPts val="0"/>
              </a:spcAft>
              <a:buSzPts val="1800"/>
              <a:buNone/>
              <a:defRPr/>
            </a:lvl7pPr>
            <a:lvl8pPr lvl="7" algn="ctr" rtl="0">
              <a:lnSpc>
                <a:spcPct val="100000"/>
              </a:lnSpc>
              <a:spcBef>
                <a:spcPts val="2133"/>
              </a:spcBef>
              <a:spcAft>
                <a:spcPts val="0"/>
              </a:spcAft>
              <a:buSzPts val="1800"/>
              <a:buNone/>
              <a:defRPr/>
            </a:lvl8pPr>
            <a:lvl9pPr lvl="8" algn="ctr" rtl="0">
              <a:lnSpc>
                <a:spcPct val="100000"/>
              </a:lnSpc>
              <a:spcBef>
                <a:spcPts val="2133"/>
              </a:spcBef>
              <a:spcAft>
                <a:spcPts val="2133"/>
              </a:spcAft>
              <a:buSzPts val="1800"/>
              <a:buNone/>
              <a:defRPr/>
            </a:lvl9pPr>
          </a:lstStyle>
          <a:p>
            <a:endParaRPr/>
          </a:p>
        </p:txBody>
      </p:sp>
    </p:spTree>
    <p:extLst>
      <p:ext uri="{BB962C8B-B14F-4D97-AF65-F5344CB8AC3E}">
        <p14:creationId xmlns:p14="http://schemas.microsoft.com/office/powerpoint/2010/main" val="330074988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2"/>
        </a:solidFill>
        <a:effectLst/>
      </p:bgPr>
    </p:bg>
    <p:spTree>
      <p:nvGrpSpPr>
        <p:cNvPr id="1" name="Shape 323"/>
        <p:cNvGrpSpPr/>
        <p:nvPr/>
      </p:nvGrpSpPr>
      <p:grpSpPr>
        <a:xfrm>
          <a:off x="0" y="0"/>
          <a:ext cx="0" cy="0"/>
          <a:chOff x="0" y="0"/>
          <a:chExt cx="0" cy="0"/>
        </a:xfrm>
      </p:grpSpPr>
      <p:pic>
        <p:nvPicPr>
          <p:cNvPr id="324" name="Google Shape;324;p43"/>
          <p:cNvPicPr preferRelativeResize="0"/>
          <p:nvPr/>
        </p:nvPicPr>
        <p:blipFill>
          <a:blip r:embed="rId2">
            <a:alphaModFix amt="35000"/>
          </a:blip>
          <a:stretch>
            <a:fillRect/>
          </a:stretch>
        </p:blipFill>
        <p:spPr>
          <a:xfrm>
            <a:off x="1568451" y="1543051"/>
            <a:ext cx="9055100" cy="3771900"/>
          </a:xfrm>
          <a:prstGeom prst="rect">
            <a:avLst/>
          </a:prstGeom>
          <a:noFill/>
          <a:ln>
            <a:noFill/>
          </a:ln>
        </p:spPr>
      </p:pic>
      <p:sp>
        <p:nvSpPr>
          <p:cNvPr id="325" name="Google Shape;325;p43"/>
          <p:cNvSpPr txBox="1">
            <a:spLocks noGrp="1"/>
          </p:cNvSpPr>
          <p:nvPr>
            <p:ph type="subTitle" idx="1"/>
          </p:nvPr>
        </p:nvSpPr>
        <p:spPr>
          <a:xfrm>
            <a:off x="3817800" y="4597508"/>
            <a:ext cx="4556400" cy="54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vl1pPr>
            <a:lvl2pPr lvl="1" rtl="0">
              <a:spcBef>
                <a:spcPts val="0"/>
              </a:spcBef>
              <a:spcAft>
                <a:spcPts val="0"/>
              </a:spcAft>
              <a:buNone/>
              <a:defRPr sz="2667"/>
            </a:lvl2pPr>
            <a:lvl3pPr lvl="2" rtl="0">
              <a:spcBef>
                <a:spcPts val="0"/>
              </a:spcBef>
              <a:spcAft>
                <a:spcPts val="0"/>
              </a:spcAft>
              <a:buNone/>
              <a:defRPr sz="2667"/>
            </a:lvl3pPr>
            <a:lvl4pPr lvl="3" rtl="0">
              <a:spcBef>
                <a:spcPts val="0"/>
              </a:spcBef>
              <a:spcAft>
                <a:spcPts val="0"/>
              </a:spcAft>
              <a:buNone/>
              <a:defRPr sz="2667"/>
            </a:lvl4pPr>
            <a:lvl5pPr lvl="4" rtl="0">
              <a:spcBef>
                <a:spcPts val="0"/>
              </a:spcBef>
              <a:spcAft>
                <a:spcPts val="0"/>
              </a:spcAft>
              <a:buNone/>
              <a:defRPr sz="2667"/>
            </a:lvl5pPr>
            <a:lvl6pPr lvl="5" rtl="0">
              <a:spcBef>
                <a:spcPts val="0"/>
              </a:spcBef>
              <a:spcAft>
                <a:spcPts val="0"/>
              </a:spcAft>
              <a:buNone/>
              <a:defRPr sz="2667"/>
            </a:lvl6pPr>
            <a:lvl7pPr lvl="6" rtl="0">
              <a:spcBef>
                <a:spcPts val="0"/>
              </a:spcBef>
              <a:spcAft>
                <a:spcPts val="0"/>
              </a:spcAft>
              <a:buNone/>
              <a:defRPr sz="2667"/>
            </a:lvl7pPr>
            <a:lvl8pPr lvl="7" rtl="0">
              <a:spcBef>
                <a:spcPts val="0"/>
              </a:spcBef>
              <a:spcAft>
                <a:spcPts val="0"/>
              </a:spcAft>
              <a:buNone/>
              <a:defRPr sz="2667"/>
            </a:lvl8pPr>
            <a:lvl9pPr lvl="8" rtl="0">
              <a:spcBef>
                <a:spcPts val="0"/>
              </a:spcBef>
              <a:spcAft>
                <a:spcPts val="0"/>
              </a:spcAft>
              <a:buNone/>
              <a:defRPr sz="2667"/>
            </a:lvl9pPr>
          </a:lstStyle>
          <a:p>
            <a:endParaRPr/>
          </a:p>
        </p:txBody>
      </p:sp>
      <p:sp>
        <p:nvSpPr>
          <p:cNvPr id="326" name="Google Shape;326;p43"/>
          <p:cNvSpPr txBox="1">
            <a:spLocks noGrp="1"/>
          </p:cNvSpPr>
          <p:nvPr>
            <p:ph type="title"/>
          </p:nvPr>
        </p:nvSpPr>
        <p:spPr>
          <a:xfrm>
            <a:off x="1794400" y="1713292"/>
            <a:ext cx="8603200" cy="27564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Clr>
                <a:schemeClr val="accent2"/>
              </a:buClr>
              <a:buSzPts val="2400"/>
              <a:buNone/>
              <a:defRPr sz="3867">
                <a:solidFill>
                  <a:schemeClr val="dk2"/>
                </a:solidFill>
              </a:defRPr>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327" name="Google Shape;327;p43"/>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22895284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2"/>
        </a:solidFill>
        <a:effectLst/>
      </p:bgPr>
    </p:bg>
    <p:spTree>
      <p:nvGrpSpPr>
        <p:cNvPr id="1" name="Shape 328"/>
        <p:cNvGrpSpPr/>
        <p:nvPr/>
      </p:nvGrpSpPr>
      <p:grpSpPr>
        <a:xfrm>
          <a:off x="0" y="0"/>
          <a:ext cx="0" cy="0"/>
          <a:chOff x="0" y="0"/>
          <a:chExt cx="0" cy="0"/>
        </a:xfrm>
      </p:grpSpPr>
      <p:pic>
        <p:nvPicPr>
          <p:cNvPr id="329" name="Google Shape;329;p44"/>
          <p:cNvPicPr preferRelativeResize="0"/>
          <p:nvPr/>
        </p:nvPicPr>
        <p:blipFill>
          <a:blip r:embed="rId2">
            <a:alphaModFix amt="75000"/>
          </a:blip>
          <a:stretch>
            <a:fillRect/>
          </a:stretch>
        </p:blipFill>
        <p:spPr>
          <a:xfrm>
            <a:off x="0" y="2025650"/>
            <a:ext cx="2747267" cy="2645701"/>
          </a:xfrm>
          <a:prstGeom prst="rect">
            <a:avLst/>
          </a:prstGeom>
          <a:noFill/>
          <a:ln>
            <a:noFill/>
          </a:ln>
        </p:spPr>
      </p:pic>
      <p:pic>
        <p:nvPicPr>
          <p:cNvPr id="330" name="Google Shape;330;p44"/>
          <p:cNvPicPr preferRelativeResize="0"/>
          <p:nvPr/>
        </p:nvPicPr>
        <p:blipFill>
          <a:blip r:embed="rId2">
            <a:alphaModFix amt="75000"/>
          </a:blip>
          <a:stretch>
            <a:fillRect/>
          </a:stretch>
        </p:blipFill>
        <p:spPr>
          <a:xfrm rot="10800000">
            <a:off x="9444733" y="2186649"/>
            <a:ext cx="2747267" cy="2645701"/>
          </a:xfrm>
          <a:prstGeom prst="rect">
            <a:avLst/>
          </a:prstGeom>
          <a:noFill/>
          <a:ln>
            <a:noFill/>
          </a:ln>
        </p:spPr>
      </p:pic>
      <p:sp>
        <p:nvSpPr>
          <p:cNvPr id="331" name="Google Shape;331;p44"/>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562581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lt2"/>
        </a:solidFill>
        <a:effectLst/>
      </p:bgPr>
    </p:bg>
    <p:spTree>
      <p:nvGrpSpPr>
        <p:cNvPr id="1" name="Shape 82"/>
        <p:cNvGrpSpPr/>
        <p:nvPr/>
      </p:nvGrpSpPr>
      <p:grpSpPr>
        <a:xfrm>
          <a:off x="0" y="0"/>
          <a:ext cx="0" cy="0"/>
          <a:chOff x="0" y="0"/>
          <a:chExt cx="0" cy="0"/>
        </a:xfrm>
      </p:grpSpPr>
      <p:pic>
        <p:nvPicPr>
          <p:cNvPr id="83" name="Google Shape;83;p16"/>
          <p:cNvPicPr preferRelativeResize="0"/>
          <p:nvPr/>
        </p:nvPicPr>
        <p:blipFill>
          <a:blip r:embed="rId2">
            <a:alphaModFix amt="75000"/>
          </a:blip>
          <a:stretch>
            <a:fillRect/>
          </a:stretch>
        </p:blipFill>
        <p:spPr>
          <a:xfrm>
            <a:off x="62501" y="1421767"/>
            <a:ext cx="5437535" cy="5236500"/>
          </a:xfrm>
          <a:prstGeom prst="rect">
            <a:avLst/>
          </a:prstGeom>
          <a:noFill/>
          <a:ln>
            <a:noFill/>
          </a:ln>
        </p:spPr>
      </p:pic>
      <p:pic>
        <p:nvPicPr>
          <p:cNvPr id="84" name="Google Shape;84;p16"/>
          <p:cNvPicPr preferRelativeResize="0"/>
          <p:nvPr/>
        </p:nvPicPr>
        <p:blipFill>
          <a:blip r:embed="rId3">
            <a:alphaModFix amt="55000"/>
          </a:blip>
          <a:stretch>
            <a:fillRect/>
          </a:stretch>
        </p:blipFill>
        <p:spPr>
          <a:xfrm>
            <a:off x="6934663" y="1323034"/>
            <a:ext cx="4302967" cy="4440533"/>
          </a:xfrm>
          <a:prstGeom prst="rect">
            <a:avLst/>
          </a:prstGeom>
          <a:noFill/>
          <a:ln>
            <a:noFill/>
          </a:ln>
        </p:spPr>
      </p:pic>
      <p:sp>
        <p:nvSpPr>
          <p:cNvPr id="85" name="Google Shape;85;p16"/>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 name="Google Shape;86;p16"/>
          <p:cNvSpPr txBox="1">
            <a:spLocks noGrp="1"/>
          </p:cNvSpPr>
          <p:nvPr>
            <p:ph type="title"/>
          </p:nvPr>
        </p:nvSpPr>
        <p:spPr>
          <a:xfrm>
            <a:off x="6501133" y="2632100"/>
            <a:ext cx="4736800" cy="102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1800"/>
              <a:buNone/>
              <a:defRPr sz="50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87" name="Google Shape;87;p16"/>
          <p:cNvSpPr txBox="1">
            <a:spLocks noGrp="1"/>
          </p:cNvSpPr>
          <p:nvPr>
            <p:ph type="subTitle" idx="1"/>
          </p:nvPr>
        </p:nvSpPr>
        <p:spPr>
          <a:xfrm>
            <a:off x="7757233" y="3793317"/>
            <a:ext cx="3480400" cy="82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2133"/>
            </a:lvl1pPr>
            <a:lvl2pPr lvl="1" algn="r" rtl="0">
              <a:lnSpc>
                <a:spcPct val="100000"/>
              </a:lnSpc>
              <a:spcBef>
                <a:spcPts val="0"/>
              </a:spcBef>
              <a:spcAft>
                <a:spcPts val="0"/>
              </a:spcAft>
              <a:buNone/>
              <a:defRPr sz="2133"/>
            </a:lvl2pPr>
            <a:lvl3pPr lvl="2" algn="r" rtl="0">
              <a:lnSpc>
                <a:spcPct val="100000"/>
              </a:lnSpc>
              <a:spcBef>
                <a:spcPts val="0"/>
              </a:spcBef>
              <a:spcAft>
                <a:spcPts val="0"/>
              </a:spcAft>
              <a:buNone/>
              <a:defRPr sz="2133"/>
            </a:lvl3pPr>
            <a:lvl4pPr lvl="3" algn="r" rtl="0">
              <a:lnSpc>
                <a:spcPct val="100000"/>
              </a:lnSpc>
              <a:spcBef>
                <a:spcPts val="0"/>
              </a:spcBef>
              <a:spcAft>
                <a:spcPts val="0"/>
              </a:spcAft>
              <a:buNone/>
              <a:defRPr sz="2133"/>
            </a:lvl4pPr>
            <a:lvl5pPr lvl="4" algn="r" rtl="0">
              <a:lnSpc>
                <a:spcPct val="100000"/>
              </a:lnSpc>
              <a:spcBef>
                <a:spcPts val="0"/>
              </a:spcBef>
              <a:spcAft>
                <a:spcPts val="0"/>
              </a:spcAft>
              <a:buNone/>
              <a:defRPr sz="2133"/>
            </a:lvl5pPr>
            <a:lvl6pPr lvl="5" algn="r" rtl="0">
              <a:lnSpc>
                <a:spcPct val="100000"/>
              </a:lnSpc>
              <a:spcBef>
                <a:spcPts val="0"/>
              </a:spcBef>
              <a:spcAft>
                <a:spcPts val="0"/>
              </a:spcAft>
              <a:buNone/>
              <a:defRPr sz="2133"/>
            </a:lvl6pPr>
            <a:lvl7pPr lvl="6" algn="r" rtl="0">
              <a:lnSpc>
                <a:spcPct val="100000"/>
              </a:lnSpc>
              <a:spcBef>
                <a:spcPts val="0"/>
              </a:spcBef>
              <a:spcAft>
                <a:spcPts val="0"/>
              </a:spcAft>
              <a:buNone/>
              <a:defRPr sz="2133"/>
            </a:lvl7pPr>
            <a:lvl8pPr lvl="7" algn="r" rtl="0">
              <a:lnSpc>
                <a:spcPct val="100000"/>
              </a:lnSpc>
              <a:spcBef>
                <a:spcPts val="0"/>
              </a:spcBef>
              <a:spcAft>
                <a:spcPts val="0"/>
              </a:spcAft>
              <a:buNone/>
              <a:defRPr sz="2133"/>
            </a:lvl8pPr>
            <a:lvl9pPr lvl="8" algn="r" rtl="0">
              <a:lnSpc>
                <a:spcPct val="100000"/>
              </a:lnSpc>
              <a:spcBef>
                <a:spcPts val="0"/>
              </a:spcBef>
              <a:spcAft>
                <a:spcPts val="0"/>
              </a:spcAft>
              <a:buNone/>
              <a:defRPr sz="2133"/>
            </a:lvl9pPr>
          </a:lstStyle>
          <a:p>
            <a:endParaRPr/>
          </a:p>
        </p:txBody>
      </p:sp>
      <p:sp>
        <p:nvSpPr>
          <p:cNvPr id="88" name="Google Shape;88;p16"/>
          <p:cNvSpPr txBox="1">
            <a:spLocks noGrp="1"/>
          </p:cNvSpPr>
          <p:nvPr>
            <p:ph type="title" idx="2" hasCustomPrompt="1"/>
          </p:nvPr>
        </p:nvSpPr>
        <p:spPr>
          <a:xfrm>
            <a:off x="1959133" y="1760684"/>
            <a:ext cx="2504400" cy="140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9600"/>
              <a:buNone/>
              <a:defRPr sz="8000"/>
            </a:lvl1pPr>
            <a:lvl2pPr lvl="1" algn="ctr" rtl="0">
              <a:spcBef>
                <a:spcPts val="0"/>
              </a:spcBef>
              <a:spcAft>
                <a:spcPts val="0"/>
              </a:spcAft>
              <a:buClr>
                <a:schemeClr val="accent2"/>
              </a:buClr>
              <a:buSzPts val="12000"/>
              <a:buNone/>
              <a:defRPr sz="16000">
                <a:solidFill>
                  <a:schemeClr val="accent2"/>
                </a:solidFill>
              </a:defRPr>
            </a:lvl2pPr>
            <a:lvl3pPr lvl="2" algn="ctr" rtl="0">
              <a:spcBef>
                <a:spcPts val="0"/>
              </a:spcBef>
              <a:spcAft>
                <a:spcPts val="0"/>
              </a:spcAft>
              <a:buClr>
                <a:schemeClr val="accent2"/>
              </a:buClr>
              <a:buSzPts val="12000"/>
              <a:buNone/>
              <a:defRPr sz="16000">
                <a:solidFill>
                  <a:schemeClr val="accent2"/>
                </a:solidFill>
              </a:defRPr>
            </a:lvl3pPr>
            <a:lvl4pPr lvl="3" algn="ctr" rtl="0">
              <a:spcBef>
                <a:spcPts val="0"/>
              </a:spcBef>
              <a:spcAft>
                <a:spcPts val="0"/>
              </a:spcAft>
              <a:buClr>
                <a:schemeClr val="accent2"/>
              </a:buClr>
              <a:buSzPts val="12000"/>
              <a:buNone/>
              <a:defRPr sz="16000">
                <a:solidFill>
                  <a:schemeClr val="accent2"/>
                </a:solidFill>
              </a:defRPr>
            </a:lvl4pPr>
            <a:lvl5pPr lvl="4" algn="ctr" rtl="0">
              <a:spcBef>
                <a:spcPts val="0"/>
              </a:spcBef>
              <a:spcAft>
                <a:spcPts val="0"/>
              </a:spcAft>
              <a:buClr>
                <a:schemeClr val="accent2"/>
              </a:buClr>
              <a:buSzPts val="12000"/>
              <a:buNone/>
              <a:defRPr sz="16000">
                <a:solidFill>
                  <a:schemeClr val="accent2"/>
                </a:solidFill>
              </a:defRPr>
            </a:lvl5pPr>
            <a:lvl6pPr lvl="5" algn="ctr" rtl="0">
              <a:spcBef>
                <a:spcPts val="0"/>
              </a:spcBef>
              <a:spcAft>
                <a:spcPts val="0"/>
              </a:spcAft>
              <a:buClr>
                <a:schemeClr val="accent2"/>
              </a:buClr>
              <a:buSzPts val="12000"/>
              <a:buNone/>
              <a:defRPr sz="16000">
                <a:solidFill>
                  <a:schemeClr val="accent2"/>
                </a:solidFill>
              </a:defRPr>
            </a:lvl6pPr>
            <a:lvl7pPr lvl="6" algn="ctr" rtl="0">
              <a:spcBef>
                <a:spcPts val="0"/>
              </a:spcBef>
              <a:spcAft>
                <a:spcPts val="0"/>
              </a:spcAft>
              <a:buClr>
                <a:schemeClr val="accent2"/>
              </a:buClr>
              <a:buSzPts val="12000"/>
              <a:buNone/>
              <a:defRPr sz="16000">
                <a:solidFill>
                  <a:schemeClr val="accent2"/>
                </a:solidFill>
              </a:defRPr>
            </a:lvl7pPr>
            <a:lvl8pPr lvl="7" algn="ctr" rtl="0">
              <a:spcBef>
                <a:spcPts val="0"/>
              </a:spcBef>
              <a:spcAft>
                <a:spcPts val="0"/>
              </a:spcAft>
              <a:buClr>
                <a:schemeClr val="accent2"/>
              </a:buClr>
              <a:buSzPts val="12000"/>
              <a:buNone/>
              <a:defRPr sz="16000">
                <a:solidFill>
                  <a:schemeClr val="accent2"/>
                </a:solidFill>
              </a:defRPr>
            </a:lvl8pPr>
            <a:lvl9pPr lvl="8" algn="ctr" rtl="0">
              <a:spcBef>
                <a:spcPts val="0"/>
              </a:spcBef>
              <a:spcAft>
                <a:spcPts val="0"/>
              </a:spcAft>
              <a:buClr>
                <a:schemeClr val="accent2"/>
              </a:buClr>
              <a:buSzPts val="12000"/>
              <a:buNone/>
              <a:defRPr sz="16000">
                <a:solidFill>
                  <a:schemeClr val="accent2"/>
                </a:solidFill>
              </a:defRPr>
            </a:lvl9pPr>
          </a:lstStyle>
          <a:p>
            <a:r>
              <a:t>xx%</a:t>
            </a:r>
          </a:p>
        </p:txBody>
      </p:sp>
    </p:spTree>
    <p:extLst>
      <p:ext uri="{BB962C8B-B14F-4D97-AF65-F5344CB8AC3E}">
        <p14:creationId xmlns:p14="http://schemas.microsoft.com/office/powerpoint/2010/main" val="22873960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2"/>
        </a:solidFill>
        <a:effectLst/>
      </p:bgPr>
    </p:bg>
    <p:spTree>
      <p:nvGrpSpPr>
        <p:cNvPr id="1" name="Shape 332"/>
        <p:cNvGrpSpPr/>
        <p:nvPr/>
      </p:nvGrpSpPr>
      <p:grpSpPr>
        <a:xfrm>
          <a:off x="0" y="0"/>
          <a:ext cx="0" cy="0"/>
          <a:chOff x="0" y="0"/>
          <a:chExt cx="0" cy="0"/>
        </a:xfrm>
      </p:grpSpPr>
      <p:sp>
        <p:nvSpPr>
          <p:cNvPr id="333" name="Google Shape;333;p45"/>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pic>
        <p:nvPicPr>
          <p:cNvPr id="334" name="Google Shape;334;p45"/>
          <p:cNvPicPr preferRelativeResize="0"/>
          <p:nvPr/>
        </p:nvPicPr>
        <p:blipFill>
          <a:blip r:embed="rId2">
            <a:alphaModFix amt="55000"/>
          </a:blip>
          <a:stretch>
            <a:fillRect/>
          </a:stretch>
        </p:blipFill>
        <p:spPr>
          <a:xfrm>
            <a:off x="2946401" y="0"/>
            <a:ext cx="2806700" cy="2896435"/>
          </a:xfrm>
          <a:prstGeom prst="rect">
            <a:avLst/>
          </a:prstGeom>
          <a:noFill/>
          <a:ln>
            <a:noFill/>
          </a:ln>
        </p:spPr>
      </p:pic>
      <p:pic>
        <p:nvPicPr>
          <p:cNvPr id="335" name="Google Shape;335;p45"/>
          <p:cNvPicPr preferRelativeResize="0"/>
          <p:nvPr/>
        </p:nvPicPr>
        <p:blipFill>
          <a:blip r:embed="rId2">
            <a:alphaModFix amt="55000"/>
          </a:blip>
          <a:stretch>
            <a:fillRect/>
          </a:stretch>
        </p:blipFill>
        <p:spPr>
          <a:xfrm rot="10800000" flipH="1">
            <a:off x="6438901" y="3961567"/>
            <a:ext cx="2806700" cy="2896435"/>
          </a:xfrm>
          <a:prstGeom prst="rect">
            <a:avLst/>
          </a:prstGeom>
          <a:noFill/>
          <a:ln>
            <a:noFill/>
          </a:ln>
        </p:spPr>
      </p:pic>
    </p:spTree>
    <p:extLst>
      <p:ext uri="{BB962C8B-B14F-4D97-AF65-F5344CB8AC3E}">
        <p14:creationId xmlns:p14="http://schemas.microsoft.com/office/powerpoint/2010/main" val="1124420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lt2"/>
        </a:solidFill>
        <a:effectLst/>
      </p:bgPr>
    </p:bg>
    <p:spTree>
      <p:nvGrpSpPr>
        <p:cNvPr id="1" name="Shape 89"/>
        <p:cNvGrpSpPr/>
        <p:nvPr/>
      </p:nvGrpSpPr>
      <p:grpSpPr>
        <a:xfrm>
          <a:off x="0" y="0"/>
          <a:ext cx="0" cy="0"/>
          <a:chOff x="0" y="0"/>
          <a:chExt cx="0" cy="0"/>
        </a:xfrm>
      </p:grpSpPr>
      <p:pic>
        <p:nvPicPr>
          <p:cNvPr id="90" name="Google Shape;90;p17"/>
          <p:cNvPicPr preferRelativeResize="0"/>
          <p:nvPr/>
        </p:nvPicPr>
        <p:blipFill>
          <a:blip r:embed="rId2">
            <a:alphaModFix amt="75000"/>
          </a:blip>
          <a:stretch>
            <a:fillRect/>
          </a:stretch>
        </p:blipFill>
        <p:spPr>
          <a:xfrm>
            <a:off x="62501" y="1421767"/>
            <a:ext cx="5437535" cy="5236500"/>
          </a:xfrm>
          <a:prstGeom prst="rect">
            <a:avLst/>
          </a:prstGeom>
          <a:noFill/>
          <a:ln>
            <a:noFill/>
          </a:ln>
        </p:spPr>
      </p:pic>
      <p:pic>
        <p:nvPicPr>
          <p:cNvPr id="91" name="Google Shape;91;p17"/>
          <p:cNvPicPr preferRelativeResize="0"/>
          <p:nvPr/>
        </p:nvPicPr>
        <p:blipFill>
          <a:blip r:embed="rId3">
            <a:alphaModFix amt="55000"/>
          </a:blip>
          <a:stretch>
            <a:fillRect/>
          </a:stretch>
        </p:blipFill>
        <p:spPr>
          <a:xfrm>
            <a:off x="6934663" y="1323034"/>
            <a:ext cx="4302967" cy="4440533"/>
          </a:xfrm>
          <a:prstGeom prst="rect">
            <a:avLst/>
          </a:prstGeom>
          <a:noFill/>
          <a:ln>
            <a:noFill/>
          </a:ln>
        </p:spPr>
      </p:pic>
      <p:sp>
        <p:nvSpPr>
          <p:cNvPr id="92" name="Google Shape;92;p17"/>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 name="Google Shape;93;p17"/>
          <p:cNvSpPr txBox="1">
            <a:spLocks noGrp="1"/>
          </p:cNvSpPr>
          <p:nvPr>
            <p:ph type="title"/>
          </p:nvPr>
        </p:nvSpPr>
        <p:spPr>
          <a:xfrm flipH="1">
            <a:off x="954367" y="2632100"/>
            <a:ext cx="4938000" cy="102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1800"/>
              <a:buNone/>
              <a:defRPr sz="50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94" name="Google Shape;94;p17"/>
          <p:cNvSpPr txBox="1">
            <a:spLocks noGrp="1"/>
          </p:cNvSpPr>
          <p:nvPr>
            <p:ph type="subTitle" idx="1"/>
          </p:nvPr>
        </p:nvSpPr>
        <p:spPr>
          <a:xfrm flipH="1">
            <a:off x="2411967" y="3793317"/>
            <a:ext cx="3480400" cy="82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2133"/>
            </a:lvl1pPr>
            <a:lvl2pPr lvl="1" algn="r" rtl="0">
              <a:lnSpc>
                <a:spcPct val="100000"/>
              </a:lnSpc>
              <a:spcBef>
                <a:spcPts val="0"/>
              </a:spcBef>
              <a:spcAft>
                <a:spcPts val="0"/>
              </a:spcAft>
              <a:buNone/>
              <a:defRPr sz="2133"/>
            </a:lvl2pPr>
            <a:lvl3pPr lvl="2" algn="r" rtl="0">
              <a:lnSpc>
                <a:spcPct val="100000"/>
              </a:lnSpc>
              <a:spcBef>
                <a:spcPts val="0"/>
              </a:spcBef>
              <a:spcAft>
                <a:spcPts val="0"/>
              </a:spcAft>
              <a:buNone/>
              <a:defRPr sz="2133"/>
            </a:lvl3pPr>
            <a:lvl4pPr lvl="3" algn="r" rtl="0">
              <a:lnSpc>
                <a:spcPct val="100000"/>
              </a:lnSpc>
              <a:spcBef>
                <a:spcPts val="0"/>
              </a:spcBef>
              <a:spcAft>
                <a:spcPts val="0"/>
              </a:spcAft>
              <a:buNone/>
              <a:defRPr sz="2133"/>
            </a:lvl4pPr>
            <a:lvl5pPr lvl="4" algn="r" rtl="0">
              <a:lnSpc>
                <a:spcPct val="100000"/>
              </a:lnSpc>
              <a:spcBef>
                <a:spcPts val="0"/>
              </a:spcBef>
              <a:spcAft>
                <a:spcPts val="0"/>
              </a:spcAft>
              <a:buNone/>
              <a:defRPr sz="2133"/>
            </a:lvl5pPr>
            <a:lvl6pPr lvl="5" algn="r" rtl="0">
              <a:lnSpc>
                <a:spcPct val="100000"/>
              </a:lnSpc>
              <a:spcBef>
                <a:spcPts val="0"/>
              </a:spcBef>
              <a:spcAft>
                <a:spcPts val="0"/>
              </a:spcAft>
              <a:buNone/>
              <a:defRPr sz="2133"/>
            </a:lvl6pPr>
            <a:lvl7pPr lvl="6" algn="r" rtl="0">
              <a:lnSpc>
                <a:spcPct val="100000"/>
              </a:lnSpc>
              <a:spcBef>
                <a:spcPts val="0"/>
              </a:spcBef>
              <a:spcAft>
                <a:spcPts val="0"/>
              </a:spcAft>
              <a:buNone/>
              <a:defRPr sz="2133"/>
            </a:lvl7pPr>
            <a:lvl8pPr lvl="7" algn="r" rtl="0">
              <a:lnSpc>
                <a:spcPct val="100000"/>
              </a:lnSpc>
              <a:spcBef>
                <a:spcPts val="0"/>
              </a:spcBef>
              <a:spcAft>
                <a:spcPts val="0"/>
              </a:spcAft>
              <a:buNone/>
              <a:defRPr sz="2133"/>
            </a:lvl8pPr>
            <a:lvl9pPr lvl="8" algn="r" rtl="0">
              <a:lnSpc>
                <a:spcPct val="100000"/>
              </a:lnSpc>
              <a:spcBef>
                <a:spcPts val="0"/>
              </a:spcBef>
              <a:spcAft>
                <a:spcPts val="0"/>
              </a:spcAft>
              <a:buNone/>
              <a:defRPr sz="2133"/>
            </a:lvl9pPr>
          </a:lstStyle>
          <a:p>
            <a:endParaRPr/>
          </a:p>
        </p:txBody>
      </p:sp>
      <p:sp>
        <p:nvSpPr>
          <p:cNvPr id="95" name="Google Shape;95;p17"/>
          <p:cNvSpPr txBox="1">
            <a:spLocks noGrp="1"/>
          </p:cNvSpPr>
          <p:nvPr>
            <p:ph type="title" idx="2" hasCustomPrompt="1"/>
          </p:nvPr>
        </p:nvSpPr>
        <p:spPr>
          <a:xfrm flipH="1">
            <a:off x="7315667" y="1553684"/>
            <a:ext cx="2504400" cy="140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9600"/>
              <a:buNone/>
              <a:defRPr sz="8000"/>
            </a:lvl1pPr>
            <a:lvl2pPr lvl="1" algn="ctr" rtl="0">
              <a:spcBef>
                <a:spcPts val="0"/>
              </a:spcBef>
              <a:spcAft>
                <a:spcPts val="0"/>
              </a:spcAft>
              <a:buClr>
                <a:schemeClr val="accent2"/>
              </a:buClr>
              <a:buSzPts val="12000"/>
              <a:buNone/>
              <a:defRPr sz="16000">
                <a:solidFill>
                  <a:schemeClr val="accent2"/>
                </a:solidFill>
              </a:defRPr>
            </a:lvl2pPr>
            <a:lvl3pPr lvl="2" algn="ctr" rtl="0">
              <a:spcBef>
                <a:spcPts val="0"/>
              </a:spcBef>
              <a:spcAft>
                <a:spcPts val="0"/>
              </a:spcAft>
              <a:buClr>
                <a:schemeClr val="accent2"/>
              </a:buClr>
              <a:buSzPts val="12000"/>
              <a:buNone/>
              <a:defRPr sz="16000">
                <a:solidFill>
                  <a:schemeClr val="accent2"/>
                </a:solidFill>
              </a:defRPr>
            </a:lvl3pPr>
            <a:lvl4pPr lvl="3" algn="ctr" rtl="0">
              <a:spcBef>
                <a:spcPts val="0"/>
              </a:spcBef>
              <a:spcAft>
                <a:spcPts val="0"/>
              </a:spcAft>
              <a:buClr>
                <a:schemeClr val="accent2"/>
              </a:buClr>
              <a:buSzPts val="12000"/>
              <a:buNone/>
              <a:defRPr sz="16000">
                <a:solidFill>
                  <a:schemeClr val="accent2"/>
                </a:solidFill>
              </a:defRPr>
            </a:lvl4pPr>
            <a:lvl5pPr lvl="4" algn="ctr" rtl="0">
              <a:spcBef>
                <a:spcPts val="0"/>
              </a:spcBef>
              <a:spcAft>
                <a:spcPts val="0"/>
              </a:spcAft>
              <a:buClr>
                <a:schemeClr val="accent2"/>
              </a:buClr>
              <a:buSzPts val="12000"/>
              <a:buNone/>
              <a:defRPr sz="16000">
                <a:solidFill>
                  <a:schemeClr val="accent2"/>
                </a:solidFill>
              </a:defRPr>
            </a:lvl5pPr>
            <a:lvl6pPr lvl="5" algn="ctr" rtl="0">
              <a:spcBef>
                <a:spcPts val="0"/>
              </a:spcBef>
              <a:spcAft>
                <a:spcPts val="0"/>
              </a:spcAft>
              <a:buClr>
                <a:schemeClr val="accent2"/>
              </a:buClr>
              <a:buSzPts val="12000"/>
              <a:buNone/>
              <a:defRPr sz="16000">
                <a:solidFill>
                  <a:schemeClr val="accent2"/>
                </a:solidFill>
              </a:defRPr>
            </a:lvl6pPr>
            <a:lvl7pPr lvl="6" algn="ctr" rtl="0">
              <a:spcBef>
                <a:spcPts val="0"/>
              </a:spcBef>
              <a:spcAft>
                <a:spcPts val="0"/>
              </a:spcAft>
              <a:buClr>
                <a:schemeClr val="accent2"/>
              </a:buClr>
              <a:buSzPts val="12000"/>
              <a:buNone/>
              <a:defRPr sz="16000">
                <a:solidFill>
                  <a:schemeClr val="accent2"/>
                </a:solidFill>
              </a:defRPr>
            </a:lvl7pPr>
            <a:lvl8pPr lvl="7" algn="ctr" rtl="0">
              <a:spcBef>
                <a:spcPts val="0"/>
              </a:spcBef>
              <a:spcAft>
                <a:spcPts val="0"/>
              </a:spcAft>
              <a:buClr>
                <a:schemeClr val="accent2"/>
              </a:buClr>
              <a:buSzPts val="12000"/>
              <a:buNone/>
              <a:defRPr sz="16000">
                <a:solidFill>
                  <a:schemeClr val="accent2"/>
                </a:solidFill>
              </a:defRPr>
            </a:lvl8pPr>
            <a:lvl9pPr lvl="8" algn="ctr" rtl="0">
              <a:spcBef>
                <a:spcPts val="0"/>
              </a:spcBef>
              <a:spcAft>
                <a:spcPts val="0"/>
              </a:spcAft>
              <a:buClr>
                <a:schemeClr val="accent2"/>
              </a:buClr>
              <a:buSzPts val="12000"/>
              <a:buNone/>
              <a:defRPr sz="16000">
                <a:solidFill>
                  <a:schemeClr val="accent2"/>
                </a:solidFill>
              </a:defRPr>
            </a:lvl9pPr>
          </a:lstStyle>
          <a:p>
            <a:r>
              <a:t>xx%</a:t>
            </a:r>
          </a:p>
        </p:txBody>
      </p:sp>
    </p:spTree>
    <p:extLst>
      <p:ext uri="{BB962C8B-B14F-4D97-AF65-F5344CB8AC3E}">
        <p14:creationId xmlns:p14="http://schemas.microsoft.com/office/powerpoint/2010/main" val="867826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solidFill>
          <a:schemeClr val="lt2"/>
        </a:solidFill>
        <a:effectLst/>
      </p:bgPr>
    </p:bg>
    <p:spTree>
      <p:nvGrpSpPr>
        <p:cNvPr id="1" name="Shape 96"/>
        <p:cNvGrpSpPr/>
        <p:nvPr/>
      </p:nvGrpSpPr>
      <p:grpSpPr>
        <a:xfrm>
          <a:off x="0" y="0"/>
          <a:ext cx="0" cy="0"/>
          <a:chOff x="0" y="0"/>
          <a:chExt cx="0" cy="0"/>
        </a:xfrm>
      </p:grpSpPr>
      <p:pic>
        <p:nvPicPr>
          <p:cNvPr id="97" name="Google Shape;97;p18"/>
          <p:cNvPicPr preferRelativeResize="0"/>
          <p:nvPr/>
        </p:nvPicPr>
        <p:blipFill>
          <a:blip r:embed="rId2">
            <a:alphaModFix amt="75000"/>
          </a:blip>
          <a:stretch>
            <a:fillRect/>
          </a:stretch>
        </p:blipFill>
        <p:spPr>
          <a:xfrm>
            <a:off x="62501" y="1421767"/>
            <a:ext cx="5437535" cy="5236500"/>
          </a:xfrm>
          <a:prstGeom prst="rect">
            <a:avLst/>
          </a:prstGeom>
          <a:noFill/>
          <a:ln>
            <a:noFill/>
          </a:ln>
        </p:spPr>
      </p:pic>
      <p:pic>
        <p:nvPicPr>
          <p:cNvPr id="98" name="Google Shape;98;p18"/>
          <p:cNvPicPr preferRelativeResize="0"/>
          <p:nvPr/>
        </p:nvPicPr>
        <p:blipFill>
          <a:blip r:embed="rId3">
            <a:alphaModFix amt="55000"/>
          </a:blip>
          <a:stretch>
            <a:fillRect/>
          </a:stretch>
        </p:blipFill>
        <p:spPr>
          <a:xfrm>
            <a:off x="6934663" y="1323034"/>
            <a:ext cx="4302967" cy="4440533"/>
          </a:xfrm>
          <a:prstGeom prst="rect">
            <a:avLst/>
          </a:prstGeom>
          <a:noFill/>
          <a:ln>
            <a:noFill/>
          </a:ln>
        </p:spPr>
      </p:pic>
      <p:sp>
        <p:nvSpPr>
          <p:cNvPr id="99" name="Google Shape;99;p18"/>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0" name="Google Shape;100;p18"/>
          <p:cNvSpPr txBox="1">
            <a:spLocks noGrp="1"/>
          </p:cNvSpPr>
          <p:nvPr>
            <p:ph type="title"/>
          </p:nvPr>
        </p:nvSpPr>
        <p:spPr>
          <a:xfrm flipH="1">
            <a:off x="954367" y="2632100"/>
            <a:ext cx="4938000" cy="1026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50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01" name="Google Shape;101;p18"/>
          <p:cNvSpPr txBox="1">
            <a:spLocks noGrp="1"/>
          </p:cNvSpPr>
          <p:nvPr>
            <p:ph type="subTitle" idx="1"/>
          </p:nvPr>
        </p:nvSpPr>
        <p:spPr>
          <a:xfrm flipH="1">
            <a:off x="954533" y="3793317"/>
            <a:ext cx="3480400" cy="82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
        <p:nvSpPr>
          <p:cNvPr id="102" name="Google Shape;102;p18"/>
          <p:cNvSpPr txBox="1">
            <a:spLocks noGrp="1"/>
          </p:cNvSpPr>
          <p:nvPr>
            <p:ph type="title" idx="2" hasCustomPrompt="1"/>
          </p:nvPr>
        </p:nvSpPr>
        <p:spPr>
          <a:xfrm flipH="1">
            <a:off x="6591767" y="1142984"/>
            <a:ext cx="2504400" cy="140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9600"/>
              <a:buNone/>
              <a:defRPr sz="8000"/>
            </a:lvl1pPr>
            <a:lvl2pPr lvl="1" algn="ctr" rtl="0">
              <a:spcBef>
                <a:spcPts val="0"/>
              </a:spcBef>
              <a:spcAft>
                <a:spcPts val="0"/>
              </a:spcAft>
              <a:buClr>
                <a:schemeClr val="accent2"/>
              </a:buClr>
              <a:buSzPts val="12000"/>
              <a:buNone/>
              <a:defRPr sz="16000">
                <a:solidFill>
                  <a:schemeClr val="accent2"/>
                </a:solidFill>
              </a:defRPr>
            </a:lvl2pPr>
            <a:lvl3pPr lvl="2" algn="ctr" rtl="0">
              <a:spcBef>
                <a:spcPts val="0"/>
              </a:spcBef>
              <a:spcAft>
                <a:spcPts val="0"/>
              </a:spcAft>
              <a:buClr>
                <a:schemeClr val="accent2"/>
              </a:buClr>
              <a:buSzPts val="12000"/>
              <a:buNone/>
              <a:defRPr sz="16000">
                <a:solidFill>
                  <a:schemeClr val="accent2"/>
                </a:solidFill>
              </a:defRPr>
            </a:lvl3pPr>
            <a:lvl4pPr lvl="3" algn="ctr" rtl="0">
              <a:spcBef>
                <a:spcPts val="0"/>
              </a:spcBef>
              <a:spcAft>
                <a:spcPts val="0"/>
              </a:spcAft>
              <a:buClr>
                <a:schemeClr val="accent2"/>
              </a:buClr>
              <a:buSzPts val="12000"/>
              <a:buNone/>
              <a:defRPr sz="16000">
                <a:solidFill>
                  <a:schemeClr val="accent2"/>
                </a:solidFill>
              </a:defRPr>
            </a:lvl4pPr>
            <a:lvl5pPr lvl="4" algn="ctr" rtl="0">
              <a:spcBef>
                <a:spcPts val="0"/>
              </a:spcBef>
              <a:spcAft>
                <a:spcPts val="0"/>
              </a:spcAft>
              <a:buClr>
                <a:schemeClr val="accent2"/>
              </a:buClr>
              <a:buSzPts val="12000"/>
              <a:buNone/>
              <a:defRPr sz="16000">
                <a:solidFill>
                  <a:schemeClr val="accent2"/>
                </a:solidFill>
              </a:defRPr>
            </a:lvl5pPr>
            <a:lvl6pPr lvl="5" algn="ctr" rtl="0">
              <a:spcBef>
                <a:spcPts val="0"/>
              </a:spcBef>
              <a:spcAft>
                <a:spcPts val="0"/>
              </a:spcAft>
              <a:buClr>
                <a:schemeClr val="accent2"/>
              </a:buClr>
              <a:buSzPts val="12000"/>
              <a:buNone/>
              <a:defRPr sz="16000">
                <a:solidFill>
                  <a:schemeClr val="accent2"/>
                </a:solidFill>
              </a:defRPr>
            </a:lvl6pPr>
            <a:lvl7pPr lvl="6" algn="ctr" rtl="0">
              <a:spcBef>
                <a:spcPts val="0"/>
              </a:spcBef>
              <a:spcAft>
                <a:spcPts val="0"/>
              </a:spcAft>
              <a:buClr>
                <a:schemeClr val="accent2"/>
              </a:buClr>
              <a:buSzPts val="12000"/>
              <a:buNone/>
              <a:defRPr sz="16000">
                <a:solidFill>
                  <a:schemeClr val="accent2"/>
                </a:solidFill>
              </a:defRPr>
            </a:lvl7pPr>
            <a:lvl8pPr lvl="7" algn="ctr" rtl="0">
              <a:spcBef>
                <a:spcPts val="0"/>
              </a:spcBef>
              <a:spcAft>
                <a:spcPts val="0"/>
              </a:spcAft>
              <a:buClr>
                <a:schemeClr val="accent2"/>
              </a:buClr>
              <a:buSzPts val="12000"/>
              <a:buNone/>
              <a:defRPr sz="16000">
                <a:solidFill>
                  <a:schemeClr val="accent2"/>
                </a:solidFill>
              </a:defRPr>
            </a:lvl8pPr>
            <a:lvl9pPr lvl="8" algn="ctr" rtl="0">
              <a:spcBef>
                <a:spcPts val="0"/>
              </a:spcBef>
              <a:spcAft>
                <a:spcPts val="0"/>
              </a:spcAft>
              <a:buClr>
                <a:schemeClr val="accent2"/>
              </a:buClr>
              <a:buSzPts val="12000"/>
              <a:buNone/>
              <a:defRPr sz="16000">
                <a:solidFill>
                  <a:schemeClr val="accent2"/>
                </a:solidFill>
              </a:defRPr>
            </a:lvl9pPr>
          </a:lstStyle>
          <a:p>
            <a:r>
              <a:t>xx%</a:t>
            </a:r>
          </a:p>
        </p:txBody>
      </p:sp>
    </p:spTree>
    <p:extLst>
      <p:ext uri="{BB962C8B-B14F-4D97-AF65-F5344CB8AC3E}">
        <p14:creationId xmlns:p14="http://schemas.microsoft.com/office/powerpoint/2010/main" val="3266960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4">
  <p:cSld name="Section header 4">
    <p:bg>
      <p:bgPr>
        <a:solidFill>
          <a:schemeClr val="lt2"/>
        </a:solidFill>
        <a:effectLst/>
      </p:bgPr>
    </p:bg>
    <p:spTree>
      <p:nvGrpSpPr>
        <p:cNvPr id="1" name="Shape 103"/>
        <p:cNvGrpSpPr/>
        <p:nvPr/>
      </p:nvGrpSpPr>
      <p:grpSpPr>
        <a:xfrm>
          <a:off x="0" y="0"/>
          <a:ext cx="0" cy="0"/>
          <a:chOff x="0" y="0"/>
          <a:chExt cx="0" cy="0"/>
        </a:xfrm>
      </p:grpSpPr>
      <p:pic>
        <p:nvPicPr>
          <p:cNvPr id="104" name="Google Shape;104;p19"/>
          <p:cNvPicPr preferRelativeResize="0"/>
          <p:nvPr/>
        </p:nvPicPr>
        <p:blipFill>
          <a:blip r:embed="rId2">
            <a:alphaModFix amt="75000"/>
          </a:blip>
          <a:stretch>
            <a:fillRect/>
          </a:stretch>
        </p:blipFill>
        <p:spPr>
          <a:xfrm>
            <a:off x="62501" y="1421767"/>
            <a:ext cx="5437535" cy="5236500"/>
          </a:xfrm>
          <a:prstGeom prst="rect">
            <a:avLst/>
          </a:prstGeom>
          <a:noFill/>
          <a:ln>
            <a:noFill/>
          </a:ln>
        </p:spPr>
      </p:pic>
      <p:pic>
        <p:nvPicPr>
          <p:cNvPr id="105" name="Google Shape;105;p19"/>
          <p:cNvPicPr preferRelativeResize="0"/>
          <p:nvPr/>
        </p:nvPicPr>
        <p:blipFill>
          <a:blip r:embed="rId3">
            <a:alphaModFix amt="55000"/>
          </a:blip>
          <a:stretch>
            <a:fillRect/>
          </a:stretch>
        </p:blipFill>
        <p:spPr>
          <a:xfrm>
            <a:off x="6934663" y="1323034"/>
            <a:ext cx="4302967" cy="4440533"/>
          </a:xfrm>
          <a:prstGeom prst="rect">
            <a:avLst/>
          </a:prstGeom>
          <a:noFill/>
          <a:ln>
            <a:noFill/>
          </a:ln>
        </p:spPr>
      </p:pic>
      <p:sp>
        <p:nvSpPr>
          <p:cNvPr id="106" name="Google Shape;106;p19"/>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19"/>
          <p:cNvSpPr txBox="1">
            <a:spLocks noGrp="1"/>
          </p:cNvSpPr>
          <p:nvPr>
            <p:ph type="title"/>
          </p:nvPr>
        </p:nvSpPr>
        <p:spPr>
          <a:xfrm flipH="1">
            <a:off x="954367" y="2632100"/>
            <a:ext cx="4938000" cy="1026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50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08" name="Google Shape;108;p19"/>
          <p:cNvSpPr txBox="1">
            <a:spLocks noGrp="1"/>
          </p:cNvSpPr>
          <p:nvPr>
            <p:ph type="subTitle" idx="1"/>
          </p:nvPr>
        </p:nvSpPr>
        <p:spPr>
          <a:xfrm flipH="1">
            <a:off x="954533" y="3793317"/>
            <a:ext cx="3480400" cy="82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
        <p:nvSpPr>
          <p:cNvPr id="109" name="Google Shape;109;p19"/>
          <p:cNvSpPr txBox="1">
            <a:spLocks noGrp="1"/>
          </p:cNvSpPr>
          <p:nvPr>
            <p:ph type="title" idx="2" hasCustomPrompt="1"/>
          </p:nvPr>
        </p:nvSpPr>
        <p:spPr>
          <a:xfrm flipH="1">
            <a:off x="7341067" y="2726584"/>
            <a:ext cx="2504400" cy="140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9600"/>
              <a:buNone/>
              <a:defRPr sz="8000"/>
            </a:lvl1pPr>
            <a:lvl2pPr lvl="1" algn="ctr" rtl="0">
              <a:spcBef>
                <a:spcPts val="0"/>
              </a:spcBef>
              <a:spcAft>
                <a:spcPts val="0"/>
              </a:spcAft>
              <a:buClr>
                <a:schemeClr val="accent2"/>
              </a:buClr>
              <a:buSzPts val="12000"/>
              <a:buNone/>
              <a:defRPr sz="16000">
                <a:solidFill>
                  <a:schemeClr val="accent2"/>
                </a:solidFill>
              </a:defRPr>
            </a:lvl2pPr>
            <a:lvl3pPr lvl="2" algn="ctr" rtl="0">
              <a:spcBef>
                <a:spcPts val="0"/>
              </a:spcBef>
              <a:spcAft>
                <a:spcPts val="0"/>
              </a:spcAft>
              <a:buClr>
                <a:schemeClr val="accent2"/>
              </a:buClr>
              <a:buSzPts val="12000"/>
              <a:buNone/>
              <a:defRPr sz="16000">
                <a:solidFill>
                  <a:schemeClr val="accent2"/>
                </a:solidFill>
              </a:defRPr>
            </a:lvl3pPr>
            <a:lvl4pPr lvl="3" algn="ctr" rtl="0">
              <a:spcBef>
                <a:spcPts val="0"/>
              </a:spcBef>
              <a:spcAft>
                <a:spcPts val="0"/>
              </a:spcAft>
              <a:buClr>
                <a:schemeClr val="accent2"/>
              </a:buClr>
              <a:buSzPts val="12000"/>
              <a:buNone/>
              <a:defRPr sz="16000">
                <a:solidFill>
                  <a:schemeClr val="accent2"/>
                </a:solidFill>
              </a:defRPr>
            </a:lvl4pPr>
            <a:lvl5pPr lvl="4" algn="ctr" rtl="0">
              <a:spcBef>
                <a:spcPts val="0"/>
              </a:spcBef>
              <a:spcAft>
                <a:spcPts val="0"/>
              </a:spcAft>
              <a:buClr>
                <a:schemeClr val="accent2"/>
              </a:buClr>
              <a:buSzPts val="12000"/>
              <a:buNone/>
              <a:defRPr sz="16000">
                <a:solidFill>
                  <a:schemeClr val="accent2"/>
                </a:solidFill>
              </a:defRPr>
            </a:lvl5pPr>
            <a:lvl6pPr lvl="5" algn="ctr" rtl="0">
              <a:spcBef>
                <a:spcPts val="0"/>
              </a:spcBef>
              <a:spcAft>
                <a:spcPts val="0"/>
              </a:spcAft>
              <a:buClr>
                <a:schemeClr val="accent2"/>
              </a:buClr>
              <a:buSzPts val="12000"/>
              <a:buNone/>
              <a:defRPr sz="16000">
                <a:solidFill>
                  <a:schemeClr val="accent2"/>
                </a:solidFill>
              </a:defRPr>
            </a:lvl6pPr>
            <a:lvl7pPr lvl="6" algn="ctr" rtl="0">
              <a:spcBef>
                <a:spcPts val="0"/>
              </a:spcBef>
              <a:spcAft>
                <a:spcPts val="0"/>
              </a:spcAft>
              <a:buClr>
                <a:schemeClr val="accent2"/>
              </a:buClr>
              <a:buSzPts val="12000"/>
              <a:buNone/>
              <a:defRPr sz="16000">
                <a:solidFill>
                  <a:schemeClr val="accent2"/>
                </a:solidFill>
              </a:defRPr>
            </a:lvl7pPr>
            <a:lvl8pPr lvl="7" algn="ctr" rtl="0">
              <a:spcBef>
                <a:spcPts val="0"/>
              </a:spcBef>
              <a:spcAft>
                <a:spcPts val="0"/>
              </a:spcAft>
              <a:buClr>
                <a:schemeClr val="accent2"/>
              </a:buClr>
              <a:buSzPts val="12000"/>
              <a:buNone/>
              <a:defRPr sz="16000">
                <a:solidFill>
                  <a:schemeClr val="accent2"/>
                </a:solidFill>
              </a:defRPr>
            </a:lvl8pPr>
            <a:lvl9pPr lvl="8" algn="ctr" rtl="0">
              <a:spcBef>
                <a:spcPts val="0"/>
              </a:spcBef>
              <a:spcAft>
                <a:spcPts val="0"/>
              </a:spcAft>
              <a:buClr>
                <a:schemeClr val="accent2"/>
              </a:buClr>
              <a:buSzPts val="12000"/>
              <a:buNone/>
              <a:defRPr sz="16000">
                <a:solidFill>
                  <a:schemeClr val="accent2"/>
                </a:solidFill>
              </a:defRPr>
            </a:lvl9pPr>
          </a:lstStyle>
          <a:p>
            <a:r>
              <a:t>xx%</a:t>
            </a:r>
          </a:p>
        </p:txBody>
      </p:sp>
    </p:spTree>
    <p:extLst>
      <p:ext uri="{BB962C8B-B14F-4D97-AF65-F5344CB8AC3E}">
        <p14:creationId xmlns:p14="http://schemas.microsoft.com/office/powerpoint/2010/main" val="2968612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4 columns">
  <p:cSld name="Title and 4 columns">
    <p:bg>
      <p:bgPr>
        <a:solidFill>
          <a:schemeClr val="lt2"/>
        </a:solidFill>
        <a:effectLst/>
      </p:bgPr>
    </p:bg>
    <p:spTree>
      <p:nvGrpSpPr>
        <p:cNvPr id="1" name="Shape 110"/>
        <p:cNvGrpSpPr/>
        <p:nvPr/>
      </p:nvGrpSpPr>
      <p:grpSpPr>
        <a:xfrm>
          <a:off x="0" y="0"/>
          <a:ext cx="0" cy="0"/>
          <a:chOff x="0" y="0"/>
          <a:chExt cx="0" cy="0"/>
        </a:xfrm>
      </p:grpSpPr>
      <p:pic>
        <p:nvPicPr>
          <p:cNvPr id="111" name="Google Shape;111;p20"/>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112" name="Google Shape;112;p20"/>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113" name="Google Shape;113;p20"/>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 name="Google Shape;114;p20"/>
          <p:cNvSpPr txBox="1">
            <a:spLocks noGrp="1"/>
          </p:cNvSpPr>
          <p:nvPr>
            <p:ph type="title"/>
          </p:nvPr>
        </p:nvSpPr>
        <p:spPr>
          <a:xfrm>
            <a:off x="952167" y="725641"/>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15" name="Google Shape;115;p20"/>
          <p:cNvSpPr txBox="1">
            <a:spLocks noGrp="1"/>
          </p:cNvSpPr>
          <p:nvPr>
            <p:ph type="subTitle" idx="1"/>
          </p:nvPr>
        </p:nvSpPr>
        <p:spPr>
          <a:xfrm>
            <a:off x="4914568" y="2936625"/>
            <a:ext cx="262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116" name="Google Shape;116;p20"/>
          <p:cNvSpPr txBox="1">
            <a:spLocks noGrp="1"/>
          </p:cNvSpPr>
          <p:nvPr>
            <p:ph type="title" idx="2"/>
          </p:nvPr>
        </p:nvSpPr>
        <p:spPr>
          <a:xfrm>
            <a:off x="4986168" y="2280908"/>
            <a:ext cx="25488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667">
                <a:solidFill>
                  <a:schemeClr val="dk2"/>
                </a:solidFill>
              </a:defRPr>
            </a:lvl1pPr>
            <a:lvl2pPr lvl="1" algn="r" rtl="0">
              <a:spcBef>
                <a:spcPts val="0"/>
              </a:spcBef>
              <a:spcAft>
                <a:spcPts val="0"/>
              </a:spcAft>
              <a:buClr>
                <a:schemeClr val="lt1"/>
              </a:buClr>
              <a:buSzPts val="3600"/>
              <a:buNone/>
              <a:defRPr sz="4800">
                <a:solidFill>
                  <a:schemeClr val="lt1"/>
                </a:solidFill>
              </a:defRPr>
            </a:lvl2pPr>
            <a:lvl3pPr lvl="2" algn="r" rtl="0">
              <a:spcBef>
                <a:spcPts val="0"/>
              </a:spcBef>
              <a:spcAft>
                <a:spcPts val="0"/>
              </a:spcAft>
              <a:buClr>
                <a:schemeClr val="lt1"/>
              </a:buClr>
              <a:buSzPts val="3600"/>
              <a:buNone/>
              <a:defRPr sz="4800">
                <a:solidFill>
                  <a:schemeClr val="lt1"/>
                </a:solidFill>
              </a:defRPr>
            </a:lvl3pPr>
            <a:lvl4pPr lvl="3" algn="r" rtl="0">
              <a:spcBef>
                <a:spcPts val="0"/>
              </a:spcBef>
              <a:spcAft>
                <a:spcPts val="0"/>
              </a:spcAft>
              <a:buClr>
                <a:schemeClr val="lt1"/>
              </a:buClr>
              <a:buSzPts val="3600"/>
              <a:buNone/>
              <a:defRPr sz="4800">
                <a:solidFill>
                  <a:schemeClr val="lt1"/>
                </a:solidFill>
              </a:defRPr>
            </a:lvl4pPr>
            <a:lvl5pPr lvl="4" algn="r" rtl="0">
              <a:spcBef>
                <a:spcPts val="0"/>
              </a:spcBef>
              <a:spcAft>
                <a:spcPts val="0"/>
              </a:spcAft>
              <a:buClr>
                <a:schemeClr val="lt1"/>
              </a:buClr>
              <a:buSzPts val="3600"/>
              <a:buNone/>
              <a:defRPr sz="4800">
                <a:solidFill>
                  <a:schemeClr val="lt1"/>
                </a:solidFill>
              </a:defRPr>
            </a:lvl5pPr>
            <a:lvl6pPr lvl="5" algn="r" rtl="0">
              <a:spcBef>
                <a:spcPts val="0"/>
              </a:spcBef>
              <a:spcAft>
                <a:spcPts val="0"/>
              </a:spcAft>
              <a:buClr>
                <a:schemeClr val="lt1"/>
              </a:buClr>
              <a:buSzPts val="3600"/>
              <a:buNone/>
              <a:defRPr sz="4800">
                <a:solidFill>
                  <a:schemeClr val="lt1"/>
                </a:solidFill>
              </a:defRPr>
            </a:lvl6pPr>
            <a:lvl7pPr lvl="6" algn="r" rtl="0">
              <a:spcBef>
                <a:spcPts val="0"/>
              </a:spcBef>
              <a:spcAft>
                <a:spcPts val="0"/>
              </a:spcAft>
              <a:buClr>
                <a:schemeClr val="lt1"/>
              </a:buClr>
              <a:buSzPts val="3600"/>
              <a:buNone/>
              <a:defRPr sz="4800">
                <a:solidFill>
                  <a:schemeClr val="lt1"/>
                </a:solidFill>
              </a:defRPr>
            </a:lvl7pPr>
            <a:lvl8pPr lvl="7" algn="r" rtl="0">
              <a:spcBef>
                <a:spcPts val="0"/>
              </a:spcBef>
              <a:spcAft>
                <a:spcPts val="0"/>
              </a:spcAft>
              <a:buClr>
                <a:schemeClr val="lt1"/>
              </a:buClr>
              <a:buSzPts val="3600"/>
              <a:buNone/>
              <a:defRPr sz="4800">
                <a:solidFill>
                  <a:schemeClr val="lt1"/>
                </a:solidFill>
              </a:defRPr>
            </a:lvl8pPr>
            <a:lvl9pPr lvl="8" algn="r" rtl="0">
              <a:spcBef>
                <a:spcPts val="0"/>
              </a:spcBef>
              <a:spcAft>
                <a:spcPts val="0"/>
              </a:spcAft>
              <a:buClr>
                <a:schemeClr val="lt1"/>
              </a:buClr>
              <a:buSzPts val="3600"/>
              <a:buNone/>
              <a:defRPr sz="4800">
                <a:solidFill>
                  <a:schemeClr val="lt1"/>
                </a:solidFill>
              </a:defRPr>
            </a:lvl9pPr>
          </a:lstStyle>
          <a:p>
            <a:endParaRPr/>
          </a:p>
        </p:txBody>
      </p:sp>
      <p:sp>
        <p:nvSpPr>
          <p:cNvPr id="117" name="Google Shape;117;p20"/>
          <p:cNvSpPr txBox="1">
            <a:spLocks noGrp="1"/>
          </p:cNvSpPr>
          <p:nvPr>
            <p:ph type="subTitle" idx="3"/>
          </p:nvPr>
        </p:nvSpPr>
        <p:spPr>
          <a:xfrm>
            <a:off x="4914568" y="5003892"/>
            <a:ext cx="262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118" name="Google Shape;118;p20"/>
          <p:cNvSpPr txBox="1">
            <a:spLocks noGrp="1"/>
          </p:cNvSpPr>
          <p:nvPr>
            <p:ph type="title" idx="4"/>
          </p:nvPr>
        </p:nvSpPr>
        <p:spPr>
          <a:xfrm>
            <a:off x="4986168" y="4342741"/>
            <a:ext cx="25488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667">
                <a:solidFill>
                  <a:schemeClr val="dk2"/>
                </a:solidFill>
              </a:defRPr>
            </a:lvl1pPr>
            <a:lvl2pPr lvl="1" algn="r" rtl="0">
              <a:spcBef>
                <a:spcPts val="0"/>
              </a:spcBef>
              <a:spcAft>
                <a:spcPts val="0"/>
              </a:spcAft>
              <a:buClr>
                <a:schemeClr val="lt1"/>
              </a:buClr>
              <a:buSzPts val="3600"/>
              <a:buNone/>
              <a:defRPr sz="4800">
                <a:solidFill>
                  <a:schemeClr val="lt1"/>
                </a:solidFill>
              </a:defRPr>
            </a:lvl2pPr>
            <a:lvl3pPr lvl="2" algn="r" rtl="0">
              <a:spcBef>
                <a:spcPts val="0"/>
              </a:spcBef>
              <a:spcAft>
                <a:spcPts val="0"/>
              </a:spcAft>
              <a:buClr>
                <a:schemeClr val="lt1"/>
              </a:buClr>
              <a:buSzPts val="3600"/>
              <a:buNone/>
              <a:defRPr sz="4800">
                <a:solidFill>
                  <a:schemeClr val="lt1"/>
                </a:solidFill>
              </a:defRPr>
            </a:lvl3pPr>
            <a:lvl4pPr lvl="3" algn="r" rtl="0">
              <a:spcBef>
                <a:spcPts val="0"/>
              </a:spcBef>
              <a:spcAft>
                <a:spcPts val="0"/>
              </a:spcAft>
              <a:buClr>
                <a:schemeClr val="lt1"/>
              </a:buClr>
              <a:buSzPts val="3600"/>
              <a:buNone/>
              <a:defRPr sz="4800">
                <a:solidFill>
                  <a:schemeClr val="lt1"/>
                </a:solidFill>
              </a:defRPr>
            </a:lvl4pPr>
            <a:lvl5pPr lvl="4" algn="r" rtl="0">
              <a:spcBef>
                <a:spcPts val="0"/>
              </a:spcBef>
              <a:spcAft>
                <a:spcPts val="0"/>
              </a:spcAft>
              <a:buClr>
                <a:schemeClr val="lt1"/>
              </a:buClr>
              <a:buSzPts val="3600"/>
              <a:buNone/>
              <a:defRPr sz="4800">
                <a:solidFill>
                  <a:schemeClr val="lt1"/>
                </a:solidFill>
              </a:defRPr>
            </a:lvl5pPr>
            <a:lvl6pPr lvl="5" algn="r" rtl="0">
              <a:spcBef>
                <a:spcPts val="0"/>
              </a:spcBef>
              <a:spcAft>
                <a:spcPts val="0"/>
              </a:spcAft>
              <a:buClr>
                <a:schemeClr val="lt1"/>
              </a:buClr>
              <a:buSzPts val="3600"/>
              <a:buNone/>
              <a:defRPr sz="4800">
                <a:solidFill>
                  <a:schemeClr val="lt1"/>
                </a:solidFill>
              </a:defRPr>
            </a:lvl6pPr>
            <a:lvl7pPr lvl="6" algn="r" rtl="0">
              <a:spcBef>
                <a:spcPts val="0"/>
              </a:spcBef>
              <a:spcAft>
                <a:spcPts val="0"/>
              </a:spcAft>
              <a:buClr>
                <a:schemeClr val="lt1"/>
              </a:buClr>
              <a:buSzPts val="3600"/>
              <a:buNone/>
              <a:defRPr sz="4800">
                <a:solidFill>
                  <a:schemeClr val="lt1"/>
                </a:solidFill>
              </a:defRPr>
            </a:lvl7pPr>
            <a:lvl8pPr lvl="7" algn="r" rtl="0">
              <a:spcBef>
                <a:spcPts val="0"/>
              </a:spcBef>
              <a:spcAft>
                <a:spcPts val="0"/>
              </a:spcAft>
              <a:buClr>
                <a:schemeClr val="lt1"/>
              </a:buClr>
              <a:buSzPts val="3600"/>
              <a:buNone/>
              <a:defRPr sz="4800">
                <a:solidFill>
                  <a:schemeClr val="lt1"/>
                </a:solidFill>
              </a:defRPr>
            </a:lvl8pPr>
            <a:lvl9pPr lvl="8" algn="r" rtl="0">
              <a:spcBef>
                <a:spcPts val="0"/>
              </a:spcBef>
              <a:spcAft>
                <a:spcPts val="0"/>
              </a:spcAft>
              <a:buClr>
                <a:schemeClr val="lt1"/>
              </a:buClr>
              <a:buSzPts val="3600"/>
              <a:buNone/>
              <a:defRPr sz="4800">
                <a:solidFill>
                  <a:schemeClr val="lt1"/>
                </a:solidFill>
              </a:defRPr>
            </a:lvl9pPr>
          </a:lstStyle>
          <a:p>
            <a:endParaRPr/>
          </a:p>
        </p:txBody>
      </p:sp>
      <p:sp>
        <p:nvSpPr>
          <p:cNvPr id="119" name="Google Shape;119;p20"/>
          <p:cNvSpPr txBox="1">
            <a:spLocks noGrp="1"/>
          </p:cNvSpPr>
          <p:nvPr>
            <p:ph type="subTitle" idx="5"/>
          </p:nvPr>
        </p:nvSpPr>
        <p:spPr>
          <a:xfrm>
            <a:off x="8177265" y="2936625"/>
            <a:ext cx="262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120" name="Google Shape;120;p20"/>
          <p:cNvSpPr txBox="1">
            <a:spLocks noGrp="1"/>
          </p:cNvSpPr>
          <p:nvPr>
            <p:ph type="title" idx="6"/>
          </p:nvPr>
        </p:nvSpPr>
        <p:spPr>
          <a:xfrm>
            <a:off x="8248865" y="2280908"/>
            <a:ext cx="25488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6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21" name="Google Shape;121;p20"/>
          <p:cNvSpPr txBox="1">
            <a:spLocks noGrp="1"/>
          </p:cNvSpPr>
          <p:nvPr>
            <p:ph type="subTitle" idx="7"/>
          </p:nvPr>
        </p:nvSpPr>
        <p:spPr>
          <a:xfrm>
            <a:off x="8177265" y="5003892"/>
            <a:ext cx="262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122" name="Google Shape;122;p20"/>
          <p:cNvSpPr txBox="1">
            <a:spLocks noGrp="1"/>
          </p:cNvSpPr>
          <p:nvPr>
            <p:ph type="title" idx="8"/>
          </p:nvPr>
        </p:nvSpPr>
        <p:spPr>
          <a:xfrm>
            <a:off x="8248865" y="4342741"/>
            <a:ext cx="25488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6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Tree>
    <p:extLst>
      <p:ext uri="{BB962C8B-B14F-4D97-AF65-F5344CB8AC3E}">
        <p14:creationId xmlns:p14="http://schemas.microsoft.com/office/powerpoint/2010/main" val="1244657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2"/>
        </a:solidFill>
        <a:effectLst/>
      </p:bgPr>
    </p:bg>
    <p:spTree>
      <p:nvGrpSpPr>
        <p:cNvPr id="1" name="Shape 123"/>
        <p:cNvGrpSpPr/>
        <p:nvPr/>
      </p:nvGrpSpPr>
      <p:grpSpPr>
        <a:xfrm>
          <a:off x="0" y="0"/>
          <a:ext cx="0" cy="0"/>
          <a:chOff x="0" y="0"/>
          <a:chExt cx="0" cy="0"/>
        </a:xfrm>
      </p:grpSpPr>
      <p:pic>
        <p:nvPicPr>
          <p:cNvPr id="124" name="Google Shape;124;p21"/>
          <p:cNvPicPr preferRelativeResize="0"/>
          <p:nvPr/>
        </p:nvPicPr>
        <p:blipFill>
          <a:blip r:embed="rId2">
            <a:alphaModFix amt="35000"/>
          </a:blip>
          <a:stretch>
            <a:fillRect/>
          </a:stretch>
        </p:blipFill>
        <p:spPr>
          <a:xfrm>
            <a:off x="1568451" y="1543051"/>
            <a:ext cx="9055100" cy="3771900"/>
          </a:xfrm>
          <a:prstGeom prst="rect">
            <a:avLst/>
          </a:prstGeom>
          <a:noFill/>
          <a:ln>
            <a:noFill/>
          </a:ln>
        </p:spPr>
      </p:pic>
      <p:sp>
        <p:nvSpPr>
          <p:cNvPr id="125" name="Google Shape;125;p21"/>
          <p:cNvSpPr txBox="1">
            <a:spLocks noGrp="1"/>
          </p:cNvSpPr>
          <p:nvPr>
            <p:ph type="subTitle" idx="1"/>
          </p:nvPr>
        </p:nvSpPr>
        <p:spPr>
          <a:xfrm>
            <a:off x="2213484" y="2777517"/>
            <a:ext cx="31200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126" name="Google Shape;126;p21"/>
          <p:cNvSpPr txBox="1">
            <a:spLocks noGrp="1"/>
          </p:cNvSpPr>
          <p:nvPr>
            <p:ph type="title"/>
          </p:nvPr>
        </p:nvSpPr>
        <p:spPr>
          <a:xfrm>
            <a:off x="2213503" y="2121833"/>
            <a:ext cx="2892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27" name="Google Shape;127;p21"/>
          <p:cNvSpPr txBox="1">
            <a:spLocks noGrp="1"/>
          </p:cNvSpPr>
          <p:nvPr>
            <p:ph type="title" idx="2" hasCustomPrompt="1"/>
          </p:nvPr>
        </p:nvSpPr>
        <p:spPr>
          <a:xfrm>
            <a:off x="1093984" y="2033617"/>
            <a:ext cx="12168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128" name="Google Shape;128;p21"/>
          <p:cNvSpPr txBox="1">
            <a:spLocks noGrp="1"/>
          </p:cNvSpPr>
          <p:nvPr>
            <p:ph type="subTitle" idx="3"/>
          </p:nvPr>
        </p:nvSpPr>
        <p:spPr>
          <a:xfrm>
            <a:off x="2213484" y="5047984"/>
            <a:ext cx="31200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129" name="Google Shape;129;p21"/>
          <p:cNvSpPr txBox="1">
            <a:spLocks noGrp="1"/>
          </p:cNvSpPr>
          <p:nvPr>
            <p:ph type="title" idx="4"/>
          </p:nvPr>
        </p:nvSpPr>
        <p:spPr>
          <a:xfrm>
            <a:off x="2213503" y="4386867"/>
            <a:ext cx="2892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30" name="Google Shape;130;p21"/>
          <p:cNvSpPr txBox="1">
            <a:spLocks noGrp="1"/>
          </p:cNvSpPr>
          <p:nvPr>
            <p:ph type="title" idx="5" hasCustomPrompt="1"/>
          </p:nvPr>
        </p:nvSpPr>
        <p:spPr>
          <a:xfrm>
            <a:off x="1091584" y="4298651"/>
            <a:ext cx="12192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131" name="Google Shape;131;p21"/>
          <p:cNvSpPr txBox="1">
            <a:spLocks noGrp="1"/>
          </p:cNvSpPr>
          <p:nvPr>
            <p:ph type="subTitle" idx="6"/>
          </p:nvPr>
        </p:nvSpPr>
        <p:spPr>
          <a:xfrm>
            <a:off x="7980417" y="2777517"/>
            <a:ext cx="31200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132" name="Google Shape;132;p21"/>
          <p:cNvSpPr txBox="1">
            <a:spLocks noGrp="1"/>
          </p:cNvSpPr>
          <p:nvPr>
            <p:ph type="title" idx="7"/>
          </p:nvPr>
        </p:nvSpPr>
        <p:spPr>
          <a:xfrm>
            <a:off x="7980436" y="2121833"/>
            <a:ext cx="2892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33" name="Google Shape;133;p21"/>
          <p:cNvSpPr txBox="1">
            <a:spLocks noGrp="1"/>
          </p:cNvSpPr>
          <p:nvPr>
            <p:ph type="title" idx="8" hasCustomPrompt="1"/>
          </p:nvPr>
        </p:nvSpPr>
        <p:spPr>
          <a:xfrm>
            <a:off x="6841217" y="2033617"/>
            <a:ext cx="12192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134" name="Google Shape;134;p21"/>
          <p:cNvSpPr txBox="1">
            <a:spLocks noGrp="1"/>
          </p:cNvSpPr>
          <p:nvPr>
            <p:ph type="subTitle" idx="9"/>
          </p:nvPr>
        </p:nvSpPr>
        <p:spPr>
          <a:xfrm>
            <a:off x="7980417" y="5047984"/>
            <a:ext cx="31200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135" name="Google Shape;135;p21"/>
          <p:cNvSpPr txBox="1">
            <a:spLocks noGrp="1"/>
          </p:cNvSpPr>
          <p:nvPr>
            <p:ph type="title" idx="13"/>
          </p:nvPr>
        </p:nvSpPr>
        <p:spPr>
          <a:xfrm>
            <a:off x="7980436" y="4386867"/>
            <a:ext cx="2892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36" name="Google Shape;136;p21"/>
          <p:cNvSpPr txBox="1">
            <a:spLocks noGrp="1"/>
          </p:cNvSpPr>
          <p:nvPr>
            <p:ph type="title" idx="14" hasCustomPrompt="1"/>
          </p:nvPr>
        </p:nvSpPr>
        <p:spPr>
          <a:xfrm>
            <a:off x="6841217" y="4298651"/>
            <a:ext cx="12192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137" name="Google Shape;137;p21"/>
          <p:cNvSpPr txBox="1">
            <a:spLocks noGrp="1"/>
          </p:cNvSpPr>
          <p:nvPr>
            <p:ph type="title" idx="15"/>
          </p:nvPr>
        </p:nvSpPr>
        <p:spPr>
          <a:xfrm>
            <a:off x="952167" y="729100"/>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4000" b="1">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38" name="Google Shape;138;p21"/>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884751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1">
  <p:cSld name="Table of Contents 1">
    <p:bg>
      <p:bgPr>
        <a:solidFill>
          <a:schemeClr val="lt2"/>
        </a:solidFill>
        <a:effectLst/>
      </p:bgPr>
    </p:bg>
    <p:spTree>
      <p:nvGrpSpPr>
        <p:cNvPr id="1" name="Shape 139"/>
        <p:cNvGrpSpPr/>
        <p:nvPr/>
      </p:nvGrpSpPr>
      <p:grpSpPr>
        <a:xfrm>
          <a:off x="0" y="0"/>
          <a:ext cx="0" cy="0"/>
          <a:chOff x="0" y="0"/>
          <a:chExt cx="0" cy="0"/>
        </a:xfrm>
      </p:grpSpPr>
      <p:sp>
        <p:nvSpPr>
          <p:cNvPr id="140" name="Google Shape;140;p22"/>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85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pic>
        <p:nvPicPr>
          <p:cNvPr id="141" name="Google Shape;141;p22"/>
          <p:cNvPicPr preferRelativeResize="0"/>
          <p:nvPr/>
        </p:nvPicPr>
        <p:blipFill>
          <a:blip r:embed="rId2">
            <a:alphaModFix amt="75000"/>
          </a:blip>
          <a:stretch>
            <a:fillRect/>
          </a:stretch>
        </p:blipFill>
        <p:spPr>
          <a:xfrm>
            <a:off x="0" y="2025650"/>
            <a:ext cx="2747267" cy="2645701"/>
          </a:xfrm>
          <a:prstGeom prst="rect">
            <a:avLst/>
          </a:prstGeom>
          <a:noFill/>
          <a:ln>
            <a:noFill/>
          </a:ln>
        </p:spPr>
      </p:pic>
      <p:pic>
        <p:nvPicPr>
          <p:cNvPr id="142" name="Google Shape;142;p22"/>
          <p:cNvPicPr preferRelativeResize="0"/>
          <p:nvPr/>
        </p:nvPicPr>
        <p:blipFill>
          <a:blip r:embed="rId2">
            <a:alphaModFix amt="75000"/>
          </a:blip>
          <a:stretch>
            <a:fillRect/>
          </a:stretch>
        </p:blipFill>
        <p:spPr>
          <a:xfrm rot="10800000">
            <a:off x="9444733" y="2186649"/>
            <a:ext cx="2747267" cy="2645701"/>
          </a:xfrm>
          <a:prstGeom prst="rect">
            <a:avLst/>
          </a:prstGeom>
          <a:noFill/>
          <a:ln>
            <a:noFill/>
          </a:ln>
        </p:spPr>
      </p:pic>
      <p:sp>
        <p:nvSpPr>
          <p:cNvPr id="143" name="Google Shape;143;p22"/>
          <p:cNvSpPr txBox="1">
            <a:spLocks noGrp="1"/>
          </p:cNvSpPr>
          <p:nvPr>
            <p:ph type="subTitle" idx="1"/>
          </p:nvPr>
        </p:nvSpPr>
        <p:spPr>
          <a:xfrm>
            <a:off x="952151" y="2980717"/>
            <a:ext cx="31200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144" name="Google Shape;144;p22"/>
          <p:cNvSpPr txBox="1">
            <a:spLocks noGrp="1"/>
          </p:cNvSpPr>
          <p:nvPr>
            <p:ph type="title"/>
          </p:nvPr>
        </p:nvSpPr>
        <p:spPr>
          <a:xfrm>
            <a:off x="952167" y="2325033"/>
            <a:ext cx="3120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45" name="Google Shape;145;p22"/>
          <p:cNvSpPr txBox="1">
            <a:spLocks noGrp="1"/>
          </p:cNvSpPr>
          <p:nvPr>
            <p:ph type="title" idx="2" hasCustomPrompt="1"/>
          </p:nvPr>
        </p:nvSpPr>
        <p:spPr>
          <a:xfrm>
            <a:off x="940417" y="1661017"/>
            <a:ext cx="1216800" cy="66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146" name="Google Shape;146;p22"/>
          <p:cNvSpPr txBox="1">
            <a:spLocks noGrp="1"/>
          </p:cNvSpPr>
          <p:nvPr>
            <p:ph type="subTitle" idx="3"/>
          </p:nvPr>
        </p:nvSpPr>
        <p:spPr>
          <a:xfrm>
            <a:off x="952151" y="5251184"/>
            <a:ext cx="31200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147" name="Google Shape;147;p22"/>
          <p:cNvSpPr txBox="1">
            <a:spLocks noGrp="1"/>
          </p:cNvSpPr>
          <p:nvPr>
            <p:ph type="title" idx="4"/>
          </p:nvPr>
        </p:nvSpPr>
        <p:spPr>
          <a:xfrm>
            <a:off x="952167" y="4590067"/>
            <a:ext cx="3120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48" name="Google Shape;148;p22"/>
          <p:cNvSpPr txBox="1">
            <a:spLocks noGrp="1"/>
          </p:cNvSpPr>
          <p:nvPr>
            <p:ph type="title" idx="5" hasCustomPrompt="1"/>
          </p:nvPr>
        </p:nvSpPr>
        <p:spPr>
          <a:xfrm>
            <a:off x="939217" y="3926051"/>
            <a:ext cx="1219200" cy="66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149" name="Google Shape;149;p22"/>
          <p:cNvSpPr txBox="1">
            <a:spLocks noGrp="1"/>
          </p:cNvSpPr>
          <p:nvPr>
            <p:ph type="subTitle" idx="6"/>
          </p:nvPr>
        </p:nvSpPr>
        <p:spPr>
          <a:xfrm>
            <a:off x="8117617" y="2980717"/>
            <a:ext cx="31200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150" name="Google Shape;150;p22"/>
          <p:cNvSpPr txBox="1">
            <a:spLocks noGrp="1"/>
          </p:cNvSpPr>
          <p:nvPr>
            <p:ph type="title" idx="7"/>
          </p:nvPr>
        </p:nvSpPr>
        <p:spPr>
          <a:xfrm>
            <a:off x="8117633" y="2325033"/>
            <a:ext cx="31200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51" name="Google Shape;151;p22"/>
          <p:cNvSpPr txBox="1">
            <a:spLocks noGrp="1"/>
          </p:cNvSpPr>
          <p:nvPr>
            <p:ph type="title" idx="8" hasCustomPrompt="1"/>
          </p:nvPr>
        </p:nvSpPr>
        <p:spPr>
          <a:xfrm>
            <a:off x="10020551" y="1661017"/>
            <a:ext cx="12192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152" name="Google Shape;152;p22"/>
          <p:cNvSpPr txBox="1">
            <a:spLocks noGrp="1"/>
          </p:cNvSpPr>
          <p:nvPr>
            <p:ph type="subTitle" idx="9"/>
          </p:nvPr>
        </p:nvSpPr>
        <p:spPr>
          <a:xfrm>
            <a:off x="8117617" y="5251184"/>
            <a:ext cx="3120000" cy="487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867"/>
            </a:lvl1pPr>
            <a:lvl2pPr lvl="1" algn="r" rtl="0">
              <a:lnSpc>
                <a:spcPct val="100000"/>
              </a:lnSpc>
              <a:spcBef>
                <a:spcPts val="0"/>
              </a:spcBef>
              <a:spcAft>
                <a:spcPts val="0"/>
              </a:spcAft>
              <a:buNone/>
              <a:defRPr sz="1867"/>
            </a:lvl2pPr>
            <a:lvl3pPr lvl="2" algn="r" rtl="0">
              <a:lnSpc>
                <a:spcPct val="100000"/>
              </a:lnSpc>
              <a:spcBef>
                <a:spcPts val="0"/>
              </a:spcBef>
              <a:spcAft>
                <a:spcPts val="0"/>
              </a:spcAft>
              <a:buNone/>
              <a:defRPr sz="1867"/>
            </a:lvl3pPr>
            <a:lvl4pPr lvl="3" algn="r" rtl="0">
              <a:lnSpc>
                <a:spcPct val="100000"/>
              </a:lnSpc>
              <a:spcBef>
                <a:spcPts val="0"/>
              </a:spcBef>
              <a:spcAft>
                <a:spcPts val="0"/>
              </a:spcAft>
              <a:buNone/>
              <a:defRPr sz="1867"/>
            </a:lvl4pPr>
            <a:lvl5pPr lvl="4" algn="r" rtl="0">
              <a:lnSpc>
                <a:spcPct val="100000"/>
              </a:lnSpc>
              <a:spcBef>
                <a:spcPts val="0"/>
              </a:spcBef>
              <a:spcAft>
                <a:spcPts val="0"/>
              </a:spcAft>
              <a:buNone/>
              <a:defRPr sz="1867"/>
            </a:lvl5pPr>
            <a:lvl6pPr lvl="5" algn="r" rtl="0">
              <a:lnSpc>
                <a:spcPct val="100000"/>
              </a:lnSpc>
              <a:spcBef>
                <a:spcPts val="0"/>
              </a:spcBef>
              <a:spcAft>
                <a:spcPts val="0"/>
              </a:spcAft>
              <a:buNone/>
              <a:defRPr sz="1867"/>
            </a:lvl6pPr>
            <a:lvl7pPr lvl="6" algn="r" rtl="0">
              <a:lnSpc>
                <a:spcPct val="100000"/>
              </a:lnSpc>
              <a:spcBef>
                <a:spcPts val="0"/>
              </a:spcBef>
              <a:spcAft>
                <a:spcPts val="0"/>
              </a:spcAft>
              <a:buNone/>
              <a:defRPr sz="1867"/>
            </a:lvl7pPr>
            <a:lvl8pPr lvl="7" algn="r" rtl="0">
              <a:lnSpc>
                <a:spcPct val="100000"/>
              </a:lnSpc>
              <a:spcBef>
                <a:spcPts val="0"/>
              </a:spcBef>
              <a:spcAft>
                <a:spcPts val="0"/>
              </a:spcAft>
              <a:buNone/>
              <a:defRPr sz="1867"/>
            </a:lvl8pPr>
            <a:lvl9pPr lvl="8" algn="r" rtl="0">
              <a:lnSpc>
                <a:spcPct val="100000"/>
              </a:lnSpc>
              <a:spcBef>
                <a:spcPts val="0"/>
              </a:spcBef>
              <a:spcAft>
                <a:spcPts val="0"/>
              </a:spcAft>
              <a:buNone/>
              <a:defRPr sz="1867"/>
            </a:lvl9pPr>
          </a:lstStyle>
          <a:p>
            <a:endParaRPr/>
          </a:p>
        </p:txBody>
      </p:sp>
      <p:sp>
        <p:nvSpPr>
          <p:cNvPr id="153" name="Google Shape;153;p22"/>
          <p:cNvSpPr txBox="1">
            <a:spLocks noGrp="1"/>
          </p:cNvSpPr>
          <p:nvPr>
            <p:ph type="title" idx="13"/>
          </p:nvPr>
        </p:nvSpPr>
        <p:spPr>
          <a:xfrm>
            <a:off x="8117633" y="4590067"/>
            <a:ext cx="31200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54" name="Google Shape;154;p22">
            <a:hlinkClick r:id="" action="ppaction://noaction"/>
          </p:cNvPr>
          <p:cNvSpPr txBox="1">
            <a:spLocks noGrp="1"/>
          </p:cNvSpPr>
          <p:nvPr>
            <p:ph type="title" idx="14" hasCustomPrompt="1"/>
          </p:nvPr>
        </p:nvSpPr>
        <p:spPr>
          <a:xfrm>
            <a:off x="10020551" y="3926051"/>
            <a:ext cx="12192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155" name="Google Shape;155;p22"/>
          <p:cNvSpPr txBox="1">
            <a:spLocks noGrp="1"/>
          </p:cNvSpPr>
          <p:nvPr>
            <p:ph type="title" idx="15"/>
          </p:nvPr>
        </p:nvSpPr>
        <p:spPr>
          <a:xfrm>
            <a:off x="952167" y="729100"/>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4000" b="1">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56" name="Google Shape;156;p22"/>
          <p:cNvSpPr txBox="1">
            <a:spLocks noGrp="1"/>
          </p:cNvSpPr>
          <p:nvPr>
            <p:ph type="subTitle" idx="16"/>
          </p:nvPr>
        </p:nvSpPr>
        <p:spPr>
          <a:xfrm>
            <a:off x="4534900" y="5251184"/>
            <a:ext cx="31200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7" name="Google Shape;157;p22"/>
          <p:cNvSpPr txBox="1">
            <a:spLocks noGrp="1"/>
          </p:cNvSpPr>
          <p:nvPr>
            <p:ph type="title" idx="17"/>
          </p:nvPr>
        </p:nvSpPr>
        <p:spPr>
          <a:xfrm>
            <a:off x="4534916" y="4590067"/>
            <a:ext cx="312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58" name="Google Shape;158;p22">
            <a:hlinkClick r:id="" action="ppaction://noaction"/>
          </p:cNvPr>
          <p:cNvSpPr txBox="1">
            <a:spLocks noGrp="1"/>
          </p:cNvSpPr>
          <p:nvPr>
            <p:ph type="title" idx="18" hasCustomPrompt="1"/>
          </p:nvPr>
        </p:nvSpPr>
        <p:spPr>
          <a:xfrm>
            <a:off x="5485300" y="3926051"/>
            <a:ext cx="12192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Tree>
    <p:extLst>
      <p:ext uri="{BB962C8B-B14F-4D97-AF65-F5344CB8AC3E}">
        <p14:creationId xmlns:p14="http://schemas.microsoft.com/office/powerpoint/2010/main" val="2136627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2"/>
        </a:solidFill>
        <a:effectLst/>
      </p:bgPr>
    </p:bg>
    <p:spTree>
      <p:nvGrpSpPr>
        <p:cNvPr id="1" name="Shape 20"/>
        <p:cNvGrpSpPr/>
        <p:nvPr/>
      </p:nvGrpSpPr>
      <p:grpSpPr>
        <a:xfrm>
          <a:off x="0" y="0"/>
          <a:ext cx="0" cy="0"/>
          <a:chOff x="0" y="0"/>
          <a:chExt cx="0" cy="0"/>
        </a:xfrm>
      </p:grpSpPr>
      <p:pic>
        <p:nvPicPr>
          <p:cNvPr id="21" name="Google Shape;21;p4"/>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22" name="Google Shape;22;p4"/>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23" name="Google Shape;23;p4"/>
          <p:cNvSpPr txBox="1">
            <a:spLocks noGrp="1"/>
          </p:cNvSpPr>
          <p:nvPr>
            <p:ph type="title"/>
          </p:nvPr>
        </p:nvSpPr>
        <p:spPr>
          <a:xfrm>
            <a:off x="952167" y="725267"/>
            <a:ext cx="10288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24" name="Google Shape;24;p4"/>
          <p:cNvSpPr txBox="1">
            <a:spLocks noGrp="1"/>
          </p:cNvSpPr>
          <p:nvPr>
            <p:ph type="body" idx="1"/>
          </p:nvPr>
        </p:nvSpPr>
        <p:spPr>
          <a:xfrm>
            <a:off x="952000" y="1419167"/>
            <a:ext cx="10288000" cy="4724400"/>
          </a:xfrm>
          <a:prstGeom prst="rect">
            <a:avLst/>
          </a:prstGeom>
        </p:spPr>
        <p:txBody>
          <a:bodyPr spcFirstLastPara="1" wrap="square" lIns="91425" tIns="91425" rIns="91425" bIns="91425" anchor="t" anchorCtr="0">
            <a:noAutofit/>
          </a:bodyPr>
          <a:lstStyle>
            <a:lvl1pPr marL="609585" lvl="0" indent="-414856" rtl="0">
              <a:lnSpc>
                <a:spcPct val="100000"/>
              </a:lnSpc>
              <a:spcBef>
                <a:spcPts val="0"/>
              </a:spcBef>
              <a:spcAft>
                <a:spcPts val="0"/>
              </a:spcAft>
              <a:buSzPts val="1300"/>
              <a:buChar char="●"/>
              <a:defRPr sz="1733"/>
            </a:lvl1pPr>
            <a:lvl2pPr marL="1219170" lvl="1" indent="-414856" rtl="0">
              <a:spcBef>
                <a:spcPts val="2133"/>
              </a:spcBef>
              <a:spcAft>
                <a:spcPts val="0"/>
              </a:spcAft>
              <a:buSzPts val="1300"/>
              <a:buFont typeface="Roboto Condensed Light"/>
              <a:buChar char="○"/>
              <a:defRPr sz="1733"/>
            </a:lvl2pPr>
            <a:lvl3pPr marL="1828754" lvl="2" indent="-414856" rtl="0">
              <a:spcBef>
                <a:spcPts val="2133"/>
              </a:spcBef>
              <a:spcAft>
                <a:spcPts val="0"/>
              </a:spcAft>
              <a:buSzPts val="1300"/>
              <a:buFont typeface="Roboto Condensed Light"/>
              <a:buChar char="■"/>
              <a:defRPr sz="1733"/>
            </a:lvl3pPr>
            <a:lvl4pPr marL="2438339" lvl="3" indent="-414856" rtl="0">
              <a:spcBef>
                <a:spcPts val="2133"/>
              </a:spcBef>
              <a:spcAft>
                <a:spcPts val="0"/>
              </a:spcAft>
              <a:buSzPts val="1300"/>
              <a:buFont typeface="Roboto Condensed Light"/>
              <a:buChar char="●"/>
              <a:defRPr sz="1733"/>
            </a:lvl4pPr>
            <a:lvl5pPr marL="3047924" lvl="4" indent="-414856" rtl="0">
              <a:spcBef>
                <a:spcPts val="2133"/>
              </a:spcBef>
              <a:spcAft>
                <a:spcPts val="0"/>
              </a:spcAft>
              <a:buSzPts val="1300"/>
              <a:buFont typeface="Roboto Condensed Light"/>
              <a:buChar char="○"/>
              <a:defRPr sz="1733"/>
            </a:lvl5pPr>
            <a:lvl6pPr marL="3657509" lvl="5" indent="-414856" rtl="0">
              <a:spcBef>
                <a:spcPts val="2133"/>
              </a:spcBef>
              <a:spcAft>
                <a:spcPts val="0"/>
              </a:spcAft>
              <a:buSzPts val="1300"/>
              <a:buFont typeface="Roboto Condensed Light"/>
              <a:buChar char="■"/>
              <a:defRPr sz="1733"/>
            </a:lvl6pPr>
            <a:lvl7pPr marL="4267093" lvl="6" indent="-414856" rtl="0">
              <a:spcBef>
                <a:spcPts val="2133"/>
              </a:spcBef>
              <a:spcAft>
                <a:spcPts val="0"/>
              </a:spcAft>
              <a:buSzPts val="1300"/>
              <a:buFont typeface="Roboto Condensed Light"/>
              <a:buChar char="●"/>
              <a:defRPr sz="1733"/>
            </a:lvl7pPr>
            <a:lvl8pPr marL="4876678" lvl="7" indent="-414856" rtl="0">
              <a:spcBef>
                <a:spcPts val="2133"/>
              </a:spcBef>
              <a:spcAft>
                <a:spcPts val="0"/>
              </a:spcAft>
              <a:buSzPts val="1300"/>
              <a:buFont typeface="Roboto Condensed Light"/>
              <a:buChar char="○"/>
              <a:defRPr sz="1733"/>
            </a:lvl8pPr>
            <a:lvl9pPr marL="5486263" lvl="8" indent="-414856" rtl="0">
              <a:spcBef>
                <a:spcPts val="2133"/>
              </a:spcBef>
              <a:spcAft>
                <a:spcPts val="2133"/>
              </a:spcAft>
              <a:buSzPts val="1300"/>
              <a:buFont typeface="Roboto Condensed Light"/>
              <a:buChar char="■"/>
              <a:defRPr sz="1733"/>
            </a:lvl9pPr>
          </a:lstStyle>
          <a:p>
            <a:endParaRPr/>
          </a:p>
        </p:txBody>
      </p:sp>
      <p:sp>
        <p:nvSpPr>
          <p:cNvPr id="25" name="Google Shape;25;p4"/>
          <p:cNvSpPr/>
          <p:nvPr/>
        </p:nvSpPr>
        <p:spPr>
          <a:xfrm>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914105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lt2"/>
        </a:solidFill>
        <a:effectLst/>
      </p:bgPr>
    </p:bg>
    <p:spTree>
      <p:nvGrpSpPr>
        <p:cNvPr id="1" name="Shape 159"/>
        <p:cNvGrpSpPr/>
        <p:nvPr/>
      </p:nvGrpSpPr>
      <p:grpSpPr>
        <a:xfrm>
          <a:off x="0" y="0"/>
          <a:ext cx="0" cy="0"/>
          <a:chOff x="0" y="0"/>
          <a:chExt cx="0" cy="0"/>
        </a:xfrm>
      </p:grpSpPr>
      <p:pic>
        <p:nvPicPr>
          <p:cNvPr id="160" name="Google Shape;160;p23"/>
          <p:cNvPicPr preferRelativeResize="0"/>
          <p:nvPr/>
        </p:nvPicPr>
        <p:blipFill>
          <a:blip r:embed="rId2">
            <a:alphaModFix amt="55000"/>
          </a:blip>
          <a:stretch>
            <a:fillRect/>
          </a:stretch>
        </p:blipFill>
        <p:spPr>
          <a:xfrm flipH="1">
            <a:off x="3886314" y="925167"/>
            <a:ext cx="4302967" cy="4440533"/>
          </a:xfrm>
          <a:prstGeom prst="rect">
            <a:avLst/>
          </a:prstGeom>
          <a:noFill/>
          <a:ln>
            <a:noFill/>
          </a:ln>
        </p:spPr>
      </p:pic>
      <p:pic>
        <p:nvPicPr>
          <p:cNvPr id="161" name="Google Shape;161;p23"/>
          <p:cNvPicPr preferRelativeResize="0"/>
          <p:nvPr/>
        </p:nvPicPr>
        <p:blipFill>
          <a:blip r:embed="rId3">
            <a:alphaModFix amt="75000"/>
          </a:blip>
          <a:stretch>
            <a:fillRect/>
          </a:stretch>
        </p:blipFill>
        <p:spPr>
          <a:xfrm>
            <a:off x="0" y="0"/>
            <a:ext cx="2747267" cy="2645701"/>
          </a:xfrm>
          <a:prstGeom prst="rect">
            <a:avLst/>
          </a:prstGeom>
          <a:noFill/>
          <a:ln>
            <a:noFill/>
          </a:ln>
        </p:spPr>
      </p:pic>
      <p:pic>
        <p:nvPicPr>
          <p:cNvPr id="162" name="Google Shape;162;p23"/>
          <p:cNvPicPr preferRelativeResize="0"/>
          <p:nvPr/>
        </p:nvPicPr>
        <p:blipFill>
          <a:blip r:embed="rId3">
            <a:alphaModFix amt="75000"/>
          </a:blip>
          <a:stretch>
            <a:fillRect/>
          </a:stretch>
        </p:blipFill>
        <p:spPr>
          <a:xfrm rot="10800000">
            <a:off x="9444733" y="4212300"/>
            <a:ext cx="2747267" cy="2645701"/>
          </a:xfrm>
          <a:prstGeom prst="rect">
            <a:avLst/>
          </a:prstGeom>
          <a:noFill/>
          <a:ln>
            <a:noFill/>
          </a:ln>
        </p:spPr>
      </p:pic>
      <p:sp>
        <p:nvSpPr>
          <p:cNvPr id="163" name="Google Shape;163;p23"/>
          <p:cNvSpPr txBox="1">
            <a:spLocks noGrp="1"/>
          </p:cNvSpPr>
          <p:nvPr>
            <p:ph type="subTitle" idx="1"/>
          </p:nvPr>
        </p:nvSpPr>
        <p:spPr>
          <a:xfrm>
            <a:off x="952067" y="3344317"/>
            <a:ext cx="3050800" cy="1569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64" name="Google Shape;164;p23"/>
          <p:cNvSpPr txBox="1">
            <a:spLocks noGrp="1"/>
          </p:cNvSpPr>
          <p:nvPr>
            <p:ph type="subTitle" idx="2"/>
          </p:nvPr>
        </p:nvSpPr>
        <p:spPr>
          <a:xfrm>
            <a:off x="8189167" y="3344317"/>
            <a:ext cx="3050800" cy="1569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65" name="Google Shape;165;p23"/>
          <p:cNvSpPr txBox="1">
            <a:spLocks noGrp="1"/>
          </p:cNvSpPr>
          <p:nvPr>
            <p:ph type="title"/>
          </p:nvPr>
        </p:nvSpPr>
        <p:spPr>
          <a:xfrm>
            <a:off x="954167" y="2804233"/>
            <a:ext cx="30508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66" name="Google Shape;166;p23"/>
          <p:cNvSpPr txBox="1">
            <a:spLocks noGrp="1"/>
          </p:cNvSpPr>
          <p:nvPr>
            <p:ph type="title" idx="3"/>
          </p:nvPr>
        </p:nvSpPr>
        <p:spPr>
          <a:xfrm>
            <a:off x="8186867" y="2804233"/>
            <a:ext cx="30508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67" name="Google Shape;167;p23"/>
          <p:cNvSpPr txBox="1">
            <a:spLocks noGrp="1"/>
          </p:cNvSpPr>
          <p:nvPr>
            <p:ph type="title" idx="4"/>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68" name="Google Shape;168;p23"/>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209166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lt2"/>
        </a:solidFill>
        <a:effectLst/>
      </p:bgPr>
    </p:bg>
    <p:spTree>
      <p:nvGrpSpPr>
        <p:cNvPr id="1" name="Shape 169"/>
        <p:cNvGrpSpPr/>
        <p:nvPr/>
      </p:nvGrpSpPr>
      <p:grpSpPr>
        <a:xfrm>
          <a:off x="0" y="0"/>
          <a:ext cx="0" cy="0"/>
          <a:chOff x="0" y="0"/>
          <a:chExt cx="0" cy="0"/>
        </a:xfrm>
      </p:grpSpPr>
      <p:pic>
        <p:nvPicPr>
          <p:cNvPr id="170" name="Google Shape;170;p24"/>
          <p:cNvPicPr preferRelativeResize="0"/>
          <p:nvPr/>
        </p:nvPicPr>
        <p:blipFill>
          <a:blip r:embed="rId2">
            <a:alphaModFix amt="55000"/>
          </a:blip>
          <a:stretch>
            <a:fillRect/>
          </a:stretch>
        </p:blipFill>
        <p:spPr>
          <a:xfrm flipH="1">
            <a:off x="3886314" y="925167"/>
            <a:ext cx="4302967" cy="4440533"/>
          </a:xfrm>
          <a:prstGeom prst="rect">
            <a:avLst/>
          </a:prstGeom>
          <a:noFill/>
          <a:ln>
            <a:noFill/>
          </a:ln>
        </p:spPr>
      </p:pic>
      <p:pic>
        <p:nvPicPr>
          <p:cNvPr id="171" name="Google Shape;171;p24"/>
          <p:cNvPicPr preferRelativeResize="0"/>
          <p:nvPr/>
        </p:nvPicPr>
        <p:blipFill>
          <a:blip r:embed="rId3">
            <a:alphaModFix amt="75000"/>
          </a:blip>
          <a:stretch>
            <a:fillRect/>
          </a:stretch>
        </p:blipFill>
        <p:spPr>
          <a:xfrm>
            <a:off x="0" y="0"/>
            <a:ext cx="2747267" cy="2645701"/>
          </a:xfrm>
          <a:prstGeom prst="rect">
            <a:avLst/>
          </a:prstGeom>
          <a:noFill/>
          <a:ln>
            <a:noFill/>
          </a:ln>
        </p:spPr>
      </p:pic>
      <p:pic>
        <p:nvPicPr>
          <p:cNvPr id="172" name="Google Shape;172;p24"/>
          <p:cNvPicPr preferRelativeResize="0"/>
          <p:nvPr/>
        </p:nvPicPr>
        <p:blipFill>
          <a:blip r:embed="rId3">
            <a:alphaModFix amt="75000"/>
          </a:blip>
          <a:stretch>
            <a:fillRect/>
          </a:stretch>
        </p:blipFill>
        <p:spPr>
          <a:xfrm rot="10800000">
            <a:off x="9444733" y="4212300"/>
            <a:ext cx="2747267" cy="2645701"/>
          </a:xfrm>
          <a:prstGeom prst="rect">
            <a:avLst/>
          </a:prstGeom>
          <a:noFill/>
          <a:ln>
            <a:noFill/>
          </a:ln>
        </p:spPr>
      </p:pic>
      <p:sp>
        <p:nvSpPr>
          <p:cNvPr id="173" name="Google Shape;173;p24"/>
          <p:cNvSpPr txBox="1">
            <a:spLocks noGrp="1"/>
          </p:cNvSpPr>
          <p:nvPr>
            <p:ph type="title"/>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74" name="Google Shape;174;p24"/>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24"/>
          <p:cNvSpPr txBox="1">
            <a:spLocks noGrp="1"/>
          </p:cNvSpPr>
          <p:nvPr>
            <p:ph type="subTitle" idx="1"/>
          </p:nvPr>
        </p:nvSpPr>
        <p:spPr>
          <a:xfrm flipH="1">
            <a:off x="8166800" y="1832100"/>
            <a:ext cx="3065200" cy="5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Font typeface="Bebas Neue"/>
              <a:buNone/>
              <a:defRPr sz="2667" b="1">
                <a:latin typeface="Libre Baskerville"/>
                <a:ea typeface="Libre Baskerville"/>
                <a:cs typeface="Libre Baskerville"/>
                <a:sym typeface="Libre Baskerville"/>
              </a:defRPr>
            </a:lvl1pPr>
            <a:lvl2pPr lvl="1" algn="ctr" rtl="0">
              <a:lnSpc>
                <a:spcPct val="100000"/>
              </a:lnSpc>
              <a:spcBef>
                <a:spcPts val="2133"/>
              </a:spcBef>
              <a:spcAft>
                <a:spcPts val="0"/>
              </a:spcAft>
              <a:buSzPts val="18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8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8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8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8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8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8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800"/>
              <a:buFont typeface="Bebas Neue"/>
              <a:buNone/>
              <a:defRPr>
                <a:latin typeface="Bebas Neue"/>
                <a:ea typeface="Bebas Neue"/>
                <a:cs typeface="Bebas Neue"/>
                <a:sym typeface="Bebas Neue"/>
              </a:defRPr>
            </a:lvl9pPr>
          </a:lstStyle>
          <a:p>
            <a:endParaRPr/>
          </a:p>
        </p:txBody>
      </p:sp>
      <p:sp>
        <p:nvSpPr>
          <p:cNvPr id="176" name="Google Shape;176;p24"/>
          <p:cNvSpPr txBox="1">
            <a:spLocks noGrp="1"/>
          </p:cNvSpPr>
          <p:nvPr>
            <p:ph type="subTitle" idx="2"/>
          </p:nvPr>
        </p:nvSpPr>
        <p:spPr>
          <a:xfrm flipH="1">
            <a:off x="960033" y="3796067"/>
            <a:ext cx="3065200" cy="5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Bebas Neue"/>
              <a:buNone/>
              <a:defRPr sz="2667" b="1">
                <a:latin typeface="Libre Baskerville"/>
                <a:ea typeface="Libre Baskerville"/>
                <a:cs typeface="Libre Baskerville"/>
                <a:sym typeface="Libre Baskerville"/>
              </a:defRPr>
            </a:lvl1pPr>
            <a:lvl2pPr lvl="1" algn="ctr" rtl="0">
              <a:lnSpc>
                <a:spcPct val="100000"/>
              </a:lnSpc>
              <a:spcBef>
                <a:spcPts val="2133"/>
              </a:spcBef>
              <a:spcAft>
                <a:spcPts val="0"/>
              </a:spcAft>
              <a:buSzPts val="18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8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8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8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8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8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8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800"/>
              <a:buFont typeface="Bebas Neue"/>
              <a:buNone/>
              <a:defRPr>
                <a:latin typeface="Bebas Neue"/>
                <a:ea typeface="Bebas Neue"/>
                <a:cs typeface="Bebas Neue"/>
                <a:sym typeface="Bebas Neue"/>
              </a:defRPr>
            </a:lvl9pPr>
          </a:lstStyle>
          <a:p>
            <a:endParaRPr/>
          </a:p>
        </p:txBody>
      </p:sp>
      <p:sp>
        <p:nvSpPr>
          <p:cNvPr id="177" name="Google Shape;177;p24"/>
          <p:cNvSpPr txBox="1">
            <a:spLocks noGrp="1"/>
          </p:cNvSpPr>
          <p:nvPr>
            <p:ph type="subTitle" idx="3"/>
          </p:nvPr>
        </p:nvSpPr>
        <p:spPr>
          <a:xfrm flipH="1">
            <a:off x="6096000" y="2501785"/>
            <a:ext cx="5136000" cy="1150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867"/>
            </a:lvl1pPr>
            <a:lvl2pPr lvl="1" algn="ctr" rtl="0">
              <a:lnSpc>
                <a:spcPct val="100000"/>
              </a:lnSpc>
              <a:spcBef>
                <a:spcPts val="0"/>
              </a:spcBef>
              <a:spcAft>
                <a:spcPts val="0"/>
              </a:spcAft>
              <a:buSzPts val="1800"/>
              <a:buNone/>
              <a:defRPr/>
            </a:lvl2pPr>
            <a:lvl3pPr lvl="2" algn="ctr" rtl="0">
              <a:lnSpc>
                <a:spcPct val="100000"/>
              </a:lnSpc>
              <a:spcBef>
                <a:spcPts val="2133"/>
              </a:spcBef>
              <a:spcAft>
                <a:spcPts val="0"/>
              </a:spcAft>
              <a:buSzPts val="1800"/>
              <a:buNone/>
              <a:defRPr/>
            </a:lvl3pPr>
            <a:lvl4pPr lvl="3" algn="ctr" rtl="0">
              <a:lnSpc>
                <a:spcPct val="100000"/>
              </a:lnSpc>
              <a:spcBef>
                <a:spcPts val="2133"/>
              </a:spcBef>
              <a:spcAft>
                <a:spcPts val="0"/>
              </a:spcAft>
              <a:buSzPts val="1800"/>
              <a:buNone/>
              <a:defRPr/>
            </a:lvl4pPr>
            <a:lvl5pPr lvl="4" algn="ctr" rtl="0">
              <a:lnSpc>
                <a:spcPct val="100000"/>
              </a:lnSpc>
              <a:spcBef>
                <a:spcPts val="2133"/>
              </a:spcBef>
              <a:spcAft>
                <a:spcPts val="0"/>
              </a:spcAft>
              <a:buSzPts val="1800"/>
              <a:buNone/>
              <a:defRPr/>
            </a:lvl5pPr>
            <a:lvl6pPr lvl="5" algn="ctr" rtl="0">
              <a:lnSpc>
                <a:spcPct val="100000"/>
              </a:lnSpc>
              <a:spcBef>
                <a:spcPts val="2133"/>
              </a:spcBef>
              <a:spcAft>
                <a:spcPts val="0"/>
              </a:spcAft>
              <a:buSzPts val="1800"/>
              <a:buNone/>
              <a:defRPr/>
            </a:lvl6pPr>
            <a:lvl7pPr lvl="6" algn="ctr" rtl="0">
              <a:lnSpc>
                <a:spcPct val="100000"/>
              </a:lnSpc>
              <a:spcBef>
                <a:spcPts val="2133"/>
              </a:spcBef>
              <a:spcAft>
                <a:spcPts val="0"/>
              </a:spcAft>
              <a:buSzPts val="1800"/>
              <a:buNone/>
              <a:defRPr/>
            </a:lvl7pPr>
            <a:lvl8pPr lvl="7" algn="ctr" rtl="0">
              <a:lnSpc>
                <a:spcPct val="100000"/>
              </a:lnSpc>
              <a:spcBef>
                <a:spcPts val="2133"/>
              </a:spcBef>
              <a:spcAft>
                <a:spcPts val="0"/>
              </a:spcAft>
              <a:buSzPts val="1800"/>
              <a:buNone/>
              <a:defRPr/>
            </a:lvl8pPr>
            <a:lvl9pPr lvl="8" algn="ctr" rtl="0">
              <a:lnSpc>
                <a:spcPct val="100000"/>
              </a:lnSpc>
              <a:spcBef>
                <a:spcPts val="2133"/>
              </a:spcBef>
              <a:spcAft>
                <a:spcPts val="2133"/>
              </a:spcAft>
              <a:buSzPts val="1800"/>
              <a:buNone/>
              <a:defRPr/>
            </a:lvl9pPr>
          </a:lstStyle>
          <a:p>
            <a:endParaRPr/>
          </a:p>
        </p:txBody>
      </p:sp>
      <p:sp>
        <p:nvSpPr>
          <p:cNvPr id="178" name="Google Shape;178;p24"/>
          <p:cNvSpPr txBox="1">
            <a:spLocks noGrp="1"/>
          </p:cNvSpPr>
          <p:nvPr>
            <p:ph type="subTitle" idx="4"/>
          </p:nvPr>
        </p:nvSpPr>
        <p:spPr>
          <a:xfrm flipH="1">
            <a:off x="960033" y="4466400"/>
            <a:ext cx="5136000" cy="115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67"/>
            </a:lvl1pPr>
            <a:lvl2pPr lvl="1" algn="ctr" rtl="0">
              <a:lnSpc>
                <a:spcPct val="100000"/>
              </a:lnSpc>
              <a:spcBef>
                <a:spcPts val="0"/>
              </a:spcBef>
              <a:spcAft>
                <a:spcPts val="0"/>
              </a:spcAft>
              <a:buSzPts val="1800"/>
              <a:buNone/>
              <a:defRPr/>
            </a:lvl2pPr>
            <a:lvl3pPr lvl="2" algn="ctr" rtl="0">
              <a:lnSpc>
                <a:spcPct val="100000"/>
              </a:lnSpc>
              <a:spcBef>
                <a:spcPts val="2133"/>
              </a:spcBef>
              <a:spcAft>
                <a:spcPts val="0"/>
              </a:spcAft>
              <a:buSzPts val="1800"/>
              <a:buNone/>
              <a:defRPr/>
            </a:lvl3pPr>
            <a:lvl4pPr lvl="3" algn="ctr" rtl="0">
              <a:lnSpc>
                <a:spcPct val="100000"/>
              </a:lnSpc>
              <a:spcBef>
                <a:spcPts val="2133"/>
              </a:spcBef>
              <a:spcAft>
                <a:spcPts val="0"/>
              </a:spcAft>
              <a:buSzPts val="1800"/>
              <a:buNone/>
              <a:defRPr/>
            </a:lvl4pPr>
            <a:lvl5pPr lvl="4" algn="ctr" rtl="0">
              <a:lnSpc>
                <a:spcPct val="100000"/>
              </a:lnSpc>
              <a:spcBef>
                <a:spcPts val="2133"/>
              </a:spcBef>
              <a:spcAft>
                <a:spcPts val="0"/>
              </a:spcAft>
              <a:buSzPts val="1800"/>
              <a:buNone/>
              <a:defRPr/>
            </a:lvl5pPr>
            <a:lvl6pPr lvl="5" algn="ctr" rtl="0">
              <a:lnSpc>
                <a:spcPct val="100000"/>
              </a:lnSpc>
              <a:spcBef>
                <a:spcPts val="2133"/>
              </a:spcBef>
              <a:spcAft>
                <a:spcPts val="0"/>
              </a:spcAft>
              <a:buSzPts val="1800"/>
              <a:buNone/>
              <a:defRPr/>
            </a:lvl6pPr>
            <a:lvl7pPr lvl="6" algn="ctr" rtl="0">
              <a:lnSpc>
                <a:spcPct val="100000"/>
              </a:lnSpc>
              <a:spcBef>
                <a:spcPts val="2133"/>
              </a:spcBef>
              <a:spcAft>
                <a:spcPts val="0"/>
              </a:spcAft>
              <a:buSzPts val="1800"/>
              <a:buNone/>
              <a:defRPr/>
            </a:lvl7pPr>
            <a:lvl8pPr lvl="7" algn="ctr" rtl="0">
              <a:lnSpc>
                <a:spcPct val="100000"/>
              </a:lnSpc>
              <a:spcBef>
                <a:spcPts val="2133"/>
              </a:spcBef>
              <a:spcAft>
                <a:spcPts val="0"/>
              </a:spcAft>
              <a:buSzPts val="1800"/>
              <a:buNone/>
              <a:defRPr/>
            </a:lvl8pPr>
            <a:lvl9pPr lvl="8" algn="ctr" rtl="0">
              <a:lnSpc>
                <a:spcPct val="100000"/>
              </a:lnSpc>
              <a:spcBef>
                <a:spcPts val="2133"/>
              </a:spcBef>
              <a:spcAft>
                <a:spcPts val="2133"/>
              </a:spcAft>
              <a:buSzPts val="1800"/>
              <a:buNone/>
              <a:defRPr/>
            </a:lvl9pPr>
          </a:lstStyle>
          <a:p>
            <a:endParaRPr/>
          </a:p>
        </p:txBody>
      </p:sp>
    </p:spTree>
    <p:extLst>
      <p:ext uri="{BB962C8B-B14F-4D97-AF65-F5344CB8AC3E}">
        <p14:creationId xmlns:p14="http://schemas.microsoft.com/office/powerpoint/2010/main" val="1072806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bg>
      <p:bgPr>
        <a:solidFill>
          <a:schemeClr val="lt2"/>
        </a:solidFill>
        <a:effectLst/>
      </p:bgPr>
    </p:bg>
    <p:spTree>
      <p:nvGrpSpPr>
        <p:cNvPr id="1" name="Shape 179"/>
        <p:cNvGrpSpPr/>
        <p:nvPr/>
      </p:nvGrpSpPr>
      <p:grpSpPr>
        <a:xfrm>
          <a:off x="0" y="0"/>
          <a:ext cx="0" cy="0"/>
          <a:chOff x="0" y="0"/>
          <a:chExt cx="0" cy="0"/>
        </a:xfrm>
      </p:grpSpPr>
      <p:pic>
        <p:nvPicPr>
          <p:cNvPr id="180" name="Google Shape;180;p25"/>
          <p:cNvPicPr preferRelativeResize="0"/>
          <p:nvPr/>
        </p:nvPicPr>
        <p:blipFill>
          <a:blip r:embed="rId2">
            <a:alphaModFix amt="55000"/>
          </a:blip>
          <a:stretch>
            <a:fillRect/>
          </a:stretch>
        </p:blipFill>
        <p:spPr>
          <a:xfrm flipH="1">
            <a:off x="3886314" y="925167"/>
            <a:ext cx="4302967" cy="4440533"/>
          </a:xfrm>
          <a:prstGeom prst="rect">
            <a:avLst/>
          </a:prstGeom>
          <a:noFill/>
          <a:ln>
            <a:noFill/>
          </a:ln>
        </p:spPr>
      </p:pic>
      <p:pic>
        <p:nvPicPr>
          <p:cNvPr id="181" name="Google Shape;181;p25"/>
          <p:cNvPicPr preferRelativeResize="0"/>
          <p:nvPr/>
        </p:nvPicPr>
        <p:blipFill>
          <a:blip r:embed="rId3">
            <a:alphaModFix amt="75000"/>
          </a:blip>
          <a:stretch>
            <a:fillRect/>
          </a:stretch>
        </p:blipFill>
        <p:spPr>
          <a:xfrm>
            <a:off x="0" y="0"/>
            <a:ext cx="2747267" cy="2645701"/>
          </a:xfrm>
          <a:prstGeom prst="rect">
            <a:avLst/>
          </a:prstGeom>
          <a:noFill/>
          <a:ln>
            <a:noFill/>
          </a:ln>
        </p:spPr>
      </p:pic>
      <p:pic>
        <p:nvPicPr>
          <p:cNvPr id="182" name="Google Shape;182;p25"/>
          <p:cNvPicPr preferRelativeResize="0"/>
          <p:nvPr/>
        </p:nvPicPr>
        <p:blipFill>
          <a:blip r:embed="rId3">
            <a:alphaModFix amt="75000"/>
          </a:blip>
          <a:stretch>
            <a:fillRect/>
          </a:stretch>
        </p:blipFill>
        <p:spPr>
          <a:xfrm rot="10800000">
            <a:off x="9444733" y="4212300"/>
            <a:ext cx="2747267" cy="2645701"/>
          </a:xfrm>
          <a:prstGeom prst="rect">
            <a:avLst/>
          </a:prstGeom>
          <a:noFill/>
          <a:ln>
            <a:noFill/>
          </a:ln>
        </p:spPr>
      </p:pic>
      <p:sp>
        <p:nvSpPr>
          <p:cNvPr id="183" name="Google Shape;183;p25"/>
          <p:cNvSpPr txBox="1">
            <a:spLocks noGrp="1"/>
          </p:cNvSpPr>
          <p:nvPr>
            <p:ph type="title"/>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84" name="Google Shape;184;p25"/>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25"/>
          <p:cNvSpPr txBox="1">
            <a:spLocks noGrp="1"/>
          </p:cNvSpPr>
          <p:nvPr>
            <p:ph type="subTitle" idx="1"/>
          </p:nvPr>
        </p:nvSpPr>
        <p:spPr>
          <a:xfrm>
            <a:off x="3030800" y="1730500"/>
            <a:ext cx="3065200" cy="5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Bebas Neue"/>
              <a:buNone/>
              <a:defRPr sz="2667" b="1">
                <a:latin typeface="Libre Baskerville"/>
                <a:ea typeface="Libre Baskerville"/>
                <a:cs typeface="Libre Baskerville"/>
                <a:sym typeface="Libre Baskerville"/>
              </a:defRPr>
            </a:lvl1pPr>
            <a:lvl2pPr lvl="1" algn="ctr" rtl="0">
              <a:lnSpc>
                <a:spcPct val="100000"/>
              </a:lnSpc>
              <a:spcBef>
                <a:spcPts val="2133"/>
              </a:spcBef>
              <a:spcAft>
                <a:spcPts val="0"/>
              </a:spcAft>
              <a:buSzPts val="18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8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8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8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8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8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8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800"/>
              <a:buFont typeface="Bebas Neue"/>
              <a:buNone/>
              <a:defRPr>
                <a:latin typeface="Bebas Neue"/>
                <a:ea typeface="Bebas Neue"/>
                <a:cs typeface="Bebas Neue"/>
                <a:sym typeface="Bebas Neue"/>
              </a:defRPr>
            </a:lvl9pPr>
          </a:lstStyle>
          <a:p>
            <a:endParaRPr/>
          </a:p>
        </p:txBody>
      </p:sp>
      <p:sp>
        <p:nvSpPr>
          <p:cNvPr id="186" name="Google Shape;186;p25"/>
          <p:cNvSpPr txBox="1">
            <a:spLocks noGrp="1"/>
          </p:cNvSpPr>
          <p:nvPr>
            <p:ph type="subTitle" idx="2"/>
          </p:nvPr>
        </p:nvSpPr>
        <p:spPr>
          <a:xfrm>
            <a:off x="6096033" y="3389667"/>
            <a:ext cx="3065200" cy="5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Font typeface="Bebas Neue"/>
              <a:buNone/>
              <a:defRPr sz="2667" b="1">
                <a:latin typeface="Libre Baskerville"/>
                <a:ea typeface="Libre Baskerville"/>
                <a:cs typeface="Libre Baskerville"/>
                <a:sym typeface="Libre Baskerville"/>
              </a:defRPr>
            </a:lvl1pPr>
            <a:lvl2pPr lvl="1" algn="ctr" rtl="0">
              <a:lnSpc>
                <a:spcPct val="100000"/>
              </a:lnSpc>
              <a:spcBef>
                <a:spcPts val="2133"/>
              </a:spcBef>
              <a:spcAft>
                <a:spcPts val="0"/>
              </a:spcAft>
              <a:buSzPts val="18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8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8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8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8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8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8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800"/>
              <a:buFont typeface="Bebas Neue"/>
              <a:buNone/>
              <a:defRPr>
                <a:latin typeface="Bebas Neue"/>
                <a:ea typeface="Bebas Neue"/>
                <a:cs typeface="Bebas Neue"/>
                <a:sym typeface="Bebas Neue"/>
              </a:defRPr>
            </a:lvl9pPr>
          </a:lstStyle>
          <a:p>
            <a:endParaRPr/>
          </a:p>
        </p:txBody>
      </p:sp>
      <p:sp>
        <p:nvSpPr>
          <p:cNvPr id="187" name="Google Shape;187;p25"/>
          <p:cNvSpPr txBox="1">
            <a:spLocks noGrp="1"/>
          </p:cNvSpPr>
          <p:nvPr>
            <p:ph type="subTitle" idx="3"/>
          </p:nvPr>
        </p:nvSpPr>
        <p:spPr>
          <a:xfrm>
            <a:off x="960033" y="2688833"/>
            <a:ext cx="5136000" cy="12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7"/>
            </a:lvl1pPr>
            <a:lvl2pPr lvl="1" algn="ctr" rtl="0">
              <a:lnSpc>
                <a:spcPct val="100000"/>
              </a:lnSpc>
              <a:spcBef>
                <a:spcPts val="2133"/>
              </a:spcBef>
              <a:spcAft>
                <a:spcPts val="0"/>
              </a:spcAft>
              <a:buSzPts val="1800"/>
              <a:buNone/>
              <a:defRPr/>
            </a:lvl2pPr>
            <a:lvl3pPr lvl="2" algn="ctr" rtl="0">
              <a:lnSpc>
                <a:spcPct val="100000"/>
              </a:lnSpc>
              <a:spcBef>
                <a:spcPts val="2133"/>
              </a:spcBef>
              <a:spcAft>
                <a:spcPts val="0"/>
              </a:spcAft>
              <a:buSzPts val="1800"/>
              <a:buNone/>
              <a:defRPr/>
            </a:lvl3pPr>
            <a:lvl4pPr lvl="3" algn="ctr" rtl="0">
              <a:lnSpc>
                <a:spcPct val="100000"/>
              </a:lnSpc>
              <a:spcBef>
                <a:spcPts val="2133"/>
              </a:spcBef>
              <a:spcAft>
                <a:spcPts val="0"/>
              </a:spcAft>
              <a:buSzPts val="1800"/>
              <a:buNone/>
              <a:defRPr/>
            </a:lvl4pPr>
            <a:lvl5pPr lvl="4" algn="ctr" rtl="0">
              <a:lnSpc>
                <a:spcPct val="100000"/>
              </a:lnSpc>
              <a:spcBef>
                <a:spcPts val="2133"/>
              </a:spcBef>
              <a:spcAft>
                <a:spcPts val="0"/>
              </a:spcAft>
              <a:buSzPts val="1800"/>
              <a:buNone/>
              <a:defRPr/>
            </a:lvl5pPr>
            <a:lvl6pPr lvl="5" algn="ctr" rtl="0">
              <a:lnSpc>
                <a:spcPct val="100000"/>
              </a:lnSpc>
              <a:spcBef>
                <a:spcPts val="2133"/>
              </a:spcBef>
              <a:spcAft>
                <a:spcPts val="0"/>
              </a:spcAft>
              <a:buSzPts val="1800"/>
              <a:buNone/>
              <a:defRPr/>
            </a:lvl6pPr>
            <a:lvl7pPr lvl="6" algn="ctr" rtl="0">
              <a:lnSpc>
                <a:spcPct val="100000"/>
              </a:lnSpc>
              <a:spcBef>
                <a:spcPts val="2133"/>
              </a:spcBef>
              <a:spcAft>
                <a:spcPts val="0"/>
              </a:spcAft>
              <a:buSzPts val="1800"/>
              <a:buNone/>
              <a:defRPr/>
            </a:lvl7pPr>
            <a:lvl8pPr lvl="7" algn="ctr" rtl="0">
              <a:lnSpc>
                <a:spcPct val="100000"/>
              </a:lnSpc>
              <a:spcBef>
                <a:spcPts val="2133"/>
              </a:spcBef>
              <a:spcAft>
                <a:spcPts val="0"/>
              </a:spcAft>
              <a:buSzPts val="1800"/>
              <a:buNone/>
              <a:defRPr/>
            </a:lvl8pPr>
            <a:lvl9pPr lvl="8" algn="ctr" rtl="0">
              <a:lnSpc>
                <a:spcPct val="100000"/>
              </a:lnSpc>
              <a:spcBef>
                <a:spcPts val="2133"/>
              </a:spcBef>
              <a:spcAft>
                <a:spcPts val="2133"/>
              </a:spcAft>
              <a:buSzPts val="1800"/>
              <a:buNone/>
              <a:defRPr/>
            </a:lvl9pPr>
          </a:lstStyle>
          <a:p>
            <a:endParaRPr/>
          </a:p>
        </p:txBody>
      </p:sp>
      <p:sp>
        <p:nvSpPr>
          <p:cNvPr id="188" name="Google Shape;188;p25"/>
          <p:cNvSpPr txBox="1">
            <a:spLocks noGrp="1"/>
          </p:cNvSpPr>
          <p:nvPr>
            <p:ph type="subTitle" idx="4"/>
          </p:nvPr>
        </p:nvSpPr>
        <p:spPr>
          <a:xfrm>
            <a:off x="6096000" y="4364800"/>
            <a:ext cx="5136000" cy="1256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867"/>
            </a:lvl1pPr>
            <a:lvl2pPr lvl="1" algn="ctr" rtl="0">
              <a:lnSpc>
                <a:spcPct val="100000"/>
              </a:lnSpc>
              <a:spcBef>
                <a:spcPts val="2133"/>
              </a:spcBef>
              <a:spcAft>
                <a:spcPts val="0"/>
              </a:spcAft>
              <a:buSzPts val="1800"/>
              <a:buNone/>
              <a:defRPr/>
            </a:lvl2pPr>
            <a:lvl3pPr lvl="2" algn="ctr" rtl="0">
              <a:lnSpc>
                <a:spcPct val="100000"/>
              </a:lnSpc>
              <a:spcBef>
                <a:spcPts val="2133"/>
              </a:spcBef>
              <a:spcAft>
                <a:spcPts val="0"/>
              </a:spcAft>
              <a:buSzPts val="1800"/>
              <a:buNone/>
              <a:defRPr/>
            </a:lvl3pPr>
            <a:lvl4pPr lvl="3" algn="ctr" rtl="0">
              <a:lnSpc>
                <a:spcPct val="100000"/>
              </a:lnSpc>
              <a:spcBef>
                <a:spcPts val="2133"/>
              </a:spcBef>
              <a:spcAft>
                <a:spcPts val="0"/>
              </a:spcAft>
              <a:buSzPts val="1800"/>
              <a:buNone/>
              <a:defRPr/>
            </a:lvl4pPr>
            <a:lvl5pPr lvl="4" algn="ctr" rtl="0">
              <a:lnSpc>
                <a:spcPct val="100000"/>
              </a:lnSpc>
              <a:spcBef>
                <a:spcPts val="2133"/>
              </a:spcBef>
              <a:spcAft>
                <a:spcPts val="0"/>
              </a:spcAft>
              <a:buSzPts val="1800"/>
              <a:buNone/>
              <a:defRPr/>
            </a:lvl5pPr>
            <a:lvl6pPr lvl="5" algn="ctr" rtl="0">
              <a:lnSpc>
                <a:spcPct val="100000"/>
              </a:lnSpc>
              <a:spcBef>
                <a:spcPts val="2133"/>
              </a:spcBef>
              <a:spcAft>
                <a:spcPts val="0"/>
              </a:spcAft>
              <a:buSzPts val="1800"/>
              <a:buNone/>
              <a:defRPr/>
            </a:lvl6pPr>
            <a:lvl7pPr lvl="6" algn="ctr" rtl="0">
              <a:lnSpc>
                <a:spcPct val="100000"/>
              </a:lnSpc>
              <a:spcBef>
                <a:spcPts val="2133"/>
              </a:spcBef>
              <a:spcAft>
                <a:spcPts val="0"/>
              </a:spcAft>
              <a:buSzPts val="1800"/>
              <a:buNone/>
              <a:defRPr/>
            </a:lvl7pPr>
            <a:lvl8pPr lvl="7" algn="ctr" rtl="0">
              <a:lnSpc>
                <a:spcPct val="100000"/>
              </a:lnSpc>
              <a:spcBef>
                <a:spcPts val="2133"/>
              </a:spcBef>
              <a:spcAft>
                <a:spcPts val="0"/>
              </a:spcAft>
              <a:buSzPts val="1800"/>
              <a:buNone/>
              <a:defRPr/>
            </a:lvl8pPr>
            <a:lvl9pPr lvl="8" algn="ctr" rtl="0">
              <a:lnSpc>
                <a:spcPct val="100000"/>
              </a:lnSpc>
              <a:spcBef>
                <a:spcPts val="2133"/>
              </a:spcBef>
              <a:spcAft>
                <a:spcPts val="2133"/>
              </a:spcAft>
              <a:buSzPts val="1800"/>
              <a:buNone/>
              <a:defRPr/>
            </a:lvl9pPr>
          </a:lstStyle>
          <a:p>
            <a:endParaRPr/>
          </a:p>
        </p:txBody>
      </p:sp>
    </p:spTree>
    <p:extLst>
      <p:ext uri="{BB962C8B-B14F-4D97-AF65-F5344CB8AC3E}">
        <p14:creationId xmlns:p14="http://schemas.microsoft.com/office/powerpoint/2010/main" val="1651973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2"/>
        </a:solidFill>
        <a:effectLst/>
      </p:bgPr>
    </p:bg>
    <p:spTree>
      <p:nvGrpSpPr>
        <p:cNvPr id="1" name="Shape 189"/>
        <p:cNvGrpSpPr/>
        <p:nvPr/>
      </p:nvGrpSpPr>
      <p:grpSpPr>
        <a:xfrm>
          <a:off x="0" y="0"/>
          <a:ext cx="0" cy="0"/>
          <a:chOff x="0" y="0"/>
          <a:chExt cx="0" cy="0"/>
        </a:xfrm>
      </p:grpSpPr>
      <p:pic>
        <p:nvPicPr>
          <p:cNvPr id="190" name="Google Shape;190;p26"/>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191" name="Google Shape;191;p26"/>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192" name="Google Shape;192;p26"/>
          <p:cNvSpPr txBox="1">
            <a:spLocks noGrp="1"/>
          </p:cNvSpPr>
          <p:nvPr>
            <p:ph type="subTitle" idx="1"/>
          </p:nvPr>
        </p:nvSpPr>
        <p:spPr>
          <a:xfrm>
            <a:off x="832767" y="3877465"/>
            <a:ext cx="3170000" cy="952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93" name="Google Shape;193;p26"/>
          <p:cNvSpPr txBox="1">
            <a:spLocks noGrp="1"/>
          </p:cNvSpPr>
          <p:nvPr>
            <p:ph type="subTitle" idx="2"/>
          </p:nvPr>
        </p:nvSpPr>
        <p:spPr>
          <a:xfrm>
            <a:off x="8189267" y="3877465"/>
            <a:ext cx="3170000" cy="952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94" name="Google Shape;194;p26"/>
          <p:cNvSpPr txBox="1">
            <a:spLocks noGrp="1"/>
          </p:cNvSpPr>
          <p:nvPr>
            <p:ph type="subTitle" idx="3"/>
          </p:nvPr>
        </p:nvSpPr>
        <p:spPr>
          <a:xfrm>
            <a:off x="4511000" y="3877465"/>
            <a:ext cx="3170000" cy="952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95" name="Google Shape;195;p26"/>
          <p:cNvSpPr txBox="1">
            <a:spLocks noGrp="1"/>
          </p:cNvSpPr>
          <p:nvPr>
            <p:ph type="title"/>
          </p:nvPr>
        </p:nvSpPr>
        <p:spPr>
          <a:xfrm>
            <a:off x="1217767" y="3296569"/>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96" name="Google Shape;196;p26"/>
          <p:cNvSpPr txBox="1">
            <a:spLocks noGrp="1"/>
          </p:cNvSpPr>
          <p:nvPr>
            <p:ph type="title" idx="4"/>
          </p:nvPr>
        </p:nvSpPr>
        <p:spPr>
          <a:xfrm>
            <a:off x="8574267" y="3296569"/>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97" name="Google Shape;197;p26"/>
          <p:cNvSpPr txBox="1">
            <a:spLocks noGrp="1"/>
          </p:cNvSpPr>
          <p:nvPr>
            <p:ph type="title" idx="5"/>
          </p:nvPr>
        </p:nvSpPr>
        <p:spPr>
          <a:xfrm>
            <a:off x="4896000" y="3296569"/>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98" name="Google Shape;198;p26"/>
          <p:cNvSpPr txBox="1">
            <a:spLocks noGrp="1"/>
          </p:cNvSpPr>
          <p:nvPr>
            <p:ph type="title" idx="6"/>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99" name="Google Shape;199;p26"/>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064999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lt2"/>
        </a:solidFill>
        <a:effectLst/>
      </p:bgPr>
    </p:bg>
    <p:spTree>
      <p:nvGrpSpPr>
        <p:cNvPr id="1" name="Shape 200"/>
        <p:cNvGrpSpPr/>
        <p:nvPr/>
      </p:nvGrpSpPr>
      <p:grpSpPr>
        <a:xfrm>
          <a:off x="0" y="0"/>
          <a:ext cx="0" cy="0"/>
          <a:chOff x="0" y="0"/>
          <a:chExt cx="0" cy="0"/>
        </a:xfrm>
      </p:grpSpPr>
      <p:pic>
        <p:nvPicPr>
          <p:cNvPr id="201" name="Google Shape;201;p27"/>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202" name="Google Shape;202;p27"/>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203" name="Google Shape;203;p27"/>
          <p:cNvSpPr txBox="1">
            <a:spLocks noGrp="1"/>
          </p:cNvSpPr>
          <p:nvPr>
            <p:ph type="subTitle" idx="1"/>
          </p:nvPr>
        </p:nvSpPr>
        <p:spPr>
          <a:xfrm>
            <a:off x="5037800" y="1899933"/>
            <a:ext cx="5342400" cy="95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204" name="Google Shape;204;p27"/>
          <p:cNvSpPr txBox="1">
            <a:spLocks noGrp="1"/>
          </p:cNvSpPr>
          <p:nvPr>
            <p:ph type="subTitle" idx="2"/>
          </p:nvPr>
        </p:nvSpPr>
        <p:spPr>
          <a:xfrm>
            <a:off x="5037800" y="4713933"/>
            <a:ext cx="5342400" cy="95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205" name="Google Shape;205;p27"/>
          <p:cNvSpPr txBox="1">
            <a:spLocks noGrp="1"/>
          </p:cNvSpPr>
          <p:nvPr>
            <p:ph type="subTitle" idx="3"/>
          </p:nvPr>
        </p:nvSpPr>
        <p:spPr>
          <a:xfrm>
            <a:off x="5037800" y="3321733"/>
            <a:ext cx="5342400" cy="95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206" name="Google Shape;206;p27"/>
          <p:cNvSpPr txBox="1">
            <a:spLocks noGrp="1"/>
          </p:cNvSpPr>
          <p:nvPr>
            <p:ph type="title"/>
          </p:nvPr>
        </p:nvSpPr>
        <p:spPr>
          <a:xfrm>
            <a:off x="2637800" y="2132736"/>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07" name="Google Shape;207;p27"/>
          <p:cNvSpPr txBox="1">
            <a:spLocks noGrp="1"/>
          </p:cNvSpPr>
          <p:nvPr>
            <p:ph type="title" idx="4"/>
          </p:nvPr>
        </p:nvSpPr>
        <p:spPr>
          <a:xfrm>
            <a:off x="2637800" y="4946536"/>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08" name="Google Shape;208;p27"/>
          <p:cNvSpPr txBox="1">
            <a:spLocks noGrp="1"/>
          </p:cNvSpPr>
          <p:nvPr>
            <p:ph type="title" idx="5"/>
          </p:nvPr>
        </p:nvSpPr>
        <p:spPr>
          <a:xfrm>
            <a:off x="2637800" y="3539636"/>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09" name="Google Shape;209;p27"/>
          <p:cNvSpPr txBox="1">
            <a:spLocks noGrp="1"/>
          </p:cNvSpPr>
          <p:nvPr>
            <p:ph type="title" idx="6"/>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10" name="Google Shape;210;p27"/>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133213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bg>
      <p:bgPr>
        <a:solidFill>
          <a:schemeClr val="lt2"/>
        </a:solidFill>
        <a:effectLst/>
      </p:bgPr>
    </p:bg>
    <p:spTree>
      <p:nvGrpSpPr>
        <p:cNvPr id="1" name="Shape 211"/>
        <p:cNvGrpSpPr/>
        <p:nvPr/>
      </p:nvGrpSpPr>
      <p:grpSpPr>
        <a:xfrm>
          <a:off x="0" y="0"/>
          <a:ext cx="0" cy="0"/>
          <a:chOff x="0" y="0"/>
          <a:chExt cx="0" cy="0"/>
        </a:xfrm>
      </p:grpSpPr>
      <p:pic>
        <p:nvPicPr>
          <p:cNvPr id="212" name="Google Shape;212;p28"/>
          <p:cNvPicPr preferRelativeResize="0"/>
          <p:nvPr/>
        </p:nvPicPr>
        <p:blipFill>
          <a:blip r:embed="rId2">
            <a:alphaModFix amt="75000"/>
          </a:blip>
          <a:stretch>
            <a:fillRect/>
          </a:stretch>
        </p:blipFill>
        <p:spPr>
          <a:xfrm flipH="1">
            <a:off x="9444733" y="0"/>
            <a:ext cx="2747267" cy="2645701"/>
          </a:xfrm>
          <a:prstGeom prst="rect">
            <a:avLst/>
          </a:prstGeom>
          <a:noFill/>
          <a:ln>
            <a:noFill/>
          </a:ln>
        </p:spPr>
      </p:pic>
      <p:pic>
        <p:nvPicPr>
          <p:cNvPr id="213" name="Google Shape;213;p28"/>
          <p:cNvPicPr preferRelativeResize="0"/>
          <p:nvPr/>
        </p:nvPicPr>
        <p:blipFill>
          <a:blip r:embed="rId2">
            <a:alphaModFix amt="75000"/>
          </a:blip>
          <a:stretch>
            <a:fillRect/>
          </a:stretch>
        </p:blipFill>
        <p:spPr>
          <a:xfrm rot="10800000" flipH="1">
            <a:off x="0" y="4212300"/>
            <a:ext cx="2747267" cy="2645701"/>
          </a:xfrm>
          <a:prstGeom prst="rect">
            <a:avLst/>
          </a:prstGeom>
          <a:noFill/>
          <a:ln>
            <a:noFill/>
          </a:ln>
        </p:spPr>
      </p:pic>
      <p:sp>
        <p:nvSpPr>
          <p:cNvPr id="214" name="Google Shape;214;p28"/>
          <p:cNvSpPr txBox="1">
            <a:spLocks noGrp="1"/>
          </p:cNvSpPr>
          <p:nvPr>
            <p:ph type="title"/>
          </p:nvPr>
        </p:nvSpPr>
        <p:spPr>
          <a:xfrm>
            <a:off x="952167" y="729100"/>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215" name="Google Shape;215;p28"/>
          <p:cNvSpPr txBox="1">
            <a:spLocks noGrp="1"/>
          </p:cNvSpPr>
          <p:nvPr>
            <p:ph type="subTitle" idx="1"/>
          </p:nvPr>
        </p:nvSpPr>
        <p:spPr>
          <a:xfrm>
            <a:off x="1902341" y="2724300"/>
            <a:ext cx="262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216" name="Google Shape;216;p28"/>
          <p:cNvSpPr txBox="1">
            <a:spLocks noGrp="1"/>
          </p:cNvSpPr>
          <p:nvPr>
            <p:ph type="title" idx="2"/>
          </p:nvPr>
        </p:nvSpPr>
        <p:spPr>
          <a:xfrm>
            <a:off x="952167" y="2068600"/>
            <a:ext cx="357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17" name="Google Shape;217;p28"/>
          <p:cNvSpPr txBox="1">
            <a:spLocks noGrp="1"/>
          </p:cNvSpPr>
          <p:nvPr>
            <p:ph type="subTitle" idx="3"/>
          </p:nvPr>
        </p:nvSpPr>
        <p:spPr>
          <a:xfrm>
            <a:off x="1902341" y="4911417"/>
            <a:ext cx="262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218" name="Google Shape;218;p28"/>
          <p:cNvSpPr txBox="1">
            <a:spLocks noGrp="1"/>
          </p:cNvSpPr>
          <p:nvPr>
            <p:ph type="title" idx="4"/>
          </p:nvPr>
        </p:nvSpPr>
        <p:spPr>
          <a:xfrm>
            <a:off x="952167" y="4250267"/>
            <a:ext cx="357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19" name="Google Shape;219;p28"/>
          <p:cNvSpPr txBox="1">
            <a:spLocks noGrp="1"/>
          </p:cNvSpPr>
          <p:nvPr>
            <p:ph type="subTitle" idx="5"/>
          </p:nvPr>
        </p:nvSpPr>
        <p:spPr>
          <a:xfrm>
            <a:off x="7669259" y="2724300"/>
            <a:ext cx="26204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220" name="Google Shape;220;p28"/>
          <p:cNvSpPr txBox="1">
            <a:spLocks noGrp="1"/>
          </p:cNvSpPr>
          <p:nvPr>
            <p:ph type="title" idx="6"/>
          </p:nvPr>
        </p:nvSpPr>
        <p:spPr>
          <a:xfrm>
            <a:off x="7669269" y="2068600"/>
            <a:ext cx="35704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21" name="Google Shape;221;p28"/>
          <p:cNvSpPr txBox="1">
            <a:spLocks noGrp="1"/>
          </p:cNvSpPr>
          <p:nvPr>
            <p:ph type="subTitle" idx="7"/>
          </p:nvPr>
        </p:nvSpPr>
        <p:spPr>
          <a:xfrm>
            <a:off x="7669259" y="4911417"/>
            <a:ext cx="26204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222" name="Google Shape;222;p28"/>
          <p:cNvSpPr txBox="1">
            <a:spLocks noGrp="1"/>
          </p:cNvSpPr>
          <p:nvPr>
            <p:ph type="title" idx="8"/>
          </p:nvPr>
        </p:nvSpPr>
        <p:spPr>
          <a:xfrm>
            <a:off x="7669269" y="4250269"/>
            <a:ext cx="35704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23" name="Google Shape;223;p28"/>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185193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bg>
      <p:bgPr>
        <a:solidFill>
          <a:schemeClr val="lt2"/>
        </a:solidFill>
        <a:effectLst/>
      </p:bgPr>
    </p:bg>
    <p:spTree>
      <p:nvGrpSpPr>
        <p:cNvPr id="1" name="Shape 224"/>
        <p:cNvGrpSpPr/>
        <p:nvPr/>
      </p:nvGrpSpPr>
      <p:grpSpPr>
        <a:xfrm>
          <a:off x="0" y="0"/>
          <a:ext cx="0" cy="0"/>
          <a:chOff x="0" y="0"/>
          <a:chExt cx="0" cy="0"/>
        </a:xfrm>
      </p:grpSpPr>
      <p:pic>
        <p:nvPicPr>
          <p:cNvPr id="225" name="Google Shape;225;p29"/>
          <p:cNvPicPr preferRelativeResize="0"/>
          <p:nvPr/>
        </p:nvPicPr>
        <p:blipFill>
          <a:blip r:embed="rId2">
            <a:alphaModFix amt="75000"/>
          </a:blip>
          <a:stretch>
            <a:fillRect/>
          </a:stretch>
        </p:blipFill>
        <p:spPr>
          <a:xfrm>
            <a:off x="0" y="4056067"/>
            <a:ext cx="2747267" cy="2645701"/>
          </a:xfrm>
          <a:prstGeom prst="rect">
            <a:avLst/>
          </a:prstGeom>
          <a:noFill/>
          <a:ln>
            <a:noFill/>
          </a:ln>
        </p:spPr>
      </p:pic>
      <p:pic>
        <p:nvPicPr>
          <p:cNvPr id="226" name="Google Shape;226;p29"/>
          <p:cNvPicPr preferRelativeResize="0"/>
          <p:nvPr/>
        </p:nvPicPr>
        <p:blipFill>
          <a:blip r:embed="rId2">
            <a:alphaModFix amt="75000"/>
          </a:blip>
          <a:stretch>
            <a:fillRect/>
          </a:stretch>
        </p:blipFill>
        <p:spPr>
          <a:xfrm rot="10800000">
            <a:off x="9444733" y="0"/>
            <a:ext cx="2747267" cy="2645701"/>
          </a:xfrm>
          <a:prstGeom prst="rect">
            <a:avLst/>
          </a:prstGeom>
          <a:noFill/>
          <a:ln>
            <a:noFill/>
          </a:ln>
        </p:spPr>
      </p:pic>
      <p:sp>
        <p:nvSpPr>
          <p:cNvPr id="227" name="Google Shape;227;p29"/>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8" name="Google Shape;228;p29"/>
          <p:cNvSpPr txBox="1">
            <a:spLocks noGrp="1"/>
          </p:cNvSpPr>
          <p:nvPr>
            <p:ph type="title"/>
          </p:nvPr>
        </p:nvSpPr>
        <p:spPr>
          <a:xfrm>
            <a:off x="952167" y="725641"/>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229" name="Google Shape;229;p29"/>
          <p:cNvSpPr txBox="1">
            <a:spLocks noGrp="1"/>
          </p:cNvSpPr>
          <p:nvPr>
            <p:ph type="title" idx="2"/>
          </p:nvPr>
        </p:nvSpPr>
        <p:spPr>
          <a:xfrm>
            <a:off x="2204075" y="2335567"/>
            <a:ext cx="382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30" name="Google Shape;230;p29"/>
          <p:cNvSpPr txBox="1">
            <a:spLocks noGrp="1"/>
          </p:cNvSpPr>
          <p:nvPr>
            <p:ph type="subTitle" idx="1"/>
          </p:nvPr>
        </p:nvSpPr>
        <p:spPr>
          <a:xfrm>
            <a:off x="2665875" y="2996167"/>
            <a:ext cx="2899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800"/>
              <a:buNone/>
              <a:defRPr/>
            </a:lvl2pPr>
            <a:lvl3pPr lvl="2" algn="ctr" rtl="0">
              <a:lnSpc>
                <a:spcPct val="100000"/>
              </a:lnSpc>
              <a:spcBef>
                <a:spcPts val="2133"/>
              </a:spcBef>
              <a:spcAft>
                <a:spcPts val="0"/>
              </a:spcAft>
              <a:buSzPts val="1800"/>
              <a:buNone/>
              <a:defRPr/>
            </a:lvl3pPr>
            <a:lvl4pPr lvl="3" algn="ctr" rtl="0">
              <a:lnSpc>
                <a:spcPct val="100000"/>
              </a:lnSpc>
              <a:spcBef>
                <a:spcPts val="2133"/>
              </a:spcBef>
              <a:spcAft>
                <a:spcPts val="0"/>
              </a:spcAft>
              <a:buSzPts val="1800"/>
              <a:buNone/>
              <a:defRPr/>
            </a:lvl4pPr>
            <a:lvl5pPr lvl="4" algn="ctr" rtl="0">
              <a:lnSpc>
                <a:spcPct val="100000"/>
              </a:lnSpc>
              <a:spcBef>
                <a:spcPts val="2133"/>
              </a:spcBef>
              <a:spcAft>
                <a:spcPts val="0"/>
              </a:spcAft>
              <a:buSzPts val="1800"/>
              <a:buNone/>
              <a:defRPr/>
            </a:lvl5pPr>
            <a:lvl6pPr lvl="5" algn="ctr" rtl="0">
              <a:lnSpc>
                <a:spcPct val="100000"/>
              </a:lnSpc>
              <a:spcBef>
                <a:spcPts val="2133"/>
              </a:spcBef>
              <a:spcAft>
                <a:spcPts val="0"/>
              </a:spcAft>
              <a:buSzPts val="1800"/>
              <a:buNone/>
              <a:defRPr/>
            </a:lvl6pPr>
            <a:lvl7pPr lvl="6" algn="ctr" rtl="0">
              <a:lnSpc>
                <a:spcPct val="100000"/>
              </a:lnSpc>
              <a:spcBef>
                <a:spcPts val="2133"/>
              </a:spcBef>
              <a:spcAft>
                <a:spcPts val="0"/>
              </a:spcAft>
              <a:buSzPts val="1800"/>
              <a:buNone/>
              <a:defRPr/>
            </a:lvl7pPr>
            <a:lvl8pPr lvl="7" algn="ctr" rtl="0">
              <a:lnSpc>
                <a:spcPct val="100000"/>
              </a:lnSpc>
              <a:spcBef>
                <a:spcPts val="2133"/>
              </a:spcBef>
              <a:spcAft>
                <a:spcPts val="0"/>
              </a:spcAft>
              <a:buSzPts val="1800"/>
              <a:buNone/>
              <a:defRPr/>
            </a:lvl8pPr>
            <a:lvl9pPr lvl="8" algn="ctr" rtl="0">
              <a:lnSpc>
                <a:spcPct val="100000"/>
              </a:lnSpc>
              <a:spcBef>
                <a:spcPts val="2133"/>
              </a:spcBef>
              <a:spcAft>
                <a:spcPts val="2133"/>
              </a:spcAft>
              <a:buSzPts val="1800"/>
              <a:buNone/>
              <a:defRPr/>
            </a:lvl9pPr>
          </a:lstStyle>
          <a:p>
            <a:endParaRPr/>
          </a:p>
        </p:txBody>
      </p:sp>
      <p:sp>
        <p:nvSpPr>
          <p:cNvPr id="231" name="Google Shape;231;p29"/>
          <p:cNvSpPr txBox="1">
            <a:spLocks noGrp="1"/>
          </p:cNvSpPr>
          <p:nvPr>
            <p:ph type="title" idx="3"/>
          </p:nvPr>
        </p:nvSpPr>
        <p:spPr>
          <a:xfrm>
            <a:off x="6165116" y="2335567"/>
            <a:ext cx="382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32" name="Google Shape;232;p29"/>
          <p:cNvSpPr txBox="1">
            <a:spLocks noGrp="1"/>
          </p:cNvSpPr>
          <p:nvPr>
            <p:ph type="subTitle" idx="4"/>
          </p:nvPr>
        </p:nvSpPr>
        <p:spPr>
          <a:xfrm>
            <a:off x="6626916" y="2996167"/>
            <a:ext cx="2899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800"/>
              <a:buNone/>
              <a:defRPr/>
            </a:lvl2pPr>
            <a:lvl3pPr lvl="2" algn="ctr" rtl="0">
              <a:lnSpc>
                <a:spcPct val="100000"/>
              </a:lnSpc>
              <a:spcBef>
                <a:spcPts val="2133"/>
              </a:spcBef>
              <a:spcAft>
                <a:spcPts val="0"/>
              </a:spcAft>
              <a:buSzPts val="1800"/>
              <a:buNone/>
              <a:defRPr/>
            </a:lvl3pPr>
            <a:lvl4pPr lvl="3" algn="ctr" rtl="0">
              <a:lnSpc>
                <a:spcPct val="100000"/>
              </a:lnSpc>
              <a:spcBef>
                <a:spcPts val="2133"/>
              </a:spcBef>
              <a:spcAft>
                <a:spcPts val="0"/>
              </a:spcAft>
              <a:buSzPts val="1800"/>
              <a:buNone/>
              <a:defRPr/>
            </a:lvl4pPr>
            <a:lvl5pPr lvl="4" algn="ctr" rtl="0">
              <a:lnSpc>
                <a:spcPct val="100000"/>
              </a:lnSpc>
              <a:spcBef>
                <a:spcPts val="2133"/>
              </a:spcBef>
              <a:spcAft>
                <a:spcPts val="0"/>
              </a:spcAft>
              <a:buSzPts val="1800"/>
              <a:buNone/>
              <a:defRPr/>
            </a:lvl5pPr>
            <a:lvl6pPr lvl="5" algn="ctr" rtl="0">
              <a:lnSpc>
                <a:spcPct val="100000"/>
              </a:lnSpc>
              <a:spcBef>
                <a:spcPts val="2133"/>
              </a:spcBef>
              <a:spcAft>
                <a:spcPts val="0"/>
              </a:spcAft>
              <a:buSzPts val="1800"/>
              <a:buNone/>
              <a:defRPr/>
            </a:lvl6pPr>
            <a:lvl7pPr lvl="6" algn="ctr" rtl="0">
              <a:lnSpc>
                <a:spcPct val="100000"/>
              </a:lnSpc>
              <a:spcBef>
                <a:spcPts val="2133"/>
              </a:spcBef>
              <a:spcAft>
                <a:spcPts val="0"/>
              </a:spcAft>
              <a:buSzPts val="1800"/>
              <a:buNone/>
              <a:defRPr/>
            </a:lvl7pPr>
            <a:lvl8pPr lvl="7" algn="ctr" rtl="0">
              <a:lnSpc>
                <a:spcPct val="100000"/>
              </a:lnSpc>
              <a:spcBef>
                <a:spcPts val="2133"/>
              </a:spcBef>
              <a:spcAft>
                <a:spcPts val="0"/>
              </a:spcAft>
              <a:buSzPts val="1800"/>
              <a:buNone/>
              <a:defRPr/>
            </a:lvl8pPr>
            <a:lvl9pPr lvl="8" algn="ctr" rtl="0">
              <a:lnSpc>
                <a:spcPct val="100000"/>
              </a:lnSpc>
              <a:spcBef>
                <a:spcPts val="2133"/>
              </a:spcBef>
              <a:spcAft>
                <a:spcPts val="2133"/>
              </a:spcAft>
              <a:buSzPts val="1800"/>
              <a:buNone/>
              <a:defRPr/>
            </a:lvl9pPr>
          </a:lstStyle>
          <a:p>
            <a:endParaRPr/>
          </a:p>
        </p:txBody>
      </p:sp>
      <p:sp>
        <p:nvSpPr>
          <p:cNvPr id="233" name="Google Shape;233;p29"/>
          <p:cNvSpPr txBox="1">
            <a:spLocks noGrp="1"/>
          </p:cNvSpPr>
          <p:nvPr>
            <p:ph type="title" idx="5"/>
          </p:nvPr>
        </p:nvSpPr>
        <p:spPr>
          <a:xfrm>
            <a:off x="2204075" y="3790033"/>
            <a:ext cx="382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34" name="Google Shape;234;p29"/>
          <p:cNvSpPr txBox="1">
            <a:spLocks noGrp="1"/>
          </p:cNvSpPr>
          <p:nvPr>
            <p:ph type="subTitle" idx="6"/>
          </p:nvPr>
        </p:nvSpPr>
        <p:spPr>
          <a:xfrm>
            <a:off x="2665875" y="4467267"/>
            <a:ext cx="2899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800"/>
              <a:buNone/>
              <a:defRPr/>
            </a:lvl2pPr>
            <a:lvl3pPr lvl="2" algn="ctr" rtl="0">
              <a:lnSpc>
                <a:spcPct val="100000"/>
              </a:lnSpc>
              <a:spcBef>
                <a:spcPts val="2133"/>
              </a:spcBef>
              <a:spcAft>
                <a:spcPts val="0"/>
              </a:spcAft>
              <a:buSzPts val="1800"/>
              <a:buNone/>
              <a:defRPr/>
            </a:lvl3pPr>
            <a:lvl4pPr lvl="3" algn="ctr" rtl="0">
              <a:lnSpc>
                <a:spcPct val="100000"/>
              </a:lnSpc>
              <a:spcBef>
                <a:spcPts val="2133"/>
              </a:spcBef>
              <a:spcAft>
                <a:spcPts val="0"/>
              </a:spcAft>
              <a:buSzPts val="1800"/>
              <a:buNone/>
              <a:defRPr/>
            </a:lvl4pPr>
            <a:lvl5pPr lvl="4" algn="ctr" rtl="0">
              <a:lnSpc>
                <a:spcPct val="100000"/>
              </a:lnSpc>
              <a:spcBef>
                <a:spcPts val="2133"/>
              </a:spcBef>
              <a:spcAft>
                <a:spcPts val="0"/>
              </a:spcAft>
              <a:buSzPts val="1800"/>
              <a:buNone/>
              <a:defRPr/>
            </a:lvl5pPr>
            <a:lvl6pPr lvl="5" algn="ctr" rtl="0">
              <a:lnSpc>
                <a:spcPct val="100000"/>
              </a:lnSpc>
              <a:spcBef>
                <a:spcPts val="2133"/>
              </a:spcBef>
              <a:spcAft>
                <a:spcPts val="0"/>
              </a:spcAft>
              <a:buSzPts val="1800"/>
              <a:buNone/>
              <a:defRPr/>
            </a:lvl6pPr>
            <a:lvl7pPr lvl="6" algn="ctr" rtl="0">
              <a:lnSpc>
                <a:spcPct val="100000"/>
              </a:lnSpc>
              <a:spcBef>
                <a:spcPts val="2133"/>
              </a:spcBef>
              <a:spcAft>
                <a:spcPts val="0"/>
              </a:spcAft>
              <a:buSzPts val="1800"/>
              <a:buNone/>
              <a:defRPr/>
            </a:lvl7pPr>
            <a:lvl8pPr lvl="7" algn="ctr" rtl="0">
              <a:lnSpc>
                <a:spcPct val="100000"/>
              </a:lnSpc>
              <a:spcBef>
                <a:spcPts val="2133"/>
              </a:spcBef>
              <a:spcAft>
                <a:spcPts val="0"/>
              </a:spcAft>
              <a:buSzPts val="1800"/>
              <a:buNone/>
              <a:defRPr/>
            </a:lvl8pPr>
            <a:lvl9pPr lvl="8" algn="ctr" rtl="0">
              <a:lnSpc>
                <a:spcPct val="100000"/>
              </a:lnSpc>
              <a:spcBef>
                <a:spcPts val="2133"/>
              </a:spcBef>
              <a:spcAft>
                <a:spcPts val="2133"/>
              </a:spcAft>
              <a:buSzPts val="1800"/>
              <a:buNone/>
              <a:defRPr/>
            </a:lvl9pPr>
          </a:lstStyle>
          <a:p>
            <a:endParaRPr/>
          </a:p>
        </p:txBody>
      </p:sp>
      <p:sp>
        <p:nvSpPr>
          <p:cNvPr id="235" name="Google Shape;235;p29"/>
          <p:cNvSpPr txBox="1">
            <a:spLocks noGrp="1"/>
          </p:cNvSpPr>
          <p:nvPr>
            <p:ph type="title" idx="7"/>
          </p:nvPr>
        </p:nvSpPr>
        <p:spPr>
          <a:xfrm>
            <a:off x="6165116" y="3790033"/>
            <a:ext cx="382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36" name="Google Shape;236;p29"/>
          <p:cNvSpPr txBox="1">
            <a:spLocks noGrp="1"/>
          </p:cNvSpPr>
          <p:nvPr>
            <p:ph type="subTitle" idx="8"/>
          </p:nvPr>
        </p:nvSpPr>
        <p:spPr>
          <a:xfrm>
            <a:off x="6626916" y="4467267"/>
            <a:ext cx="2899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800"/>
              <a:buNone/>
              <a:defRPr/>
            </a:lvl2pPr>
            <a:lvl3pPr lvl="2" algn="ctr" rtl="0">
              <a:lnSpc>
                <a:spcPct val="100000"/>
              </a:lnSpc>
              <a:spcBef>
                <a:spcPts val="2133"/>
              </a:spcBef>
              <a:spcAft>
                <a:spcPts val="0"/>
              </a:spcAft>
              <a:buSzPts val="1800"/>
              <a:buNone/>
              <a:defRPr/>
            </a:lvl3pPr>
            <a:lvl4pPr lvl="3" algn="ctr" rtl="0">
              <a:lnSpc>
                <a:spcPct val="100000"/>
              </a:lnSpc>
              <a:spcBef>
                <a:spcPts val="2133"/>
              </a:spcBef>
              <a:spcAft>
                <a:spcPts val="0"/>
              </a:spcAft>
              <a:buSzPts val="1800"/>
              <a:buNone/>
              <a:defRPr/>
            </a:lvl4pPr>
            <a:lvl5pPr lvl="4" algn="ctr" rtl="0">
              <a:lnSpc>
                <a:spcPct val="100000"/>
              </a:lnSpc>
              <a:spcBef>
                <a:spcPts val="2133"/>
              </a:spcBef>
              <a:spcAft>
                <a:spcPts val="0"/>
              </a:spcAft>
              <a:buSzPts val="1800"/>
              <a:buNone/>
              <a:defRPr/>
            </a:lvl5pPr>
            <a:lvl6pPr lvl="5" algn="ctr" rtl="0">
              <a:lnSpc>
                <a:spcPct val="100000"/>
              </a:lnSpc>
              <a:spcBef>
                <a:spcPts val="2133"/>
              </a:spcBef>
              <a:spcAft>
                <a:spcPts val="0"/>
              </a:spcAft>
              <a:buSzPts val="1800"/>
              <a:buNone/>
              <a:defRPr/>
            </a:lvl6pPr>
            <a:lvl7pPr lvl="6" algn="ctr" rtl="0">
              <a:lnSpc>
                <a:spcPct val="100000"/>
              </a:lnSpc>
              <a:spcBef>
                <a:spcPts val="2133"/>
              </a:spcBef>
              <a:spcAft>
                <a:spcPts val="0"/>
              </a:spcAft>
              <a:buSzPts val="1800"/>
              <a:buNone/>
              <a:defRPr/>
            </a:lvl7pPr>
            <a:lvl8pPr lvl="7" algn="ctr" rtl="0">
              <a:lnSpc>
                <a:spcPct val="100000"/>
              </a:lnSpc>
              <a:spcBef>
                <a:spcPts val="2133"/>
              </a:spcBef>
              <a:spcAft>
                <a:spcPts val="0"/>
              </a:spcAft>
              <a:buSzPts val="1800"/>
              <a:buNone/>
              <a:defRPr/>
            </a:lvl8pPr>
            <a:lvl9pPr lvl="8" algn="ctr" rtl="0">
              <a:lnSpc>
                <a:spcPct val="100000"/>
              </a:lnSpc>
              <a:spcBef>
                <a:spcPts val="2133"/>
              </a:spcBef>
              <a:spcAft>
                <a:spcPts val="2133"/>
              </a:spcAft>
              <a:buSzPts val="1800"/>
              <a:buNone/>
              <a:defRPr/>
            </a:lvl9pPr>
          </a:lstStyle>
          <a:p>
            <a:endParaRPr/>
          </a:p>
        </p:txBody>
      </p:sp>
    </p:spTree>
    <p:extLst>
      <p:ext uri="{BB962C8B-B14F-4D97-AF65-F5344CB8AC3E}">
        <p14:creationId xmlns:p14="http://schemas.microsoft.com/office/powerpoint/2010/main" val="4244860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2"/>
        </a:solidFill>
        <a:effectLst/>
      </p:bgPr>
    </p:bg>
    <p:spTree>
      <p:nvGrpSpPr>
        <p:cNvPr id="1" name="Shape 237"/>
        <p:cNvGrpSpPr/>
        <p:nvPr/>
      </p:nvGrpSpPr>
      <p:grpSpPr>
        <a:xfrm>
          <a:off x="0" y="0"/>
          <a:ext cx="0" cy="0"/>
          <a:chOff x="0" y="0"/>
          <a:chExt cx="0" cy="0"/>
        </a:xfrm>
      </p:grpSpPr>
      <p:pic>
        <p:nvPicPr>
          <p:cNvPr id="238" name="Google Shape;238;p30"/>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pic>
        <p:nvPicPr>
          <p:cNvPr id="239" name="Google Shape;239;p30"/>
          <p:cNvPicPr preferRelativeResize="0"/>
          <p:nvPr/>
        </p:nvPicPr>
        <p:blipFill>
          <a:blip r:embed="rId3">
            <a:alphaModFix amt="55000"/>
          </a:blip>
          <a:stretch>
            <a:fillRect/>
          </a:stretch>
        </p:blipFill>
        <p:spPr>
          <a:xfrm>
            <a:off x="-4" y="0"/>
            <a:ext cx="4302967" cy="4440533"/>
          </a:xfrm>
          <a:prstGeom prst="rect">
            <a:avLst/>
          </a:prstGeom>
          <a:noFill/>
          <a:ln>
            <a:noFill/>
          </a:ln>
        </p:spPr>
      </p:pic>
      <p:sp>
        <p:nvSpPr>
          <p:cNvPr id="240" name="Google Shape;240;p30"/>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 name="Google Shape;241;p30"/>
          <p:cNvSpPr txBox="1">
            <a:spLocks noGrp="1"/>
          </p:cNvSpPr>
          <p:nvPr>
            <p:ph type="title"/>
          </p:nvPr>
        </p:nvSpPr>
        <p:spPr>
          <a:xfrm>
            <a:off x="4060000" y="725267"/>
            <a:ext cx="4072000" cy="120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000"/>
              <a:buNone/>
              <a:defRPr sz="7466"/>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42" name="Google Shape;242;p30"/>
          <p:cNvSpPr txBox="1">
            <a:spLocks noGrp="1"/>
          </p:cNvSpPr>
          <p:nvPr>
            <p:ph type="subTitle" idx="1"/>
          </p:nvPr>
        </p:nvSpPr>
        <p:spPr>
          <a:xfrm>
            <a:off x="4386000" y="2781300"/>
            <a:ext cx="3420000" cy="162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43" name="Google Shape;243;p30"/>
          <p:cNvSpPr txBox="1"/>
          <p:nvPr/>
        </p:nvSpPr>
        <p:spPr>
          <a:xfrm>
            <a:off x="3547600" y="4335967"/>
            <a:ext cx="5096800" cy="1279200"/>
          </a:xfrm>
          <a:prstGeom prst="rect">
            <a:avLst/>
          </a:prstGeom>
          <a:noFill/>
          <a:ln>
            <a:noFill/>
          </a:ln>
        </p:spPr>
        <p:txBody>
          <a:bodyPr spcFirstLastPara="1" wrap="square" lIns="121900" tIns="121900" rIns="121900" bIns="121900" anchor="ctr" anchorCtr="0">
            <a:noAutofit/>
          </a:bodyPr>
          <a:lstStyle/>
          <a:p>
            <a:pPr algn="ctr">
              <a:lnSpc>
                <a:spcPct val="115000"/>
              </a:lnSpc>
              <a:buClr>
                <a:srgbClr val="000000"/>
              </a:buClr>
              <a:buFont typeface="Arial"/>
              <a:buNone/>
            </a:pPr>
            <a:r>
              <a:rPr lang="en" sz="1867" kern="0">
                <a:solidFill>
                  <a:srgbClr val="7F694C"/>
                </a:solidFill>
                <a:latin typeface="Roboto"/>
                <a:ea typeface="Roboto"/>
                <a:cs typeface="Roboto"/>
                <a:sym typeface="Roboto"/>
              </a:rPr>
              <a:t>CREDITS: This presentation template was created by </a:t>
            </a:r>
            <a:r>
              <a:rPr lang="en" sz="1867" b="1" kern="0">
                <a:solidFill>
                  <a:srgbClr val="7F694C"/>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Slidesgo</a:t>
            </a:r>
            <a:r>
              <a:rPr lang="en" sz="1867" kern="0">
                <a:solidFill>
                  <a:srgbClr val="7F694C"/>
                </a:solidFill>
                <a:latin typeface="Roboto"/>
                <a:ea typeface="Roboto"/>
                <a:cs typeface="Roboto"/>
                <a:sym typeface="Roboto"/>
              </a:rPr>
              <a:t>, including icons by </a:t>
            </a:r>
            <a:r>
              <a:rPr lang="en" sz="1867" b="1" kern="0">
                <a:solidFill>
                  <a:srgbClr val="7F694C"/>
                </a:solidFill>
                <a:uFill>
                  <a:noFill/>
                </a:uFill>
                <a:latin typeface="Roboto"/>
                <a:ea typeface="Roboto"/>
                <a:cs typeface="Roboto"/>
                <a:sym typeface="Roboto"/>
                <a:hlinkClick r:id="rId5">
                  <a:extLst>
                    <a:ext uri="{A12FA001-AC4F-418D-AE19-62706E023703}">
                      <ahyp:hlinkClr xmlns:ahyp="http://schemas.microsoft.com/office/drawing/2018/hyperlinkcolor" val="tx"/>
                    </a:ext>
                  </a:extLst>
                </a:hlinkClick>
              </a:rPr>
              <a:t>Flaticon</a:t>
            </a:r>
            <a:r>
              <a:rPr lang="en" sz="1867" kern="0">
                <a:solidFill>
                  <a:srgbClr val="7F694C"/>
                </a:solidFill>
                <a:latin typeface="Roboto"/>
                <a:ea typeface="Roboto"/>
                <a:cs typeface="Roboto"/>
                <a:sym typeface="Roboto"/>
              </a:rPr>
              <a:t>, infographics &amp; images by </a:t>
            </a:r>
            <a:r>
              <a:rPr lang="en" sz="1867" b="1" kern="0">
                <a:solidFill>
                  <a:srgbClr val="7F694C"/>
                </a:solidFill>
                <a:uFill>
                  <a:noFill/>
                </a:uFill>
                <a:latin typeface="Roboto"/>
                <a:ea typeface="Roboto"/>
                <a:cs typeface="Roboto"/>
                <a:sym typeface="Roboto"/>
                <a:hlinkClick r:id="rId6">
                  <a:extLst>
                    <a:ext uri="{A12FA001-AC4F-418D-AE19-62706E023703}">
                      <ahyp:hlinkClr xmlns:ahyp="http://schemas.microsoft.com/office/drawing/2018/hyperlinkcolor" val="tx"/>
                    </a:ext>
                  </a:extLst>
                </a:hlinkClick>
              </a:rPr>
              <a:t>Freepik</a:t>
            </a:r>
            <a:endParaRPr sz="1867" kern="0">
              <a:solidFill>
                <a:srgbClr val="7F694C"/>
              </a:solidFill>
              <a:latin typeface="Roboto"/>
              <a:ea typeface="Roboto"/>
              <a:cs typeface="Roboto"/>
              <a:sym typeface="Roboto"/>
            </a:endParaRPr>
          </a:p>
        </p:txBody>
      </p:sp>
    </p:spTree>
    <p:extLst>
      <p:ext uri="{BB962C8B-B14F-4D97-AF65-F5344CB8AC3E}">
        <p14:creationId xmlns:p14="http://schemas.microsoft.com/office/powerpoint/2010/main" val="12803161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6 columns">
  <p:cSld name="Title and 6 columns">
    <p:bg>
      <p:bgPr>
        <a:solidFill>
          <a:schemeClr val="lt2"/>
        </a:solidFill>
        <a:effectLst/>
      </p:bgPr>
    </p:bg>
    <p:spTree>
      <p:nvGrpSpPr>
        <p:cNvPr id="1" name="Shape 244"/>
        <p:cNvGrpSpPr/>
        <p:nvPr/>
      </p:nvGrpSpPr>
      <p:grpSpPr>
        <a:xfrm>
          <a:off x="0" y="0"/>
          <a:ext cx="0" cy="0"/>
          <a:chOff x="0" y="0"/>
          <a:chExt cx="0" cy="0"/>
        </a:xfrm>
      </p:grpSpPr>
      <p:pic>
        <p:nvPicPr>
          <p:cNvPr id="245" name="Google Shape;245;p31"/>
          <p:cNvPicPr preferRelativeResize="0"/>
          <p:nvPr/>
        </p:nvPicPr>
        <p:blipFill>
          <a:blip r:embed="rId2">
            <a:alphaModFix amt="75000"/>
          </a:blip>
          <a:stretch>
            <a:fillRect/>
          </a:stretch>
        </p:blipFill>
        <p:spPr>
          <a:xfrm flipH="1">
            <a:off x="9444733" y="0"/>
            <a:ext cx="2747267" cy="2645701"/>
          </a:xfrm>
          <a:prstGeom prst="rect">
            <a:avLst/>
          </a:prstGeom>
          <a:noFill/>
          <a:ln>
            <a:noFill/>
          </a:ln>
        </p:spPr>
      </p:pic>
      <p:pic>
        <p:nvPicPr>
          <p:cNvPr id="246" name="Google Shape;246;p31"/>
          <p:cNvPicPr preferRelativeResize="0"/>
          <p:nvPr/>
        </p:nvPicPr>
        <p:blipFill>
          <a:blip r:embed="rId2">
            <a:alphaModFix amt="75000"/>
          </a:blip>
          <a:stretch>
            <a:fillRect/>
          </a:stretch>
        </p:blipFill>
        <p:spPr>
          <a:xfrm rot="10800000" flipH="1">
            <a:off x="0" y="4212300"/>
            <a:ext cx="2747267" cy="2645701"/>
          </a:xfrm>
          <a:prstGeom prst="rect">
            <a:avLst/>
          </a:prstGeom>
          <a:noFill/>
          <a:ln>
            <a:noFill/>
          </a:ln>
        </p:spPr>
      </p:pic>
      <p:sp>
        <p:nvSpPr>
          <p:cNvPr id="247" name="Google Shape;247;p31"/>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 name="Google Shape;248;p31"/>
          <p:cNvSpPr txBox="1">
            <a:spLocks noGrp="1"/>
          </p:cNvSpPr>
          <p:nvPr>
            <p:ph type="subTitle" idx="1"/>
          </p:nvPr>
        </p:nvSpPr>
        <p:spPr>
          <a:xfrm>
            <a:off x="731151" y="2716151"/>
            <a:ext cx="3170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249" name="Google Shape;249;p31"/>
          <p:cNvSpPr txBox="1">
            <a:spLocks noGrp="1"/>
          </p:cNvSpPr>
          <p:nvPr>
            <p:ph type="subTitle" idx="2"/>
          </p:nvPr>
        </p:nvSpPr>
        <p:spPr>
          <a:xfrm>
            <a:off x="8290851" y="2716151"/>
            <a:ext cx="3170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250" name="Google Shape;250;p31"/>
          <p:cNvSpPr txBox="1">
            <a:spLocks noGrp="1"/>
          </p:cNvSpPr>
          <p:nvPr>
            <p:ph type="subTitle" idx="3"/>
          </p:nvPr>
        </p:nvSpPr>
        <p:spPr>
          <a:xfrm>
            <a:off x="4511000" y="2716151"/>
            <a:ext cx="3170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251" name="Google Shape;251;p31"/>
          <p:cNvSpPr txBox="1">
            <a:spLocks noGrp="1"/>
          </p:cNvSpPr>
          <p:nvPr>
            <p:ph type="title"/>
          </p:nvPr>
        </p:nvSpPr>
        <p:spPr>
          <a:xfrm>
            <a:off x="1116151" y="2135251"/>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52" name="Google Shape;252;p31"/>
          <p:cNvSpPr txBox="1">
            <a:spLocks noGrp="1"/>
          </p:cNvSpPr>
          <p:nvPr>
            <p:ph type="title" idx="4"/>
          </p:nvPr>
        </p:nvSpPr>
        <p:spPr>
          <a:xfrm>
            <a:off x="8675851" y="2135251"/>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53" name="Google Shape;253;p31"/>
          <p:cNvSpPr txBox="1">
            <a:spLocks noGrp="1"/>
          </p:cNvSpPr>
          <p:nvPr>
            <p:ph type="title" idx="5"/>
          </p:nvPr>
        </p:nvSpPr>
        <p:spPr>
          <a:xfrm>
            <a:off x="4896000" y="2135251"/>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54" name="Google Shape;254;p31"/>
          <p:cNvSpPr txBox="1">
            <a:spLocks noGrp="1"/>
          </p:cNvSpPr>
          <p:nvPr>
            <p:ph type="title" idx="6"/>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55" name="Google Shape;255;p31"/>
          <p:cNvSpPr txBox="1">
            <a:spLocks noGrp="1"/>
          </p:cNvSpPr>
          <p:nvPr>
            <p:ph type="subTitle" idx="7"/>
          </p:nvPr>
        </p:nvSpPr>
        <p:spPr>
          <a:xfrm>
            <a:off x="731151" y="5040251"/>
            <a:ext cx="3170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256" name="Google Shape;256;p31"/>
          <p:cNvSpPr txBox="1">
            <a:spLocks noGrp="1"/>
          </p:cNvSpPr>
          <p:nvPr>
            <p:ph type="subTitle" idx="8"/>
          </p:nvPr>
        </p:nvSpPr>
        <p:spPr>
          <a:xfrm>
            <a:off x="8290851" y="5040251"/>
            <a:ext cx="3170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257" name="Google Shape;257;p31"/>
          <p:cNvSpPr txBox="1">
            <a:spLocks noGrp="1"/>
          </p:cNvSpPr>
          <p:nvPr>
            <p:ph type="subTitle" idx="9"/>
          </p:nvPr>
        </p:nvSpPr>
        <p:spPr>
          <a:xfrm>
            <a:off x="4511000" y="5040251"/>
            <a:ext cx="3170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258" name="Google Shape;258;p31"/>
          <p:cNvSpPr txBox="1">
            <a:spLocks noGrp="1"/>
          </p:cNvSpPr>
          <p:nvPr>
            <p:ph type="title" idx="13"/>
          </p:nvPr>
        </p:nvSpPr>
        <p:spPr>
          <a:xfrm>
            <a:off x="1116151" y="4459351"/>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59" name="Google Shape;259;p31"/>
          <p:cNvSpPr txBox="1">
            <a:spLocks noGrp="1"/>
          </p:cNvSpPr>
          <p:nvPr>
            <p:ph type="title" idx="14"/>
          </p:nvPr>
        </p:nvSpPr>
        <p:spPr>
          <a:xfrm>
            <a:off x="8675851" y="4459351"/>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60" name="Google Shape;260;p31"/>
          <p:cNvSpPr txBox="1">
            <a:spLocks noGrp="1"/>
          </p:cNvSpPr>
          <p:nvPr>
            <p:ph type="title" idx="15"/>
          </p:nvPr>
        </p:nvSpPr>
        <p:spPr>
          <a:xfrm>
            <a:off x="4896000" y="4459351"/>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Tree>
    <p:extLst>
      <p:ext uri="{BB962C8B-B14F-4D97-AF65-F5344CB8AC3E}">
        <p14:creationId xmlns:p14="http://schemas.microsoft.com/office/powerpoint/2010/main" val="27665973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lt2"/>
        </a:solidFill>
        <a:effectLst/>
      </p:bgPr>
    </p:bg>
    <p:spTree>
      <p:nvGrpSpPr>
        <p:cNvPr id="1" name="Shape 261"/>
        <p:cNvGrpSpPr/>
        <p:nvPr/>
      </p:nvGrpSpPr>
      <p:grpSpPr>
        <a:xfrm>
          <a:off x="0" y="0"/>
          <a:ext cx="0" cy="0"/>
          <a:chOff x="0" y="0"/>
          <a:chExt cx="0" cy="0"/>
        </a:xfrm>
      </p:grpSpPr>
      <p:pic>
        <p:nvPicPr>
          <p:cNvPr id="262" name="Google Shape;262;p32"/>
          <p:cNvPicPr preferRelativeResize="0"/>
          <p:nvPr/>
        </p:nvPicPr>
        <p:blipFill>
          <a:blip r:embed="rId2">
            <a:alphaModFix amt="75000"/>
          </a:blip>
          <a:stretch>
            <a:fillRect/>
          </a:stretch>
        </p:blipFill>
        <p:spPr>
          <a:xfrm flipH="1">
            <a:off x="9444733" y="0"/>
            <a:ext cx="2747267" cy="2645701"/>
          </a:xfrm>
          <a:prstGeom prst="rect">
            <a:avLst/>
          </a:prstGeom>
          <a:noFill/>
          <a:ln>
            <a:noFill/>
          </a:ln>
        </p:spPr>
      </p:pic>
      <p:pic>
        <p:nvPicPr>
          <p:cNvPr id="263" name="Google Shape;263;p32"/>
          <p:cNvPicPr preferRelativeResize="0"/>
          <p:nvPr/>
        </p:nvPicPr>
        <p:blipFill>
          <a:blip r:embed="rId2">
            <a:alphaModFix amt="75000"/>
          </a:blip>
          <a:stretch>
            <a:fillRect/>
          </a:stretch>
        </p:blipFill>
        <p:spPr>
          <a:xfrm rot="10800000" flipH="1">
            <a:off x="0" y="4212300"/>
            <a:ext cx="2747267" cy="2645701"/>
          </a:xfrm>
          <a:prstGeom prst="rect">
            <a:avLst/>
          </a:prstGeom>
          <a:noFill/>
          <a:ln>
            <a:noFill/>
          </a:ln>
        </p:spPr>
      </p:pic>
      <p:sp>
        <p:nvSpPr>
          <p:cNvPr id="264" name="Google Shape;264;p32"/>
          <p:cNvSpPr txBox="1">
            <a:spLocks noGrp="1"/>
          </p:cNvSpPr>
          <p:nvPr>
            <p:ph type="title"/>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65" name="Google Shape;265;p32"/>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918258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lt2"/>
        </a:solidFill>
        <a:effectLst/>
      </p:bgPr>
    </p:bg>
    <p:spTree>
      <p:nvGrpSpPr>
        <p:cNvPr id="1" name="Shape 26"/>
        <p:cNvGrpSpPr/>
        <p:nvPr/>
      </p:nvGrpSpPr>
      <p:grpSpPr>
        <a:xfrm>
          <a:off x="0" y="0"/>
          <a:ext cx="0" cy="0"/>
          <a:chOff x="0" y="0"/>
          <a:chExt cx="0" cy="0"/>
        </a:xfrm>
      </p:grpSpPr>
      <p:pic>
        <p:nvPicPr>
          <p:cNvPr id="27" name="Google Shape;27;p5"/>
          <p:cNvPicPr preferRelativeResize="0"/>
          <p:nvPr/>
        </p:nvPicPr>
        <p:blipFill>
          <a:blip r:embed="rId2">
            <a:alphaModFix amt="35000"/>
          </a:blip>
          <a:stretch>
            <a:fillRect/>
          </a:stretch>
        </p:blipFill>
        <p:spPr>
          <a:xfrm>
            <a:off x="1568451" y="1543051"/>
            <a:ext cx="9055100" cy="3771900"/>
          </a:xfrm>
          <a:prstGeom prst="rect">
            <a:avLst/>
          </a:prstGeom>
          <a:noFill/>
          <a:ln>
            <a:noFill/>
          </a:ln>
        </p:spPr>
      </p:pic>
      <p:sp>
        <p:nvSpPr>
          <p:cNvPr id="28" name="Google Shape;28;p5"/>
          <p:cNvSpPr txBox="1">
            <a:spLocks noGrp="1"/>
          </p:cNvSpPr>
          <p:nvPr>
            <p:ph type="subTitle" idx="1"/>
          </p:nvPr>
        </p:nvSpPr>
        <p:spPr>
          <a:xfrm>
            <a:off x="2214641" y="3898996"/>
            <a:ext cx="3170000" cy="950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29" name="Google Shape;29;p5"/>
          <p:cNvSpPr txBox="1">
            <a:spLocks noGrp="1"/>
          </p:cNvSpPr>
          <p:nvPr>
            <p:ph type="subTitle" idx="2"/>
          </p:nvPr>
        </p:nvSpPr>
        <p:spPr>
          <a:xfrm>
            <a:off x="6807359" y="3898996"/>
            <a:ext cx="3170000" cy="950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30" name="Google Shape;30;p5"/>
          <p:cNvSpPr txBox="1">
            <a:spLocks noGrp="1"/>
          </p:cNvSpPr>
          <p:nvPr>
            <p:ph type="title"/>
          </p:nvPr>
        </p:nvSpPr>
        <p:spPr>
          <a:xfrm>
            <a:off x="2599641" y="3308196"/>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31" name="Google Shape;31;p5"/>
          <p:cNvSpPr txBox="1">
            <a:spLocks noGrp="1"/>
          </p:cNvSpPr>
          <p:nvPr>
            <p:ph type="title" idx="3"/>
          </p:nvPr>
        </p:nvSpPr>
        <p:spPr>
          <a:xfrm>
            <a:off x="7192359" y="3308196"/>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32" name="Google Shape;32;p5"/>
          <p:cNvSpPr txBox="1">
            <a:spLocks noGrp="1"/>
          </p:cNvSpPr>
          <p:nvPr>
            <p:ph type="title" idx="4"/>
          </p:nvPr>
        </p:nvSpPr>
        <p:spPr>
          <a:xfrm>
            <a:off x="952167" y="729100"/>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33" name="Google Shape;33;p5"/>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9159350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lt2"/>
        </a:solidFill>
        <a:effectLst/>
      </p:bgPr>
    </p:bg>
    <p:spTree>
      <p:nvGrpSpPr>
        <p:cNvPr id="1" name="Shape 266"/>
        <p:cNvGrpSpPr/>
        <p:nvPr/>
      </p:nvGrpSpPr>
      <p:grpSpPr>
        <a:xfrm>
          <a:off x="0" y="0"/>
          <a:ext cx="0" cy="0"/>
          <a:chOff x="0" y="0"/>
          <a:chExt cx="0" cy="0"/>
        </a:xfrm>
      </p:grpSpPr>
      <p:pic>
        <p:nvPicPr>
          <p:cNvPr id="267" name="Google Shape;267;p33"/>
          <p:cNvPicPr preferRelativeResize="0"/>
          <p:nvPr/>
        </p:nvPicPr>
        <p:blipFill>
          <a:blip r:embed="rId2">
            <a:alphaModFix amt="55000"/>
          </a:blip>
          <a:stretch>
            <a:fillRect/>
          </a:stretch>
        </p:blipFill>
        <p:spPr>
          <a:xfrm>
            <a:off x="2946401" y="0"/>
            <a:ext cx="2806700" cy="2896435"/>
          </a:xfrm>
          <a:prstGeom prst="rect">
            <a:avLst/>
          </a:prstGeom>
          <a:noFill/>
          <a:ln>
            <a:noFill/>
          </a:ln>
        </p:spPr>
      </p:pic>
      <p:pic>
        <p:nvPicPr>
          <p:cNvPr id="268" name="Google Shape;268;p33"/>
          <p:cNvPicPr preferRelativeResize="0"/>
          <p:nvPr/>
        </p:nvPicPr>
        <p:blipFill>
          <a:blip r:embed="rId2">
            <a:alphaModFix amt="55000"/>
          </a:blip>
          <a:stretch>
            <a:fillRect/>
          </a:stretch>
        </p:blipFill>
        <p:spPr>
          <a:xfrm rot="10800000" flipH="1">
            <a:off x="6438901" y="3961567"/>
            <a:ext cx="2806700" cy="2896435"/>
          </a:xfrm>
          <a:prstGeom prst="rect">
            <a:avLst/>
          </a:prstGeom>
          <a:noFill/>
          <a:ln>
            <a:noFill/>
          </a:ln>
        </p:spPr>
      </p:pic>
      <p:sp>
        <p:nvSpPr>
          <p:cNvPr id="269" name="Google Shape;269;p33"/>
          <p:cNvSpPr txBox="1">
            <a:spLocks noGrp="1"/>
          </p:cNvSpPr>
          <p:nvPr>
            <p:ph type="title"/>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70" name="Google Shape;270;p33"/>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1656723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lt2"/>
        </a:solidFill>
        <a:effectLst/>
      </p:bgPr>
    </p:bg>
    <p:spTree>
      <p:nvGrpSpPr>
        <p:cNvPr id="1" name="Shape 271"/>
        <p:cNvGrpSpPr/>
        <p:nvPr/>
      </p:nvGrpSpPr>
      <p:grpSpPr>
        <a:xfrm>
          <a:off x="0" y="0"/>
          <a:ext cx="0" cy="0"/>
          <a:chOff x="0" y="0"/>
          <a:chExt cx="0" cy="0"/>
        </a:xfrm>
      </p:grpSpPr>
      <p:sp>
        <p:nvSpPr>
          <p:cNvPr id="272" name="Google Shape;272;p34"/>
          <p:cNvSpPr txBox="1">
            <a:spLocks noGrp="1"/>
          </p:cNvSpPr>
          <p:nvPr>
            <p:ph type="title"/>
          </p:nvPr>
        </p:nvSpPr>
        <p:spPr>
          <a:xfrm>
            <a:off x="952167" y="725433"/>
            <a:ext cx="102876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73" name="Google Shape;273;p34"/>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pic>
        <p:nvPicPr>
          <p:cNvPr id="274" name="Google Shape;274;p34"/>
          <p:cNvPicPr preferRelativeResize="0"/>
          <p:nvPr/>
        </p:nvPicPr>
        <p:blipFill>
          <a:blip r:embed="rId2">
            <a:alphaModFix amt="35000"/>
          </a:blip>
          <a:stretch>
            <a:fillRect/>
          </a:stretch>
        </p:blipFill>
        <p:spPr>
          <a:xfrm>
            <a:off x="1568451" y="1543051"/>
            <a:ext cx="9055100" cy="3771900"/>
          </a:xfrm>
          <a:prstGeom prst="rect">
            <a:avLst/>
          </a:prstGeom>
          <a:noFill/>
          <a:ln>
            <a:noFill/>
          </a:ln>
        </p:spPr>
      </p:pic>
    </p:spTree>
    <p:extLst>
      <p:ext uri="{BB962C8B-B14F-4D97-AF65-F5344CB8AC3E}">
        <p14:creationId xmlns:p14="http://schemas.microsoft.com/office/powerpoint/2010/main" val="1546529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4">
  <p:cSld name="Title only 4">
    <p:bg>
      <p:bgPr>
        <a:solidFill>
          <a:schemeClr val="lt2"/>
        </a:solidFill>
        <a:effectLst/>
      </p:bgPr>
    </p:bg>
    <p:spTree>
      <p:nvGrpSpPr>
        <p:cNvPr id="1" name="Shape 275"/>
        <p:cNvGrpSpPr/>
        <p:nvPr/>
      </p:nvGrpSpPr>
      <p:grpSpPr>
        <a:xfrm>
          <a:off x="0" y="0"/>
          <a:ext cx="0" cy="0"/>
          <a:chOff x="0" y="0"/>
          <a:chExt cx="0" cy="0"/>
        </a:xfrm>
      </p:grpSpPr>
      <p:pic>
        <p:nvPicPr>
          <p:cNvPr id="276" name="Google Shape;276;p35"/>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277" name="Google Shape;277;p35"/>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278" name="Google Shape;278;p35"/>
          <p:cNvSpPr txBox="1">
            <a:spLocks noGrp="1"/>
          </p:cNvSpPr>
          <p:nvPr>
            <p:ph type="title"/>
          </p:nvPr>
        </p:nvSpPr>
        <p:spPr>
          <a:xfrm>
            <a:off x="952167" y="725433"/>
            <a:ext cx="102876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79" name="Google Shape;279;p35"/>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7701379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5">
  <p:cSld name="Title only 5">
    <p:bg>
      <p:bgPr>
        <a:solidFill>
          <a:schemeClr val="lt2"/>
        </a:solidFill>
        <a:effectLst/>
      </p:bgPr>
    </p:bg>
    <p:spTree>
      <p:nvGrpSpPr>
        <p:cNvPr id="1" name="Shape 280"/>
        <p:cNvGrpSpPr/>
        <p:nvPr/>
      </p:nvGrpSpPr>
      <p:grpSpPr>
        <a:xfrm>
          <a:off x="0" y="0"/>
          <a:ext cx="0" cy="0"/>
          <a:chOff x="0" y="0"/>
          <a:chExt cx="0" cy="0"/>
        </a:xfrm>
      </p:grpSpPr>
      <p:sp>
        <p:nvSpPr>
          <p:cNvPr id="281" name="Google Shape;281;p36"/>
          <p:cNvSpPr txBox="1">
            <a:spLocks noGrp="1"/>
          </p:cNvSpPr>
          <p:nvPr>
            <p:ph type="title"/>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82" name="Google Shape;282;p36"/>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pic>
        <p:nvPicPr>
          <p:cNvPr id="283" name="Google Shape;283;p36"/>
          <p:cNvPicPr preferRelativeResize="0"/>
          <p:nvPr/>
        </p:nvPicPr>
        <p:blipFill>
          <a:blip r:embed="rId2">
            <a:alphaModFix amt="35000"/>
          </a:blip>
          <a:stretch>
            <a:fillRect/>
          </a:stretch>
        </p:blipFill>
        <p:spPr>
          <a:xfrm>
            <a:off x="1568451" y="1543051"/>
            <a:ext cx="9055100" cy="3771900"/>
          </a:xfrm>
          <a:prstGeom prst="rect">
            <a:avLst/>
          </a:prstGeom>
          <a:noFill/>
          <a:ln>
            <a:noFill/>
          </a:ln>
        </p:spPr>
      </p:pic>
    </p:spTree>
    <p:extLst>
      <p:ext uri="{BB962C8B-B14F-4D97-AF65-F5344CB8AC3E}">
        <p14:creationId xmlns:p14="http://schemas.microsoft.com/office/powerpoint/2010/main" val="41810097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6">
  <p:cSld name="Title only 6">
    <p:bg>
      <p:bgPr>
        <a:solidFill>
          <a:schemeClr val="lt2"/>
        </a:solidFill>
        <a:effectLst/>
      </p:bgPr>
    </p:bg>
    <p:spTree>
      <p:nvGrpSpPr>
        <p:cNvPr id="1" name="Shape 284"/>
        <p:cNvGrpSpPr/>
        <p:nvPr/>
      </p:nvGrpSpPr>
      <p:grpSpPr>
        <a:xfrm>
          <a:off x="0" y="0"/>
          <a:ext cx="0" cy="0"/>
          <a:chOff x="0" y="0"/>
          <a:chExt cx="0" cy="0"/>
        </a:xfrm>
      </p:grpSpPr>
      <p:pic>
        <p:nvPicPr>
          <p:cNvPr id="285" name="Google Shape;285;p37"/>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286" name="Google Shape;286;p37"/>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287" name="Google Shape;287;p37"/>
          <p:cNvSpPr txBox="1">
            <a:spLocks noGrp="1"/>
          </p:cNvSpPr>
          <p:nvPr>
            <p:ph type="title"/>
          </p:nvPr>
        </p:nvSpPr>
        <p:spPr>
          <a:xfrm>
            <a:off x="952167" y="725433"/>
            <a:ext cx="102876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88" name="Google Shape;288;p37"/>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5388866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7">
  <p:cSld name="Title only 7">
    <p:bg>
      <p:bgPr>
        <a:solidFill>
          <a:schemeClr val="lt2"/>
        </a:solidFill>
        <a:effectLst/>
      </p:bgPr>
    </p:bg>
    <p:spTree>
      <p:nvGrpSpPr>
        <p:cNvPr id="1" name="Shape 289"/>
        <p:cNvGrpSpPr/>
        <p:nvPr/>
      </p:nvGrpSpPr>
      <p:grpSpPr>
        <a:xfrm>
          <a:off x="0" y="0"/>
          <a:ext cx="0" cy="0"/>
          <a:chOff x="0" y="0"/>
          <a:chExt cx="0" cy="0"/>
        </a:xfrm>
      </p:grpSpPr>
      <p:pic>
        <p:nvPicPr>
          <p:cNvPr id="290" name="Google Shape;290;p38"/>
          <p:cNvPicPr preferRelativeResize="0"/>
          <p:nvPr/>
        </p:nvPicPr>
        <p:blipFill>
          <a:blip r:embed="rId2">
            <a:alphaModFix amt="55000"/>
          </a:blip>
          <a:stretch>
            <a:fillRect/>
          </a:stretch>
        </p:blipFill>
        <p:spPr>
          <a:xfrm>
            <a:off x="2946401" y="0"/>
            <a:ext cx="2806700" cy="2896435"/>
          </a:xfrm>
          <a:prstGeom prst="rect">
            <a:avLst/>
          </a:prstGeom>
          <a:noFill/>
          <a:ln>
            <a:noFill/>
          </a:ln>
        </p:spPr>
      </p:pic>
      <p:pic>
        <p:nvPicPr>
          <p:cNvPr id="291" name="Google Shape;291;p38"/>
          <p:cNvPicPr preferRelativeResize="0"/>
          <p:nvPr/>
        </p:nvPicPr>
        <p:blipFill>
          <a:blip r:embed="rId2">
            <a:alphaModFix amt="55000"/>
          </a:blip>
          <a:stretch>
            <a:fillRect/>
          </a:stretch>
        </p:blipFill>
        <p:spPr>
          <a:xfrm rot="10800000" flipH="1">
            <a:off x="6438901" y="3961567"/>
            <a:ext cx="2806700" cy="2896435"/>
          </a:xfrm>
          <a:prstGeom prst="rect">
            <a:avLst/>
          </a:prstGeom>
          <a:noFill/>
          <a:ln>
            <a:noFill/>
          </a:ln>
        </p:spPr>
      </p:pic>
      <p:sp>
        <p:nvSpPr>
          <p:cNvPr id="292" name="Google Shape;292;p38"/>
          <p:cNvSpPr txBox="1">
            <a:spLocks noGrp="1"/>
          </p:cNvSpPr>
          <p:nvPr>
            <p:ph type="title"/>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93" name="Google Shape;293;p38"/>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945121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8">
  <p:cSld name="Title only 8">
    <p:bg>
      <p:bgPr>
        <a:solidFill>
          <a:schemeClr val="lt2"/>
        </a:solidFill>
        <a:effectLst/>
      </p:bgPr>
    </p:bg>
    <p:spTree>
      <p:nvGrpSpPr>
        <p:cNvPr id="1" name="Shape 294"/>
        <p:cNvGrpSpPr/>
        <p:nvPr/>
      </p:nvGrpSpPr>
      <p:grpSpPr>
        <a:xfrm>
          <a:off x="0" y="0"/>
          <a:ext cx="0" cy="0"/>
          <a:chOff x="0" y="0"/>
          <a:chExt cx="0" cy="0"/>
        </a:xfrm>
      </p:grpSpPr>
      <p:pic>
        <p:nvPicPr>
          <p:cNvPr id="295" name="Google Shape;295;p39"/>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296" name="Google Shape;296;p39"/>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297" name="Google Shape;297;p39"/>
          <p:cNvSpPr txBox="1">
            <a:spLocks noGrp="1"/>
          </p:cNvSpPr>
          <p:nvPr>
            <p:ph type="title"/>
          </p:nvPr>
        </p:nvSpPr>
        <p:spPr>
          <a:xfrm>
            <a:off x="952167" y="725433"/>
            <a:ext cx="102876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98" name="Google Shape;298;p39"/>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4152984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9">
  <p:cSld name="Title only 9">
    <p:bg>
      <p:bgPr>
        <a:solidFill>
          <a:schemeClr val="lt2"/>
        </a:solidFill>
        <a:effectLst/>
      </p:bgPr>
    </p:bg>
    <p:spTree>
      <p:nvGrpSpPr>
        <p:cNvPr id="1" name="Shape 299"/>
        <p:cNvGrpSpPr/>
        <p:nvPr/>
      </p:nvGrpSpPr>
      <p:grpSpPr>
        <a:xfrm>
          <a:off x="0" y="0"/>
          <a:ext cx="0" cy="0"/>
          <a:chOff x="0" y="0"/>
          <a:chExt cx="0" cy="0"/>
        </a:xfrm>
      </p:grpSpPr>
      <p:pic>
        <p:nvPicPr>
          <p:cNvPr id="300" name="Google Shape;300;p40"/>
          <p:cNvPicPr preferRelativeResize="0"/>
          <p:nvPr/>
        </p:nvPicPr>
        <p:blipFill>
          <a:blip r:embed="rId2">
            <a:alphaModFix amt="55000"/>
          </a:blip>
          <a:stretch>
            <a:fillRect/>
          </a:stretch>
        </p:blipFill>
        <p:spPr>
          <a:xfrm>
            <a:off x="2946401" y="0"/>
            <a:ext cx="2806700" cy="2896435"/>
          </a:xfrm>
          <a:prstGeom prst="rect">
            <a:avLst/>
          </a:prstGeom>
          <a:noFill/>
          <a:ln>
            <a:noFill/>
          </a:ln>
        </p:spPr>
      </p:pic>
      <p:pic>
        <p:nvPicPr>
          <p:cNvPr id="301" name="Google Shape;301;p40"/>
          <p:cNvPicPr preferRelativeResize="0"/>
          <p:nvPr/>
        </p:nvPicPr>
        <p:blipFill>
          <a:blip r:embed="rId2">
            <a:alphaModFix amt="55000"/>
          </a:blip>
          <a:stretch>
            <a:fillRect/>
          </a:stretch>
        </p:blipFill>
        <p:spPr>
          <a:xfrm rot="10800000" flipH="1">
            <a:off x="6438901" y="3961567"/>
            <a:ext cx="2806700" cy="2896435"/>
          </a:xfrm>
          <a:prstGeom prst="rect">
            <a:avLst/>
          </a:prstGeom>
          <a:noFill/>
          <a:ln>
            <a:noFill/>
          </a:ln>
        </p:spPr>
      </p:pic>
      <p:sp>
        <p:nvSpPr>
          <p:cNvPr id="302" name="Google Shape;302;p40"/>
          <p:cNvSpPr txBox="1">
            <a:spLocks noGrp="1"/>
          </p:cNvSpPr>
          <p:nvPr>
            <p:ph type="title"/>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303" name="Google Shape;303;p40"/>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5119749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2"/>
        </a:solidFill>
        <a:effectLst/>
      </p:bgPr>
    </p:bg>
    <p:spTree>
      <p:nvGrpSpPr>
        <p:cNvPr id="1" name="Shape 304"/>
        <p:cNvGrpSpPr/>
        <p:nvPr/>
      </p:nvGrpSpPr>
      <p:grpSpPr>
        <a:xfrm>
          <a:off x="0" y="0"/>
          <a:ext cx="0" cy="0"/>
          <a:chOff x="0" y="0"/>
          <a:chExt cx="0" cy="0"/>
        </a:xfrm>
      </p:grpSpPr>
      <p:pic>
        <p:nvPicPr>
          <p:cNvPr id="305" name="Google Shape;305;p41"/>
          <p:cNvPicPr preferRelativeResize="0"/>
          <p:nvPr/>
        </p:nvPicPr>
        <p:blipFill>
          <a:blip r:embed="rId2">
            <a:alphaModFix amt="75000"/>
          </a:blip>
          <a:stretch>
            <a:fillRect/>
          </a:stretch>
        </p:blipFill>
        <p:spPr>
          <a:xfrm flipH="1">
            <a:off x="9444733" y="0"/>
            <a:ext cx="2747267" cy="2645701"/>
          </a:xfrm>
          <a:prstGeom prst="rect">
            <a:avLst/>
          </a:prstGeom>
          <a:noFill/>
          <a:ln>
            <a:noFill/>
          </a:ln>
        </p:spPr>
      </p:pic>
      <p:pic>
        <p:nvPicPr>
          <p:cNvPr id="306" name="Google Shape;306;p41"/>
          <p:cNvPicPr preferRelativeResize="0"/>
          <p:nvPr/>
        </p:nvPicPr>
        <p:blipFill>
          <a:blip r:embed="rId2">
            <a:alphaModFix amt="75000"/>
          </a:blip>
          <a:stretch>
            <a:fillRect/>
          </a:stretch>
        </p:blipFill>
        <p:spPr>
          <a:xfrm rot="10800000" flipH="1">
            <a:off x="0" y="4212300"/>
            <a:ext cx="2747267" cy="2645701"/>
          </a:xfrm>
          <a:prstGeom prst="rect">
            <a:avLst/>
          </a:prstGeom>
          <a:noFill/>
          <a:ln>
            <a:noFill/>
          </a:ln>
        </p:spPr>
      </p:pic>
      <p:sp>
        <p:nvSpPr>
          <p:cNvPr id="307" name="Google Shape;307;p41"/>
          <p:cNvSpPr txBox="1">
            <a:spLocks noGrp="1"/>
          </p:cNvSpPr>
          <p:nvPr>
            <p:ph type="subTitle" idx="1"/>
          </p:nvPr>
        </p:nvSpPr>
        <p:spPr>
          <a:xfrm>
            <a:off x="3187600" y="2363351"/>
            <a:ext cx="58168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133"/>
            </a:lvl1pPr>
            <a:lvl2pPr lvl="1" algn="ctr" rtl="0">
              <a:spcBef>
                <a:spcPts val="0"/>
              </a:spcBef>
              <a:spcAft>
                <a:spcPts val="0"/>
              </a:spcAft>
              <a:buNone/>
              <a:defRPr sz="2133"/>
            </a:lvl2pPr>
            <a:lvl3pPr lvl="2" algn="ctr" rtl="0">
              <a:spcBef>
                <a:spcPts val="0"/>
              </a:spcBef>
              <a:spcAft>
                <a:spcPts val="0"/>
              </a:spcAft>
              <a:buNone/>
              <a:defRPr sz="2133"/>
            </a:lvl3pPr>
            <a:lvl4pPr lvl="3" algn="ctr" rtl="0">
              <a:spcBef>
                <a:spcPts val="0"/>
              </a:spcBef>
              <a:spcAft>
                <a:spcPts val="0"/>
              </a:spcAft>
              <a:buNone/>
              <a:defRPr sz="2133"/>
            </a:lvl4pPr>
            <a:lvl5pPr lvl="4" algn="ctr" rtl="0">
              <a:spcBef>
                <a:spcPts val="0"/>
              </a:spcBef>
              <a:spcAft>
                <a:spcPts val="0"/>
              </a:spcAft>
              <a:buNone/>
              <a:defRPr sz="2133"/>
            </a:lvl5pPr>
            <a:lvl6pPr lvl="5" algn="ctr" rtl="0">
              <a:spcBef>
                <a:spcPts val="0"/>
              </a:spcBef>
              <a:spcAft>
                <a:spcPts val="0"/>
              </a:spcAft>
              <a:buNone/>
              <a:defRPr sz="2133"/>
            </a:lvl6pPr>
            <a:lvl7pPr lvl="6" algn="ctr" rtl="0">
              <a:spcBef>
                <a:spcPts val="0"/>
              </a:spcBef>
              <a:spcAft>
                <a:spcPts val="0"/>
              </a:spcAft>
              <a:buNone/>
              <a:defRPr sz="2133"/>
            </a:lvl7pPr>
            <a:lvl8pPr lvl="7" algn="ctr" rtl="0">
              <a:spcBef>
                <a:spcPts val="0"/>
              </a:spcBef>
              <a:spcAft>
                <a:spcPts val="0"/>
              </a:spcAft>
              <a:buNone/>
              <a:defRPr sz="2133"/>
            </a:lvl8pPr>
            <a:lvl9pPr lvl="8" algn="ctr" rtl="0">
              <a:spcBef>
                <a:spcPts val="0"/>
              </a:spcBef>
              <a:spcAft>
                <a:spcPts val="0"/>
              </a:spcAft>
              <a:buNone/>
              <a:defRPr sz="2133"/>
            </a:lvl9pPr>
          </a:lstStyle>
          <a:p>
            <a:endParaRPr/>
          </a:p>
        </p:txBody>
      </p:sp>
      <p:sp>
        <p:nvSpPr>
          <p:cNvPr id="308" name="Google Shape;308;p41"/>
          <p:cNvSpPr txBox="1">
            <a:spLocks noGrp="1"/>
          </p:cNvSpPr>
          <p:nvPr>
            <p:ph type="title" hasCustomPrompt="1"/>
          </p:nvPr>
        </p:nvSpPr>
        <p:spPr>
          <a:xfrm>
            <a:off x="3524000" y="1632151"/>
            <a:ext cx="5144000" cy="66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5067"/>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309" name="Google Shape;309;p41"/>
          <p:cNvSpPr txBox="1">
            <a:spLocks noGrp="1"/>
          </p:cNvSpPr>
          <p:nvPr>
            <p:ph type="subTitle" idx="2"/>
          </p:nvPr>
        </p:nvSpPr>
        <p:spPr>
          <a:xfrm>
            <a:off x="3187600" y="3998743"/>
            <a:ext cx="5816800" cy="487600"/>
          </a:xfrm>
          <a:prstGeom prst="rect">
            <a:avLst/>
          </a:prstGeom>
        </p:spPr>
        <p:txBody>
          <a:bodyPr spcFirstLastPara="1" wrap="square" lIns="91425" tIns="91425" rIns="91425" bIns="91425" anchor="ctr" anchorCtr="0">
            <a:noAutofit/>
          </a:bodyPr>
          <a:lstStyle>
            <a:lvl1pPr lvl="0" algn="ctr" rtl="0">
              <a:lnSpc>
                <a:spcPct val="150000"/>
              </a:lnSpc>
              <a:spcBef>
                <a:spcPts val="0"/>
              </a:spcBef>
              <a:spcAft>
                <a:spcPts val="0"/>
              </a:spcAft>
              <a:buNone/>
              <a:defRPr sz="2133"/>
            </a:lvl1pPr>
            <a:lvl2pPr lvl="1" algn="ctr" rtl="0">
              <a:lnSpc>
                <a:spcPct val="150000"/>
              </a:lnSpc>
              <a:spcBef>
                <a:spcPts val="0"/>
              </a:spcBef>
              <a:spcAft>
                <a:spcPts val="0"/>
              </a:spcAft>
              <a:buNone/>
              <a:defRPr sz="2133"/>
            </a:lvl2pPr>
            <a:lvl3pPr lvl="2" algn="ctr" rtl="0">
              <a:lnSpc>
                <a:spcPct val="150000"/>
              </a:lnSpc>
              <a:spcBef>
                <a:spcPts val="0"/>
              </a:spcBef>
              <a:spcAft>
                <a:spcPts val="0"/>
              </a:spcAft>
              <a:buNone/>
              <a:defRPr sz="2133"/>
            </a:lvl3pPr>
            <a:lvl4pPr lvl="3" algn="ctr" rtl="0">
              <a:lnSpc>
                <a:spcPct val="150000"/>
              </a:lnSpc>
              <a:spcBef>
                <a:spcPts val="0"/>
              </a:spcBef>
              <a:spcAft>
                <a:spcPts val="0"/>
              </a:spcAft>
              <a:buNone/>
              <a:defRPr sz="2133"/>
            </a:lvl4pPr>
            <a:lvl5pPr lvl="4" algn="ctr" rtl="0">
              <a:lnSpc>
                <a:spcPct val="150000"/>
              </a:lnSpc>
              <a:spcBef>
                <a:spcPts val="0"/>
              </a:spcBef>
              <a:spcAft>
                <a:spcPts val="0"/>
              </a:spcAft>
              <a:buNone/>
              <a:defRPr sz="2133"/>
            </a:lvl5pPr>
            <a:lvl6pPr lvl="5" algn="ctr" rtl="0">
              <a:lnSpc>
                <a:spcPct val="150000"/>
              </a:lnSpc>
              <a:spcBef>
                <a:spcPts val="0"/>
              </a:spcBef>
              <a:spcAft>
                <a:spcPts val="0"/>
              </a:spcAft>
              <a:buNone/>
              <a:defRPr sz="2133"/>
            </a:lvl6pPr>
            <a:lvl7pPr lvl="6" algn="ctr" rtl="0">
              <a:lnSpc>
                <a:spcPct val="150000"/>
              </a:lnSpc>
              <a:spcBef>
                <a:spcPts val="0"/>
              </a:spcBef>
              <a:spcAft>
                <a:spcPts val="0"/>
              </a:spcAft>
              <a:buNone/>
              <a:defRPr sz="2133"/>
            </a:lvl7pPr>
            <a:lvl8pPr lvl="7" algn="ctr" rtl="0">
              <a:lnSpc>
                <a:spcPct val="150000"/>
              </a:lnSpc>
              <a:spcBef>
                <a:spcPts val="0"/>
              </a:spcBef>
              <a:spcAft>
                <a:spcPts val="0"/>
              </a:spcAft>
              <a:buNone/>
              <a:defRPr sz="2133"/>
            </a:lvl8pPr>
            <a:lvl9pPr lvl="8" algn="ctr" rtl="0">
              <a:lnSpc>
                <a:spcPct val="150000"/>
              </a:lnSpc>
              <a:spcBef>
                <a:spcPts val="0"/>
              </a:spcBef>
              <a:spcAft>
                <a:spcPts val="0"/>
              </a:spcAft>
              <a:buNone/>
              <a:defRPr sz="2133"/>
            </a:lvl9pPr>
          </a:lstStyle>
          <a:p>
            <a:endParaRPr/>
          </a:p>
        </p:txBody>
      </p:sp>
      <p:sp>
        <p:nvSpPr>
          <p:cNvPr id="310" name="Google Shape;310;p41"/>
          <p:cNvSpPr txBox="1">
            <a:spLocks noGrp="1"/>
          </p:cNvSpPr>
          <p:nvPr>
            <p:ph type="title" idx="3" hasCustomPrompt="1"/>
          </p:nvPr>
        </p:nvSpPr>
        <p:spPr>
          <a:xfrm>
            <a:off x="3524000" y="3268079"/>
            <a:ext cx="5144000" cy="66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5067"/>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311" name="Google Shape;311;p41"/>
          <p:cNvSpPr txBox="1">
            <a:spLocks noGrp="1"/>
          </p:cNvSpPr>
          <p:nvPr>
            <p:ph type="subTitle" idx="4"/>
          </p:nvPr>
        </p:nvSpPr>
        <p:spPr>
          <a:xfrm>
            <a:off x="3187600" y="5634136"/>
            <a:ext cx="58168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312" name="Google Shape;312;p41"/>
          <p:cNvSpPr txBox="1">
            <a:spLocks noGrp="1"/>
          </p:cNvSpPr>
          <p:nvPr>
            <p:ph type="title" idx="5" hasCustomPrompt="1"/>
          </p:nvPr>
        </p:nvSpPr>
        <p:spPr>
          <a:xfrm>
            <a:off x="3524000" y="4904007"/>
            <a:ext cx="5144000" cy="66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5067"/>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313" name="Google Shape;313;p41"/>
          <p:cNvSpPr txBox="1">
            <a:spLocks noGrp="1"/>
          </p:cNvSpPr>
          <p:nvPr>
            <p:ph type="title" idx="6"/>
          </p:nvPr>
        </p:nvSpPr>
        <p:spPr>
          <a:xfrm>
            <a:off x="952167" y="729100"/>
            <a:ext cx="10214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314" name="Google Shape;314;p41"/>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2228545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Numbers and text 1">
  <p:cSld name="Numbers and text 1">
    <p:bg>
      <p:bgPr>
        <a:solidFill>
          <a:schemeClr val="lt2"/>
        </a:solidFill>
        <a:effectLst/>
      </p:bgPr>
    </p:bg>
    <p:spTree>
      <p:nvGrpSpPr>
        <p:cNvPr id="1" name="Shape 315"/>
        <p:cNvGrpSpPr/>
        <p:nvPr/>
      </p:nvGrpSpPr>
      <p:grpSpPr>
        <a:xfrm>
          <a:off x="0" y="0"/>
          <a:ext cx="0" cy="0"/>
          <a:chOff x="0" y="0"/>
          <a:chExt cx="0" cy="0"/>
        </a:xfrm>
      </p:grpSpPr>
      <p:pic>
        <p:nvPicPr>
          <p:cNvPr id="316" name="Google Shape;316;p42"/>
          <p:cNvPicPr preferRelativeResize="0"/>
          <p:nvPr/>
        </p:nvPicPr>
        <p:blipFill>
          <a:blip r:embed="rId2">
            <a:alphaModFix amt="75000"/>
          </a:blip>
          <a:stretch>
            <a:fillRect/>
          </a:stretch>
        </p:blipFill>
        <p:spPr>
          <a:xfrm flipH="1">
            <a:off x="9444733" y="0"/>
            <a:ext cx="2747267" cy="2645701"/>
          </a:xfrm>
          <a:prstGeom prst="rect">
            <a:avLst/>
          </a:prstGeom>
          <a:noFill/>
          <a:ln>
            <a:noFill/>
          </a:ln>
        </p:spPr>
      </p:pic>
      <p:pic>
        <p:nvPicPr>
          <p:cNvPr id="317" name="Google Shape;317;p42"/>
          <p:cNvPicPr preferRelativeResize="0"/>
          <p:nvPr/>
        </p:nvPicPr>
        <p:blipFill>
          <a:blip r:embed="rId2">
            <a:alphaModFix amt="75000"/>
          </a:blip>
          <a:stretch>
            <a:fillRect/>
          </a:stretch>
        </p:blipFill>
        <p:spPr>
          <a:xfrm rot="10800000" flipH="1">
            <a:off x="0" y="4212300"/>
            <a:ext cx="2747267" cy="2645701"/>
          </a:xfrm>
          <a:prstGeom prst="rect">
            <a:avLst/>
          </a:prstGeom>
          <a:noFill/>
          <a:ln>
            <a:noFill/>
          </a:ln>
        </p:spPr>
      </p:pic>
      <p:sp>
        <p:nvSpPr>
          <p:cNvPr id="318" name="Google Shape;318;p42"/>
          <p:cNvSpPr txBox="1">
            <a:spLocks noGrp="1"/>
          </p:cNvSpPr>
          <p:nvPr>
            <p:ph type="title"/>
          </p:nvPr>
        </p:nvSpPr>
        <p:spPr>
          <a:xfrm>
            <a:off x="952167" y="729100"/>
            <a:ext cx="10214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319" name="Google Shape;319;p42"/>
          <p:cNvSpPr txBox="1">
            <a:spLocks noGrp="1"/>
          </p:cNvSpPr>
          <p:nvPr>
            <p:ph type="title" idx="2" hasCustomPrompt="1"/>
          </p:nvPr>
        </p:nvSpPr>
        <p:spPr>
          <a:xfrm>
            <a:off x="5890700" y="2219433"/>
            <a:ext cx="5346800" cy="985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200"/>
              <a:buNone/>
              <a:defRPr sz="5067"/>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20" name="Google Shape;320;p42"/>
          <p:cNvSpPr txBox="1">
            <a:spLocks noGrp="1"/>
          </p:cNvSpPr>
          <p:nvPr>
            <p:ph type="subTitle" idx="1"/>
          </p:nvPr>
        </p:nvSpPr>
        <p:spPr>
          <a:xfrm>
            <a:off x="5890500" y="3100633"/>
            <a:ext cx="5347200" cy="59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800"/>
              <a:buNone/>
              <a:defRPr/>
            </a:lvl2pPr>
            <a:lvl3pPr lvl="2" algn="ctr" rtl="0">
              <a:lnSpc>
                <a:spcPct val="100000"/>
              </a:lnSpc>
              <a:spcBef>
                <a:spcPts val="2133"/>
              </a:spcBef>
              <a:spcAft>
                <a:spcPts val="0"/>
              </a:spcAft>
              <a:buSzPts val="1800"/>
              <a:buNone/>
              <a:defRPr/>
            </a:lvl3pPr>
            <a:lvl4pPr lvl="3" algn="ctr" rtl="0">
              <a:lnSpc>
                <a:spcPct val="100000"/>
              </a:lnSpc>
              <a:spcBef>
                <a:spcPts val="2133"/>
              </a:spcBef>
              <a:spcAft>
                <a:spcPts val="0"/>
              </a:spcAft>
              <a:buSzPts val="1800"/>
              <a:buNone/>
              <a:defRPr/>
            </a:lvl4pPr>
            <a:lvl5pPr lvl="4" algn="ctr" rtl="0">
              <a:lnSpc>
                <a:spcPct val="100000"/>
              </a:lnSpc>
              <a:spcBef>
                <a:spcPts val="2133"/>
              </a:spcBef>
              <a:spcAft>
                <a:spcPts val="0"/>
              </a:spcAft>
              <a:buSzPts val="1800"/>
              <a:buNone/>
              <a:defRPr/>
            </a:lvl5pPr>
            <a:lvl6pPr lvl="5" algn="ctr" rtl="0">
              <a:lnSpc>
                <a:spcPct val="100000"/>
              </a:lnSpc>
              <a:spcBef>
                <a:spcPts val="2133"/>
              </a:spcBef>
              <a:spcAft>
                <a:spcPts val="0"/>
              </a:spcAft>
              <a:buSzPts val="1800"/>
              <a:buNone/>
              <a:defRPr/>
            </a:lvl6pPr>
            <a:lvl7pPr lvl="6" algn="ctr" rtl="0">
              <a:lnSpc>
                <a:spcPct val="100000"/>
              </a:lnSpc>
              <a:spcBef>
                <a:spcPts val="2133"/>
              </a:spcBef>
              <a:spcAft>
                <a:spcPts val="0"/>
              </a:spcAft>
              <a:buSzPts val="1800"/>
              <a:buNone/>
              <a:defRPr/>
            </a:lvl7pPr>
            <a:lvl8pPr lvl="7" algn="ctr" rtl="0">
              <a:lnSpc>
                <a:spcPct val="100000"/>
              </a:lnSpc>
              <a:spcBef>
                <a:spcPts val="2133"/>
              </a:spcBef>
              <a:spcAft>
                <a:spcPts val="0"/>
              </a:spcAft>
              <a:buSzPts val="1800"/>
              <a:buNone/>
              <a:defRPr/>
            </a:lvl8pPr>
            <a:lvl9pPr lvl="8" algn="ctr" rtl="0">
              <a:lnSpc>
                <a:spcPct val="100000"/>
              </a:lnSpc>
              <a:spcBef>
                <a:spcPts val="2133"/>
              </a:spcBef>
              <a:spcAft>
                <a:spcPts val="2133"/>
              </a:spcAft>
              <a:buSzPts val="1800"/>
              <a:buNone/>
              <a:defRPr/>
            </a:lvl9pPr>
          </a:lstStyle>
          <a:p>
            <a:endParaRPr/>
          </a:p>
        </p:txBody>
      </p:sp>
      <p:sp>
        <p:nvSpPr>
          <p:cNvPr id="321" name="Google Shape;321;p42"/>
          <p:cNvSpPr txBox="1">
            <a:spLocks noGrp="1"/>
          </p:cNvSpPr>
          <p:nvPr>
            <p:ph type="title" idx="3" hasCustomPrompt="1"/>
          </p:nvPr>
        </p:nvSpPr>
        <p:spPr>
          <a:xfrm>
            <a:off x="5891133" y="4364133"/>
            <a:ext cx="5346800" cy="985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200"/>
              <a:buNone/>
              <a:defRPr sz="5067"/>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22" name="Google Shape;322;p42"/>
          <p:cNvSpPr txBox="1">
            <a:spLocks noGrp="1"/>
          </p:cNvSpPr>
          <p:nvPr>
            <p:ph type="subTitle" idx="4"/>
          </p:nvPr>
        </p:nvSpPr>
        <p:spPr>
          <a:xfrm>
            <a:off x="5890500" y="5245335"/>
            <a:ext cx="5347200" cy="59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800"/>
              <a:buNone/>
              <a:defRPr/>
            </a:lvl2pPr>
            <a:lvl3pPr lvl="2" algn="ctr" rtl="0">
              <a:lnSpc>
                <a:spcPct val="100000"/>
              </a:lnSpc>
              <a:spcBef>
                <a:spcPts val="2133"/>
              </a:spcBef>
              <a:spcAft>
                <a:spcPts val="0"/>
              </a:spcAft>
              <a:buSzPts val="1800"/>
              <a:buNone/>
              <a:defRPr/>
            </a:lvl3pPr>
            <a:lvl4pPr lvl="3" algn="ctr" rtl="0">
              <a:lnSpc>
                <a:spcPct val="100000"/>
              </a:lnSpc>
              <a:spcBef>
                <a:spcPts val="2133"/>
              </a:spcBef>
              <a:spcAft>
                <a:spcPts val="0"/>
              </a:spcAft>
              <a:buSzPts val="1800"/>
              <a:buNone/>
              <a:defRPr/>
            </a:lvl4pPr>
            <a:lvl5pPr lvl="4" algn="ctr" rtl="0">
              <a:lnSpc>
                <a:spcPct val="100000"/>
              </a:lnSpc>
              <a:spcBef>
                <a:spcPts val="2133"/>
              </a:spcBef>
              <a:spcAft>
                <a:spcPts val="0"/>
              </a:spcAft>
              <a:buSzPts val="1800"/>
              <a:buNone/>
              <a:defRPr/>
            </a:lvl5pPr>
            <a:lvl6pPr lvl="5" algn="ctr" rtl="0">
              <a:lnSpc>
                <a:spcPct val="100000"/>
              </a:lnSpc>
              <a:spcBef>
                <a:spcPts val="2133"/>
              </a:spcBef>
              <a:spcAft>
                <a:spcPts val="0"/>
              </a:spcAft>
              <a:buSzPts val="1800"/>
              <a:buNone/>
              <a:defRPr/>
            </a:lvl6pPr>
            <a:lvl7pPr lvl="6" algn="ctr" rtl="0">
              <a:lnSpc>
                <a:spcPct val="100000"/>
              </a:lnSpc>
              <a:spcBef>
                <a:spcPts val="2133"/>
              </a:spcBef>
              <a:spcAft>
                <a:spcPts val="0"/>
              </a:spcAft>
              <a:buSzPts val="1800"/>
              <a:buNone/>
              <a:defRPr/>
            </a:lvl7pPr>
            <a:lvl8pPr lvl="7" algn="ctr" rtl="0">
              <a:lnSpc>
                <a:spcPct val="100000"/>
              </a:lnSpc>
              <a:spcBef>
                <a:spcPts val="2133"/>
              </a:spcBef>
              <a:spcAft>
                <a:spcPts val="0"/>
              </a:spcAft>
              <a:buSzPts val="1800"/>
              <a:buNone/>
              <a:defRPr/>
            </a:lvl8pPr>
            <a:lvl9pPr lvl="8" algn="ctr" rtl="0">
              <a:lnSpc>
                <a:spcPct val="100000"/>
              </a:lnSpc>
              <a:spcBef>
                <a:spcPts val="2133"/>
              </a:spcBef>
              <a:spcAft>
                <a:spcPts val="2133"/>
              </a:spcAft>
              <a:buSzPts val="1800"/>
              <a:buNone/>
              <a:defRPr/>
            </a:lvl9pPr>
          </a:lstStyle>
          <a:p>
            <a:endParaRPr/>
          </a:p>
        </p:txBody>
      </p:sp>
    </p:spTree>
    <p:extLst>
      <p:ext uri="{BB962C8B-B14F-4D97-AF65-F5344CB8AC3E}">
        <p14:creationId xmlns:p14="http://schemas.microsoft.com/office/powerpoint/2010/main" val="736524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2"/>
        </a:solidFill>
        <a:effectLst/>
      </p:bgPr>
    </p:bg>
    <p:spTree>
      <p:nvGrpSpPr>
        <p:cNvPr id="1" name="Shape 34"/>
        <p:cNvGrpSpPr/>
        <p:nvPr/>
      </p:nvGrpSpPr>
      <p:grpSpPr>
        <a:xfrm>
          <a:off x="0" y="0"/>
          <a:ext cx="0" cy="0"/>
          <a:chOff x="0" y="0"/>
          <a:chExt cx="0" cy="0"/>
        </a:xfrm>
      </p:grpSpPr>
      <p:pic>
        <p:nvPicPr>
          <p:cNvPr id="35" name="Google Shape;35;p6"/>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36" name="Google Shape;36;p6"/>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37" name="Google Shape;37;p6"/>
          <p:cNvSpPr txBox="1">
            <a:spLocks noGrp="1"/>
          </p:cNvSpPr>
          <p:nvPr>
            <p:ph type="title"/>
          </p:nvPr>
        </p:nvSpPr>
        <p:spPr>
          <a:xfrm>
            <a:off x="952167" y="729100"/>
            <a:ext cx="102880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38" name="Google Shape;38;p6"/>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2221219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2"/>
        </a:solidFill>
        <a:effectLst/>
      </p:bgPr>
    </p:bg>
    <p:spTree>
      <p:nvGrpSpPr>
        <p:cNvPr id="1" name="Shape 323"/>
        <p:cNvGrpSpPr/>
        <p:nvPr/>
      </p:nvGrpSpPr>
      <p:grpSpPr>
        <a:xfrm>
          <a:off x="0" y="0"/>
          <a:ext cx="0" cy="0"/>
          <a:chOff x="0" y="0"/>
          <a:chExt cx="0" cy="0"/>
        </a:xfrm>
      </p:grpSpPr>
      <p:pic>
        <p:nvPicPr>
          <p:cNvPr id="324" name="Google Shape;324;p43"/>
          <p:cNvPicPr preferRelativeResize="0"/>
          <p:nvPr/>
        </p:nvPicPr>
        <p:blipFill>
          <a:blip r:embed="rId2">
            <a:alphaModFix amt="35000"/>
          </a:blip>
          <a:stretch>
            <a:fillRect/>
          </a:stretch>
        </p:blipFill>
        <p:spPr>
          <a:xfrm>
            <a:off x="1568451" y="1543051"/>
            <a:ext cx="9055100" cy="3771900"/>
          </a:xfrm>
          <a:prstGeom prst="rect">
            <a:avLst/>
          </a:prstGeom>
          <a:noFill/>
          <a:ln>
            <a:noFill/>
          </a:ln>
        </p:spPr>
      </p:pic>
      <p:sp>
        <p:nvSpPr>
          <p:cNvPr id="325" name="Google Shape;325;p43"/>
          <p:cNvSpPr txBox="1">
            <a:spLocks noGrp="1"/>
          </p:cNvSpPr>
          <p:nvPr>
            <p:ph type="subTitle" idx="1"/>
          </p:nvPr>
        </p:nvSpPr>
        <p:spPr>
          <a:xfrm>
            <a:off x="3817800" y="4597508"/>
            <a:ext cx="4556400" cy="54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vl1pPr>
            <a:lvl2pPr lvl="1" rtl="0">
              <a:spcBef>
                <a:spcPts val="0"/>
              </a:spcBef>
              <a:spcAft>
                <a:spcPts val="0"/>
              </a:spcAft>
              <a:buNone/>
              <a:defRPr sz="2667"/>
            </a:lvl2pPr>
            <a:lvl3pPr lvl="2" rtl="0">
              <a:spcBef>
                <a:spcPts val="0"/>
              </a:spcBef>
              <a:spcAft>
                <a:spcPts val="0"/>
              </a:spcAft>
              <a:buNone/>
              <a:defRPr sz="2667"/>
            </a:lvl3pPr>
            <a:lvl4pPr lvl="3" rtl="0">
              <a:spcBef>
                <a:spcPts val="0"/>
              </a:spcBef>
              <a:spcAft>
                <a:spcPts val="0"/>
              </a:spcAft>
              <a:buNone/>
              <a:defRPr sz="2667"/>
            </a:lvl4pPr>
            <a:lvl5pPr lvl="4" rtl="0">
              <a:spcBef>
                <a:spcPts val="0"/>
              </a:spcBef>
              <a:spcAft>
                <a:spcPts val="0"/>
              </a:spcAft>
              <a:buNone/>
              <a:defRPr sz="2667"/>
            </a:lvl5pPr>
            <a:lvl6pPr lvl="5" rtl="0">
              <a:spcBef>
                <a:spcPts val="0"/>
              </a:spcBef>
              <a:spcAft>
                <a:spcPts val="0"/>
              </a:spcAft>
              <a:buNone/>
              <a:defRPr sz="2667"/>
            </a:lvl6pPr>
            <a:lvl7pPr lvl="6" rtl="0">
              <a:spcBef>
                <a:spcPts val="0"/>
              </a:spcBef>
              <a:spcAft>
                <a:spcPts val="0"/>
              </a:spcAft>
              <a:buNone/>
              <a:defRPr sz="2667"/>
            </a:lvl7pPr>
            <a:lvl8pPr lvl="7" rtl="0">
              <a:spcBef>
                <a:spcPts val="0"/>
              </a:spcBef>
              <a:spcAft>
                <a:spcPts val="0"/>
              </a:spcAft>
              <a:buNone/>
              <a:defRPr sz="2667"/>
            </a:lvl8pPr>
            <a:lvl9pPr lvl="8" rtl="0">
              <a:spcBef>
                <a:spcPts val="0"/>
              </a:spcBef>
              <a:spcAft>
                <a:spcPts val="0"/>
              </a:spcAft>
              <a:buNone/>
              <a:defRPr sz="2667"/>
            </a:lvl9pPr>
          </a:lstStyle>
          <a:p>
            <a:endParaRPr/>
          </a:p>
        </p:txBody>
      </p:sp>
      <p:sp>
        <p:nvSpPr>
          <p:cNvPr id="326" name="Google Shape;326;p43"/>
          <p:cNvSpPr txBox="1">
            <a:spLocks noGrp="1"/>
          </p:cNvSpPr>
          <p:nvPr>
            <p:ph type="title"/>
          </p:nvPr>
        </p:nvSpPr>
        <p:spPr>
          <a:xfrm>
            <a:off x="1794400" y="1713292"/>
            <a:ext cx="8603200" cy="27564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Clr>
                <a:schemeClr val="accent2"/>
              </a:buClr>
              <a:buSzPts val="2400"/>
              <a:buNone/>
              <a:defRPr sz="3867">
                <a:solidFill>
                  <a:schemeClr val="dk2"/>
                </a:solidFill>
              </a:defRPr>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327" name="Google Shape;327;p43"/>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4040370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2"/>
        </a:solidFill>
        <a:effectLst/>
      </p:bgPr>
    </p:bg>
    <p:spTree>
      <p:nvGrpSpPr>
        <p:cNvPr id="1" name="Shape 328"/>
        <p:cNvGrpSpPr/>
        <p:nvPr/>
      </p:nvGrpSpPr>
      <p:grpSpPr>
        <a:xfrm>
          <a:off x="0" y="0"/>
          <a:ext cx="0" cy="0"/>
          <a:chOff x="0" y="0"/>
          <a:chExt cx="0" cy="0"/>
        </a:xfrm>
      </p:grpSpPr>
      <p:pic>
        <p:nvPicPr>
          <p:cNvPr id="329" name="Google Shape;329;p44"/>
          <p:cNvPicPr preferRelativeResize="0"/>
          <p:nvPr/>
        </p:nvPicPr>
        <p:blipFill>
          <a:blip r:embed="rId2">
            <a:alphaModFix amt="75000"/>
          </a:blip>
          <a:stretch>
            <a:fillRect/>
          </a:stretch>
        </p:blipFill>
        <p:spPr>
          <a:xfrm>
            <a:off x="0" y="2025650"/>
            <a:ext cx="2747267" cy="2645701"/>
          </a:xfrm>
          <a:prstGeom prst="rect">
            <a:avLst/>
          </a:prstGeom>
          <a:noFill/>
          <a:ln>
            <a:noFill/>
          </a:ln>
        </p:spPr>
      </p:pic>
      <p:pic>
        <p:nvPicPr>
          <p:cNvPr id="330" name="Google Shape;330;p44"/>
          <p:cNvPicPr preferRelativeResize="0"/>
          <p:nvPr/>
        </p:nvPicPr>
        <p:blipFill>
          <a:blip r:embed="rId2">
            <a:alphaModFix amt="75000"/>
          </a:blip>
          <a:stretch>
            <a:fillRect/>
          </a:stretch>
        </p:blipFill>
        <p:spPr>
          <a:xfrm rot="10800000">
            <a:off x="9444733" y="2186649"/>
            <a:ext cx="2747267" cy="2645701"/>
          </a:xfrm>
          <a:prstGeom prst="rect">
            <a:avLst/>
          </a:prstGeom>
          <a:noFill/>
          <a:ln>
            <a:noFill/>
          </a:ln>
        </p:spPr>
      </p:pic>
      <p:sp>
        <p:nvSpPr>
          <p:cNvPr id="331" name="Google Shape;331;p44"/>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0126156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2"/>
        </a:solidFill>
        <a:effectLst/>
      </p:bgPr>
    </p:bg>
    <p:spTree>
      <p:nvGrpSpPr>
        <p:cNvPr id="1" name="Shape 332"/>
        <p:cNvGrpSpPr/>
        <p:nvPr/>
      </p:nvGrpSpPr>
      <p:grpSpPr>
        <a:xfrm>
          <a:off x="0" y="0"/>
          <a:ext cx="0" cy="0"/>
          <a:chOff x="0" y="0"/>
          <a:chExt cx="0" cy="0"/>
        </a:xfrm>
      </p:grpSpPr>
      <p:sp>
        <p:nvSpPr>
          <p:cNvPr id="333" name="Google Shape;333;p45"/>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pic>
        <p:nvPicPr>
          <p:cNvPr id="334" name="Google Shape;334;p45"/>
          <p:cNvPicPr preferRelativeResize="0"/>
          <p:nvPr/>
        </p:nvPicPr>
        <p:blipFill>
          <a:blip r:embed="rId2">
            <a:alphaModFix amt="55000"/>
          </a:blip>
          <a:stretch>
            <a:fillRect/>
          </a:stretch>
        </p:blipFill>
        <p:spPr>
          <a:xfrm>
            <a:off x="2946401" y="0"/>
            <a:ext cx="2806700" cy="2896435"/>
          </a:xfrm>
          <a:prstGeom prst="rect">
            <a:avLst/>
          </a:prstGeom>
          <a:noFill/>
          <a:ln>
            <a:noFill/>
          </a:ln>
        </p:spPr>
      </p:pic>
      <p:pic>
        <p:nvPicPr>
          <p:cNvPr id="335" name="Google Shape;335;p45"/>
          <p:cNvPicPr preferRelativeResize="0"/>
          <p:nvPr/>
        </p:nvPicPr>
        <p:blipFill>
          <a:blip r:embed="rId2">
            <a:alphaModFix amt="55000"/>
          </a:blip>
          <a:stretch>
            <a:fillRect/>
          </a:stretch>
        </p:blipFill>
        <p:spPr>
          <a:xfrm rot="10800000" flipH="1">
            <a:off x="6438901" y="3961567"/>
            <a:ext cx="2806700" cy="2896435"/>
          </a:xfrm>
          <a:prstGeom prst="rect">
            <a:avLst/>
          </a:prstGeom>
          <a:noFill/>
          <a:ln>
            <a:noFill/>
          </a:ln>
        </p:spPr>
      </p:pic>
    </p:spTree>
    <p:extLst>
      <p:ext uri="{BB962C8B-B14F-4D97-AF65-F5344CB8AC3E}">
        <p14:creationId xmlns:p14="http://schemas.microsoft.com/office/powerpoint/2010/main" val="27590636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o-RO"/>
              <a:t>Clic pentru editare stil titlu</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19117280-87D8-40AF-A427-F64710CB9954}" type="datetimeFigureOut">
              <a:rPr lang="ro-RO" smtClean="0"/>
              <a:t>28.08.2023</a:t>
            </a:fld>
            <a:endParaRPr lang="ro-RO"/>
          </a:p>
        </p:txBody>
      </p:sp>
      <p:sp>
        <p:nvSpPr>
          <p:cNvPr id="5" name="Footer Placeholder 4"/>
          <p:cNvSpPr>
            <a:spLocks noGrp="1"/>
          </p:cNvSpPr>
          <p:nvPr>
            <p:ph type="ftr" sz="quarter" idx="11"/>
          </p:nvPr>
        </p:nvSpPr>
        <p:spPr/>
        <p:txBody>
          <a:bodyPr/>
          <a:lstStyle/>
          <a:p>
            <a:endParaRPr lang="ro-R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EF6AF5-4EA1-4EDD-93BC-CE4B51CA5C8D}" type="slidenum">
              <a:rPr lang="ro-RO" smtClean="0"/>
              <a:t>‹#›</a:t>
            </a:fld>
            <a:endParaRPr lang="ro-RO"/>
          </a:p>
        </p:txBody>
      </p:sp>
    </p:spTree>
    <p:extLst>
      <p:ext uri="{BB962C8B-B14F-4D97-AF65-F5344CB8AC3E}">
        <p14:creationId xmlns:p14="http://schemas.microsoft.com/office/powerpoint/2010/main" val="10220109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pic>
        <p:nvPicPr>
          <p:cNvPr id="10" name="Google Shape;10;p2"/>
          <p:cNvPicPr preferRelativeResize="0"/>
          <p:nvPr/>
        </p:nvPicPr>
        <p:blipFill>
          <a:blip r:embed="rId3">
            <a:alphaModFix amt="55000"/>
          </a:blip>
          <a:stretch>
            <a:fillRect/>
          </a:stretch>
        </p:blipFill>
        <p:spPr>
          <a:xfrm>
            <a:off x="-4" y="0"/>
            <a:ext cx="4302967" cy="4440533"/>
          </a:xfrm>
          <a:prstGeom prst="rect">
            <a:avLst/>
          </a:prstGeom>
          <a:noFill/>
          <a:ln>
            <a:noFill/>
          </a:ln>
        </p:spPr>
      </p:pic>
      <p:sp>
        <p:nvSpPr>
          <p:cNvPr id="11" name="Google Shape;11;p2"/>
          <p:cNvSpPr txBox="1">
            <a:spLocks noGrp="1"/>
          </p:cNvSpPr>
          <p:nvPr>
            <p:ph type="ctrTitle"/>
          </p:nvPr>
        </p:nvSpPr>
        <p:spPr>
          <a:xfrm>
            <a:off x="5638300" y="1717517"/>
            <a:ext cx="5601200" cy="24676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8133">
                <a:latin typeface="Libre Baskerville"/>
                <a:ea typeface="Libre Baskerville"/>
                <a:cs typeface="Libre Baskerville"/>
                <a:sym typeface="Libre Baskerville"/>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7417033" y="4083684"/>
            <a:ext cx="3822800" cy="1056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accent2"/>
              </a:buClr>
              <a:buSzPts val="1800"/>
              <a:buNone/>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1583141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2"/>
        </a:solidFill>
        <a:effectLst/>
      </p:bgPr>
    </p:bg>
    <p:spTree>
      <p:nvGrpSpPr>
        <p:cNvPr id="1" name="Shape 14"/>
        <p:cNvGrpSpPr/>
        <p:nvPr/>
      </p:nvGrpSpPr>
      <p:grpSpPr>
        <a:xfrm>
          <a:off x="0" y="0"/>
          <a:ext cx="0" cy="0"/>
          <a:chOff x="0" y="0"/>
          <a:chExt cx="0" cy="0"/>
        </a:xfrm>
      </p:grpSpPr>
      <p:pic>
        <p:nvPicPr>
          <p:cNvPr id="15" name="Google Shape;15;p3"/>
          <p:cNvPicPr preferRelativeResize="0"/>
          <p:nvPr/>
        </p:nvPicPr>
        <p:blipFill>
          <a:blip r:embed="rId2">
            <a:alphaModFix amt="55000"/>
          </a:blip>
          <a:stretch>
            <a:fillRect/>
          </a:stretch>
        </p:blipFill>
        <p:spPr>
          <a:xfrm>
            <a:off x="7889030" y="0"/>
            <a:ext cx="4302967" cy="4440533"/>
          </a:xfrm>
          <a:prstGeom prst="rect">
            <a:avLst/>
          </a:prstGeom>
          <a:noFill/>
          <a:ln>
            <a:noFill/>
          </a:ln>
        </p:spPr>
      </p:pic>
      <p:sp>
        <p:nvSpPr>
          <p:cNvPr id="16" name="Google Shape;16;p3"/>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 name="Google Shape;17;p3"/>
          <p:cNvSpPr txBox="1">
            <a:spLocks noGrp="1"/>
          </p:cNvSpPr>
          <p:nvPr>
            <p:ph type="title"/>
          </p:nvPr>
        </p:nvSpPr>
        <p:spPr>
          <a:xfrm>
            <a:off x="952167" y="2096467"/>
            <a:ext cx="4331200" cy="224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50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8" name="Google Shape;18;p3"/>
          <p:cNvSpPr txBox="1">
            <a:spLocks noGrp="1"/>
          </p:cNvSpPr>
          <p:nvPr>
            <p:ph type="title" idx="2"/>
          </p:nvPr>
        </p:nvSpPr>
        <p:spPr>
          <a:xfrm>
            <a:off x="952167" y="725267"/>
            <a:ext cx="1905600" cy="1168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8000">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9" name="Google Shape;19;p3"/>
          <p:cNvSpPr txBox="1">
            <a:spLocks noGrp="1"/>
          </p:cNvSpPr>
          <p:nvPr>
            <p:ph type="subTitle" idx="1"/>
          </p:nvPr>
        </p:nvSpPr>
        <p:spPr>
          <a:xfrm>
            <a:off x="952167" y="4441700"/>
            <a:ext cx="3480400" cy="82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Tree>
    <p:extLst>
      <p:ext uri="{BB962C8B-B14F-4D97-AF65-F5344CB8AC3E}">
        <p14:creationId xmlns:p14="http://schemas.microsoft.com/office/powerpoint/2010/main" val="16515703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2"/>
        </a:solidFill>
        <a:effectLst/>
      </p:bgPr>
    </p:bg>
    <p:spTree>
      <p:nvGrpSpPr>
        <p:cNvPr id="1" name="Shape 20"/>
        <p:cNvGrpSpPr/>
        <p:nvPr/>
      </p:nvGrpSpPr>
      <p:grpSpPr>
        <a:xfrm>
          <a:off x="0" y="0"/>
          <a:ext cx="0" cy="0"/>
          <a:chOff x="0" y="0"/>
          <a:chExt cx="0" cy="0"/>
        </a:xfrm>
      </p:grpSpPr>
      <p:pic>
        <p:nvPicPr>
          <p:cNvPr id="21" name="Google Shape;21;p4"/>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22" name="Google Shape;22;p4"/>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23" name="Google Shape;23;p4"/>
          <p:cNvSpPr txBox="1">
            <a:spLocks noGrp="1"/>
          </p:cNvSpPr>
          <p:nvPr>
            <p:ph type="title"/>
          </p:nvPr>
        </p:nvSpPr>
        <p:spPr>
          <a:xfrm>
            <a:off x="952167" y="725267"/>
            <a:ext cx="10288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24" name="Google Shape;24;p4"/>
          <p:cNvSpPr txBox="1">
            <a:spLocks noGrp="1"/>
          </p:cNvSpPr>
          <p:nvPr>
            <p:ph type="body" idx="1"/>
          </p:nvPr>
        </p:nvSpPr>
        <p:spPr>
          <a:xfrm>
            <a:off x="952000" y="1419167"/>
            <a:ext cx="10288000" cy="4724400"/>
          </a:xfrm>
          <a:prstGeom prst="rect">
            <a:avLst/>
          </a:prstGeom>
        </p:spPr>
        <p:txBody>
          <a:bodyPr spcFirstLastPara="1" wrap="square" lIns="91425" tIns="91425" rIns="91425" bIns="91425" anchor="t" anchorCtr="0">
            <a:noAutofit/>
          </a:bodyPr>
          <a:lstStyle>
            <a:lvl1pPr marL="609585" lvl="0" indent="-414856" rtl="0">
              <a:lnSpc>
                <a:spcPct val="100000"/>
              </a:lnSpc>
              <a:spcBef>
                <a:spcPts val="0"/>
              </a:spcBef>
              <a:spcAft>
                <a:spcPts val="0"/>
              </a:spcAft>
              <a:buSzPts val="1300"/>
              <a:buChar char="●"/>
              <a:defRPr sz="1733"/>
            </a:lvl1pPr>
            <a:lvl2pPr marL="1219170" lvl="1" indent="-414856" rtl="0">
              <a:spcBef>
                <a:spcPts val="2133"/>
              </a:spcBef>
              <a:spcAft>
                <a:spcPts val="0"/>
              </a:spcAft>
              <a:buSzPts val="1300"/>
              <a:buFont typeface="Roboto Condensed Light"/>
              <a:buChar char="○"/>
              <a:defRPr sz="1733"/>
            </a:lvl2pPr>
            <a:lvl3pPr marL="1828754" lvl="2" indent="-414856" rtl="0">
              <a:spcBef>
                <a:spcPts val="2133"/>
              </a:spcBef>
              <a:spcAft>
                <a:spcPts val="0"/>
              </a:spcAft>
              <a:buSzPts val="1300"/>
              <a:buFont typeface="Roboto Condensed Light"/>
              <a:buChar char="■"/>
              <a:defRPr sz="1733"/>
            </a:lvl3pPr>
            <a:lvl4pPr marL="2438339" lvl="3" indent="-414856" rtl="0">
              <a:spcBef>
                <a:spcPts val="2133"/>
              </a:spcBef>
              <a:spcAft>
                <a:spcPts val="0"/>
              </a:spcAft>
              <a:buSzPts val="1300"/>
              <a:buFont typeface="Roboto Condensed Light"/>
              <a:buChar char="●"/>
              <a:defRPr sz="1733"/>
            </a:lvl4pPr>
            <a:lvl5pPr marL="3047924" lvl="4" indent="-414856" rtl="0">
              <a:spcBef>
                <a:spcPts val="2133"/>
              </a:spcBef>
              <a:spcAft>
                <a:spcPts val="0"/>
              </a:spcAft>
              <a:buSzPts val="1300"/>
              <a:buFont typeface="Roboto Condensed Light"/>
              <a:buChar char="○"/>
              <a:defRPr sz="1733"/>
            </a:lvl5pPr>
            <a:lvl6pPr marL="3657509" lvl="5" indent="-414856" rtl="0">
              <a:spcBef>
                <a:spcPts val="2133"/>
              </a:spcBef>
              <a:spcAft>
                <a:spcPts val="0"/>
              </a:spcAft>
              <a:buSzPts val="1300"/>
              <a:buFont typeface="Roboto Condensed Light"/>
              <a:buChar char="■"/>
              <a:defRPr sz="1733"/>
            </a:lvl6pPr>
            <a:lvl7pPr marL="4267093" lvl="6" indent="-414856" rtl="0">
              <a:spcBef>
                <a:spcPts val="2133"/>
              </a:spcBef>
              <a:spcAft>
                <a:spcPts val="0"/>
              </a:spcAft>
              <a:buSzPts val="1300"/>
              <a:buFont typeface="Roboto Condensed Light"/>
              <a:buChar char="●"/>
              <a:defRPr sz="1733"/>
            </a:lvl7pPr>
            <a:lvl8pPr marL="4876678" lvl="7" indent="-414856" rtl="0">
              <a:spcBef>
                <a:spcPts val="2133"/>
              </a:spcBef>
              <a:spcAft>
                <a:spcPts val="0"/>
              </a:spcAft>
              <a:buSzPts val="1300"/>
              <a:buFont typeface="Roboto Condensed Light"/>
              <a:buChar char="○"/>
              <a:defRPr sz="1733"/>
            </a:lvl8pPr>
            <a:lvl9pPr marL="5486263" lvl="8" indent="-414856" rtl="0">
              <a:spcBef>
                <a:spcPts val="2133"/>
              </a:spcBef>
              <a:spcAft>
                <a:spcPts val="2133"/>
              </a:spcAft>
              <a:buSzPts val="1300"/>
              <a:buFont typeface="Roboto Condensed Light"/>
              <a:buChar char="■"/>
              <a:defRPr sz="1733"/>
            </a:lvl9pPr>
          </a:lstStyle>
          <a:p>
            <a:endParaRPr/>
          </a:p>
        </p:txBody>
      </p:sp>
      <p:sp>
        <p:nvSpPr>
          <p:cNvPr id="25" name="Google Shape;25;p4"/>
          <p:cNvSpPr/>
          <p:nvPr/>
        </p:nvSpPr>
        <p:spPr>
          <a:xfrm>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7480108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lt2"/>
        </a:solidFill>
        <a:effectLst/>
      </p:bgPr>
    </p:bg>
    <p:spTree>
      <p:nvGrpSpPr>
        <p:cNvPr id="1" name="Shape 26"/>
        <p:cNvGrpSpPr/>
        <p:nvPr/>
      </p:nvGrpSpPr>
      <p:grpSpPr>
        <a:xfrm>
          <a:off x="0" y="0"/>
          <a:ext cx="0" cy="0"/>
          <a:chOff x="0" y="0"/>
          <a:chExt cx="0" cy="0"/>
        </a:xfrm>
      </p:grpSpPr>
      <p:pic>
        <p:nvPicPr>
          <p:cNvPr id="27" name="Google Shape;27;p5"/>
          <p:cNvPicPr preferRelativeResize="0"/>
          <p:nvPr/>
        </p:nvPicPr>
        <p:blipFill>
          <a:blip r:embed="rId2">
            <a:alphaModFix amt="35000"/>
          </a:blip>
          <a:stretch>
            <a:fillRect/>
          </a:stretch>
        </p:blipFill>
        <p:spPr>
          <a:xfrm>
            <a:off x="1568451" y="1543051"/>
            <a:ext cx="9055100" cy="3771900"/>
          </a:xfrm>
          <a:prstGeom prst="rect">
            <a:avLst/>
          </a:prstGeom>
          <a:noFill/>
          <a:ln>
            <a:noFill/>
          </a:ln>
        </p:spPr>
      </p:pic>
      <p:sp>
        <p:nvSpPr>
          <p:cNvPr id="28" name="Google Shape;28;p5"/>
          <p:cNvSpPr txBox="1">
            <a:spLocks noGrp="1"/>
          </p:cNvSpPr>
          <p:nvPr>
            <p:ph type="subTitle" idx="1"/>
          </p:nvPr>
        </p:nvSpPr>
        <p:spPr>
          <a:xfrm>
            <a:off x="2214641" y="3898996"/>
            <a:ext cx="3170000" cy="950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29" name="Google Shape;29;p5"/>
          <p:cNvSpPr txBox="1">
            <a:spLocks noGrp="1"/>
          </p:cNvSpPr>
          <p:nvPr>
            <p:ph type="subTitle" idx="2"/>
          </p:nvPr>
        </p:nvSpPr>
        <p:spPr>
          <a:xfrm>
            <a:off x="6807359" y="3898996"/>
            <a:ext cx="3170000" cy="950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30" name="Google Shape;30;p5"/>
          <p:cNvSpPr txBox="1">
            <a:spLocks noGrp="1"/>
          </p:cNvSpPr>
          <p:nvPr>
            <p:ph type="title"/>
          </p:nvPr>
        </p:nvSpPr>
        <p:spPr>
          <a:xfrm>
            <a:off x="2599641" y="3308196"/>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31" name="Google Shape;31;p5"/>
          <p:cNvSpPr txBox="1">
            <a:spLocks noGrp="1"/>
          </p:cNvSpPr>
          <p:nvPr>
            <p:ph type="title" idx="3"/>
          </p:nvPr>
        </p:nvSpPr>
        <p:spPr>
          <a:xfrm>
            <a:off x="7192359" y="3308196"/>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32" name="Google Shape;32;p5"/>
          <p:cNvSpPr txBox="1">
            <a:spLocks noGrp="1"/>
          </p:cNvSpPr>
          <p:nvPr>
            <p:ph type="title" idx="4"/>
          </p:nvPr>
        </p:nvSpPr>
        <p:spPr>
          <a:xfrm>
            <a:off x="952167" y="729100"/>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33" name="Google Shape;33;p5"/>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7737436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2"/>
        </a:solidFill>
        <a:effectLst/>
      </p:bgPr>
    </p:bg>
    <p:spTree>
      <p:nvGrpSpPr>
        <p:cNvPr id="1" name="Shape 34"/>
        <p:cNvGrpSpPr/>
        <p:nvPr/>
      </p:nvGrpSpPr>
      <p:grpSpPr>
        <a:xfrm>
          <a:off x="0" y="0"/>
          <a:ext cx="0" cy="0"/>
          <a:chOff x="0" y="0"/>
          <a:chExt cx="0" cy="0"/>
        </a:xfrm>
      </p:grpSpPr>
      <p:pic>
        <p:nvPicPr>
          <p:cNvPr id="35" name="Google Shape;35;p6"/>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36" name="Google Shape;36;p6"/>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37" name="Google Shape;37;p6"/>
          <p:cNvSpPr txBox="1">
            <a:spLocks noGrp="1"/>
          </p:cNvSpPr>
          <p:nvPr>
            <p:ph type="title"/>
          </p:nvPr>
        </p:nvSpPr>
        <p:spPr>
          <a:xfrm>
            <a:off x="952167" y="729100"/>
            <a:ext cx="102880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38" name="Google Shape;38;p6"/>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7956224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pic>
        <p:nvPicPr>
          <p:cNvPr id="40" name="Google Shape;40;p7"/>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41" name="Google Shape;41;p7"/>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42" name="Google Shape;42;p7"/>
          <p:cNvSpPr txBox="1">
            <a:spLocks noGrp="1"/>
          </p:cNvSpPr>
          <p:nvPr>
            <p:ph type="body" idx="1"/>
          </p:nvPr>
        </p:nvSpPr>
        <p:spPr>
          <a:xfrm>
            <a:off x="952167" y="1756800"/>
            <a:ext cx="6617200" cy="3344400"/>
          </a:xfrm>
          <a:prstGeom prst="rect">
            <a:avLst/>
          </a:prstGeom>
        </p:spPr>
        <p:txBody>
          <a:bodyPr spcFirstLastPara="1" wrap="square" lIns="91425" tIns="91425" rIns="91425" bIns="91425" anchor="ctr" anchorCtr="0">
            <a:noAutofit/>
          </a:bodyPr>
          <a:lstStyle>
            <a:lvl1pPr marL="609585" lvl="0" indent="-414856" rtl="0">
              <a:lnSpc>
                <a:spcPct val="100000"/>
              </a:lnSpc>
              <a:spcBef>
                <a:spcPts val="0"/>
              </a:spcBef>
              <a:spcAft>
                <a:spcPts val="0"/>
              </a:spcAft>
              <a:buSzPts val="1300"/>
              <a:buChar char="●"/>
              <a:defRPr sz="1867"/>
            </a:lvl1pPr>
            <a:lvl2pPr marL="1219170" lvl="1" indent="-414856" rtl="0">
              <a:spcBef>
                <a:spcPts val="0"/>
              </a:spcBef>
              <a:spcAft>
                <a:spcPts val="0"/>
              </a:spcAft>
              <a:buSzPts val="1300"/>
              <a:buChar char="○"/>
              <a:defRPr sz="1733"/>
            </a:lvl2pPr>
            <a:lvl3pPr marL="1828754" lvl="2" indent="-414856" rtl="0">
              <a:spcBef>
                <a:spcPts val="2133"/>
              </a:spcBef>
              <a:spcAft>
                <a:spcPts val="0"/>
              </a:spcAft>
              <a:buSzPts val="1300"/>
              <a:buChar char="■"/>
              <a:defRPr sz="1733"/>
            </a:lvl3pPr>
            <a:lvl4pPr marL="2438339" lvl="3" indent="-414856" rtl="0">
              <a:spcBef>
                <a:spcPts val="2133"/>
              </a:spcBef>
              <a:spcAft>
                <a:spcPts val="0"/>
              </a:spcAft>
              <a:buSzPts val="1300"/>
              <a:buChar char="●"/>
              <a:defRPr sz="1733"/>
            </a:lvl4pPr>
            <a:lvl5pPr marL="3047924" lvl="4" indent="-414856" rtl="0">
              <a:spcBef>
                <a:spcPts val="2133"/>
              </a:spcBef>
              <a:spcAft>
                <a:spcPts val="0"/>
              </a:spcAft>
              <a:buSzPts val="1300"/>
              <a:buChar char="○"/>
              <a:defRPr sz="1733"/>
            </a:lvl5pPr>
            <a:lvl6pPr marL="3657509" lvl="5" indent="-414856" rtl="0">
              <a:spcBef>
                <a:spcPts val="2133"/>
              </a:spcBef>
              <a:spcAft>
                <a:spcPts val="0"/>
              </a:spcAft>
              <a:buSzPts val="1300"/>
              <a:buChar char="■"/>
              <a:defRPr sz="1733"/>
            </a:lvl6pPr>
            <a:lvl7pPr marL="4267093" lvl="6" indent="-414856" rtl="0">
              <a:spcBef>
                <a:spcPts val="2133"/>
              </a:spcBef>
              <a:spcAft>
                <a:spcPts val="0"/>
              </a:spcAft>
              <a:buSzPts val="1300"/>
              <a:buChar char="●"/>
              <a:defRPr sz="1733"/>
            </a:lvl7pPr>
            <a:lvl8pPr marL="4876678" lvl="7" indent="-414856" rtl="0">
              <a:spcBef>
                <a:spcPts val="2133"/>
              </a:spcBef>
              <a:spcAft>
                <a:spcPts val="0"/>
              </a:spcAft>
              <a:buSzPts val="1300"/>
              <a:buChar char="○"/>
              <a:defRPr sz="1733"/>
            </a:lvl8pPr>
            <a:lvl9pPr marL="5486263" lvl="8" indent="-414856" rtl="0">
              <a:spcBef>
                <a:spcPts val="2133"/>
              </a:spcBef>
              <a:spcAft>
                <a:spcPts val="2133"/>
              </a:spcAft>
              <a:buSzPts val="1300"/>
              <a:buChar char="■"/>
              <a:defRPr sz="1733"/>
            </a:lvl9pPr>
          </a:lstStyle>
          <a:p>
            <a:endParaRPr/>
          </a:p>
        </p:txBody>
      </p:sp>
      <p:sp>
        <p:nvSpPr>
          <p:cNvPr id="43" name="Google Shape;43;p7"/>
          <p:cNvSpPr txBox="1">
            <a:spLocks noGrp="1"/>
          </p:cNvSpPr>
          <p:nvPr>
            <p:ph type="title"/>
          </p:nvPr>
        </p:nvSpPr>
        <p:spPr>
          <a:xfrm>
            <a:off x="952167" y="725267"/>
            <a:ext cx="102876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44" name="Google Shape;44;p7"/>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63042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pic>
        <p:nvPicPr>
          <p:cNvPr id="40" name="Google Shape;40;p7"/>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41" name="Google Shape;41;p7"/>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42" name="Google Shape;42;p7"/>
          <p:cNvSpPr txBox="1">
            <a:spLocks noGrp="1"/>
          </p:cNvSpPr>
          <p:nvPr>
            <p:ph type="body" idx="1"/>
          </p:nvPr>
        </p:nvSpPr>
        <p:spPr>
          <a:xfrm>
            <a:off x="952167" y="1756800"/>
            <a:ext cx="6617200" cy="3344400"/>
          </a:xfrm>
          <a:prstGeom prst="rect">
            <a:avLst/>
          </a:prstGeom>
        </p:spPr>
        <p:txBody>
          <a:bodyPr spcFirstLastPara="1" wrap="square" lIns="91425" tIns="91425" rIns="91425" bIns="91425" anchor="ctr" anchorCtr="0">
            <a:noAutofit/>
          </a:bodyPr>
          <a:lstStyle>
            <a:lvl1pPr marL="609585" lvl="0" indent="-414856" rtl="0">
              <a:lnSpc>
                <a:spcPct val="100000"/>
              </a:lnSpc>
              <a:spcBef>
                <a:spcPts val="0"/>
              </a:spcBef>
              <a:spcAft>
                <a:spcPts val="0"/>
              </a:spcAft>
              <a:buSzPts val="1300"/>
              <a:buChar char="●"/>
              <a:defRPr sz="1867"/>
            </a:lvl1pPr>
            <a:lvl2pPr marL="1219170" lvl="1" indent="-414856" rtl="0">
              <a:spcBef>
                <a:spcPts val="0"/>
              </a:spcBef>
              <a:spcAft>
                <a:spcPts val="0"/>
              </a:spcAft>
              <a:buSzPts val="1300"/>
              <a:buChar char="○"/>
              <a:defRPr sz="1733"/>
            </a:lvl2pPr>
            <a:lvl3pPr marL="1828754" lvl="2" indent="-414856" rtl="0">
              <a:spcBef>
                <a:spcPts val="2133"/>
              </a:spcBef>
              <a:spcAft>
                <a:spcPts val="0"/>
              </a:spcAft>
              <a:buSzPts val="1300"/>
              <a:buChar char="■"/>
              <a:defRPr sz="1733"/>
            </a:lvl3pPr>
            <a:lvl4pPr marL="2438339" lvl="3" indent="-414856" rtl="0">
              <a:spcBef>
                <a:spcPts val="2133"/>
              </a:spcBef>
              <a:spcAft>
                <a:spcPts val="0"/>
              </a:spcAft>
              <a:buSzPts val="1300"/>
              <a:buChar char="●"/>
              <a:defRPr sz="1733"/>
            </a:lvl4pPr>
            <a:lvl5pPr marL="3047924" lvl="4" indent="-414856" rtl="0">
              <a:spcBef>
                <a:spcPts val="2133"/>
              </a:spcBef>
              <a:spcAft>
                <a:spcPts val="0"/>
              </a:spcAft>
              <a:buSzPts val="1300"/>
              <a:buChar char="○"/>
              <a:defRPr sz="1733"/>
            </a:lvl5pPr>
            <a:lvl6pPr marL="3657509" lvl="5" indent="-414856" rtl="0">
              <a:spcBef>
                <a:spcPts val="2133"/>
              </a:spcBef>
              <a:spcAft>
                <a:spcPts val="0"/>
              </a:spcAft>
              <a:buSzPts val="1300"/>
              <a:buChar char="■"/>
              <a:defRPr sz="1733"/>
            </a:lvl6pPr>
            <a:lvl7pPr marL="4267093" lvl="6" indent="-414856" rtl="0">
              <a:spcBef>
                <a:spcPts val="2133"/>
              </a:spcBef>
              <a:spcAft>
                <a:spcPts val="0"/>
              </a:spcAft>
              <a:buSzPts val="1300"/>
              <a:buChar char="●"/>
              <a:defRPr sz="1733"/>
            </a:lvl7pPr>
            <a:lvl8pPr marL="4876678" lvl="7" indent="-414856" rtl="0">
              <a:spcBef>
                <a:spcPts val="2133"/>
              </a:spcBef>
              <a:spcAft>
                <a:spcPts val="0"/>
              </a:spcAft>
              <a:buSzPts val="1300"/>
              <a:buChar char="○"/>
              <a:defRPr sz="1733"/>
            </a:lvl8pPr>
            <a:lvl9pPr marL="5486263" lvl="8" indent="-414856" rtl="0">
              <a:spcBef>
                <a:spcPts val="2133"/>
              </a:spcBef>
              <a:spcAft>
                <a:spcPts val="2133"/>
              </a:spcAft>
              <a:buSzPts val="1300"/>
              <a:buChar char="■"/>
              <a:defRPr sz="1733"/>
            </a:lvl9pPr>
          </a:lstStyle>
          <a:p>
            <a:endParaRPr/>
          </a:p>
        </p:txBody>
      </p:sp>
      <p:sp>
        <p:nvSpPr>
          <p:cNvPr id="43" name="Google Shape;43;p7"/>
          <p:cNvSpPr txBox="1">
            <a:spLocks noGrp="1"/>
          </p:cNvSpPr>
          <p:nvPr>
            <p:ph type="title"/>
          </p:nvPr>
        </p:nvSpPr>
        <p:spPr>
          <a:xfrm>
            <a:off x="952167" y="725267"/>
            <a:ext cx="102876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44" name="Google Shape;44;p7"/>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1451857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45"/>
        <p:cNvGrpSpPr/>
        <p:nvPr/>
      </p:nvGrpSpPr>
      <p:grpSpPr>
        <a:xfrm>
          <a:off x="0" y="0"/>
          <a:ext cx="0" cy="0"/>
          <a:chOff x="0" y="0"/>
          <a:chExt cx="0" cy="0"/>
        </a:xfrm>
      </p:grpSpPr>
      <p:pic>
        <p:nvPicPr>
          <p:cNvPr id="46" name="Google Shape;46;p8"/>
          <p:cNvPicPr preferRelativeResize="0"/>
          <p:nvPr/>
        </p:nvPicPr>
        <p:blipFill>
          <a:blip r:embed="rId2">
            <a:alphaModFix amt="35000"/>
          </a:blip>
          <a:stretch>
            <a:fillRect/>
          </a:stretch>
        </p:blipFill>
        <p:spPr>
          <a:xfrm>
            <a:off x="1568451" y="1543051"/>
            <a:ext cx="9055100" cy="3771900"/>
          </a:xfrm>
          <a:prstGeom prst="rect">
            <a:avLst/>
          </a:prstGeom>
          <a:noFill/>
          <a:ln>
            <a:noFill/>
          </a:ln>
        </p:spPr>
      </p:pic>
      <p:sp>
        <p:nvSpPr>
          <p:cNvPr id="47" name="Google Shape;47;p8"/>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8"/>
          <p:cNvSpPr txBox="1">
            <a:spLocks noGrp="1"/>
          </p:cNvSpPr>
          <p:nvPr>
            <p:ph type="title"/>
          </p:nvPr>
        </p:nvSpPr>
        <p:spPr>
          <a:xfrm>
            <a:off x="2974400" y="1739400"/>
            <a:ext cx="6243200" cy="33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3"/>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Tree>
    <p:extLst>
      <p:ext uri="{BB962C8B-B14F-4D97-AF65-F5344CB8AC3E}">
        <p14:creationId xmlns:p14="http://schemas.microsoft.com/office/powerpoint/2010/main" val="7945281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2"/>
        </a:solidFill>
        <a:effectLst/>
      </p:bgPr>
    </p:bg>
    <p:spTree>
      <p:nvGrpSpPr>
        <p:cNvPr id="1" name="Shape 49"/>
        <p:cNvGrpSpPr/>
        <p:nvPr/>
      </p:nvGrpSpPr>
      <p:grpSpPr>
        <a:xfrm>
          <a:off x="0" y="0"/>
          <a:ext cx="0" cy="0"/>
          <a:chOff x="0" y="0"/>
          <a:chExt cx="0" cy="0"/>
        </a:xfrm>
      </p:grpSpPr>
      <p:pic>
        <p:nvPicPr>
          <p:cNvPr id="50" name="Google Shape;50;p9"/>
          <p:cNvPicPr preferRelativeResize="0"/>
          <p:nvPr/>
        </p:nvPicPr>
        <p:blipFill>
          <a:blip r:embed="rId2">
            <a:alphaModFix amt="55000"/>
          </a:blip>
          <a:stretch>
            <a:fillRect/>
          </a:stretch>
        </p:blipFill>
        <p:spPr>
          <a:xfrm flipH="1">
            <a:off x="3944481" y="2372967"/>
            <a:ext cx="4302967" cy="4440533"/>
          </a:xfrm>
          <a:prstGeom prst="rect">
            <a:avLst/>
          </a:prstGeom>
          <a:noFill/>
          <a:ln>
            <a:noFill/>
          </a:ln>
        </p:spPr>
      </p:pic>
      <p:sp>
        <p:nvSpPr>
          <p:cNvPr id="51" name="Google Shape;51;p9"/>
          <p:cNvSpPr txBox="1">
            <a:spLocks noGrp="1"/>
          </p:cNvSpPr>
          <p:nvPr>
            <p:ph type="title"/>
          </p:nvPr>
        </p:nvSpPr>
        <p:spPr>
          <a:xfrm>
            <a:off x="952160" y="2102525"/>
            <a:ext cx="4080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6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52" name="Google Shape;52;p9"/>
          <p:cNvSpPr txBox="1">
            <a:spLocks noGrp="1"/>
          </p:cNvSpPr>
          <p:nvPr>
            <p:ph type="title" idx="2"/>
          </p:nvPr>
        </p:nvSpPr>
        <p:spPr>
          <a:xfrm>
            <a:off x="952167" y="729100"/>
            <a:ext cx="102876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53" name="Google Shape;53;p9"/>
          <p:cNvSpPr txBox="1">
            <a:spLocks noGrp="1"/>
          </p:cNvSpPr>
          <p:nvPr>
            <p:ph type="subTitle" idx="1"/>
          </p:nvPr>
        </p:nvSpPr>
        <p:spPr>
          <a:xfrm>
            <a:off x="952167" y="2660275"/>
            <a:ext cx="3533600" cy="20952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54" name="Google Shape;54;p9"/>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3709202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6397833" y="4631133"/>
            <a:ext cx="4842000" cy="1501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3600"/>
              <a:buNone/>
              <a:defRPr sz="3600">
                <a:solidFill>
                  <a:schemeClr val="lt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Tree>
    <p:extLst>
      <p:ext uri="{BB962C8B-B14F-4D97-AF65-F5344CB8AC3E}">
        <p14:creationId xmlns:p14="http://schemas.microsoft.com/office/powerpoint/2010/main" val="20787880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2"/>
        </a:solidFill>
        <a:effectLst/>
      </p:bgPr>
    </p:bg>
    <p:spTree>
      <p:nvGrpSpPr>
        <p:cNvPr id="1" name="Shape 57"/>
        <p:cNvGrpSpPr/>
        <p:nvPr/>
      </p:nvGrpSpPr>
      <p:grpSpPr>
        <a:xfrm>
          <a:off x="0" y="0"/>
          <a:ext cx="0" cy="0"/>
          <a:chOff x="0" y="0"/>
          <a:chExt cx="0" cy="0"/>
        </a:xfrm>
      </p:grpSpPr>
      <p:pic>
        <p:nvPicPr>
          <p:cNvPr id="58" name="Google Shape;58;p11"/>
          <p:cNvPicPr preferRelativeResize="0"/>
          <p:nvPr/>
        </p:nvPicPr>
        <p:blipFill>
          <a:blip r:embed="rId2">
            <a:alphaModFix amt="35000"/>
          </a:blip>
          <a:stretch>
            <a:fillRect/>
          </a:stretch>
        </p:blipFill>
        <p:spPr>
          <a:xfrm>
            <a:off x="1568451" y="1543051"/>
            <a:ext cx="9055100" cy="3771900"/>
          </a:xfrm>
          <a:prstGeom prst="rect">
            <a:avLst/>
          </a:prstGeom>
          <a:noFill/>
          <a:ln>
            <a:noFill/>
          </a:ln>
        </p:spPr>
      </p:pic>
      <p:sp>
        <p:nvSpPr>
          <p:cNvPr id="59" name="Google Shape;59;p11"/>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 name="Google Shape;60;p11"/>
          <p:cNvSpPr txBox="1">
            <a:spLocks noGrp="1"/>
          </p:cNvSpPr>
          <p:nvPr>
            <p:ph type="body" idx="1"/>
          </p:nvPr>
        </p:nvSpPr>
        <p:spPr>
          <a:xfrm>
            <a:off x="952200" y="4380284"/>
            <a:ext cx="10287600" cy="485200"/>
          </a:xfrm>
          <a:prstGeom prst="rect">
            <a:avLst/>
          </a:prstGeom>
        </p:spPr>
        <p:txBody>
          <a:bodyPr spcFirstLastPara="1" wrap="square" lIns="91425" tIns="91425" rIns="91425" bIns="91425" anchor="t" anchorCtr="0">
            <a:noAutofit/>
          </a:bodyPr>
          <a:lstStyle>
            <a:lvl1pPr marL="609585" lvl="0" indent="-457189" algn="ctr" rtl="0">
              <a:lnSpc>
                <a:spcPct val="100000"/>
              </a:lnSpc>
              <a:spcBef>
                <a:spcPts val="0"/>
              </a:spcBef>
              <a:spcAft>
                <a:spcPts val="0"/>
              </a:spcAft>
              <a:buSzPts val="1800"/>
              <a:buChar char="●"/>
              <a:defRPr sz="2267"/>
            </a:lvl1pPr>
            <a:lvl2pPr marL="1219170" lvl="1" indent="-457189" algn="ctr" rtl="0">
              <a:spcBef>
                <a:spcPts val="0"/>
              </a:spcBef>
              <a:spcAft>
                <a:spcPts val="0"/>
              </a:spcAft>
              <a:buSzPts val="1800"/>
              <a:buChar char="○"/>
              <a:defRPr/>
            </a:lvl2pPr>
            <a:lvl3pPr marL="1828754" lvl="2" indent="-457189" algn="ctr" rtl="0">
              <a:spcBef>
                <a:spcPts val="2133"/>
              </a:spcBef>
              <a:spcAft>
                <a:spcPts val="0"/>
              </a:spcAft>
              <a:buSzPts val="1800"/>
              <a:buChar char="■"/>
              <a:defRPr/>
            </a:lvl3pPr>
            <a:lvl4pPr marL="2438339" lvl="3" indent="-457189" algn="ctr" rtl="0">
              <a:spcBef>
                <a:spcPts val="2133"/>
              </a:spcBef>
              <a:spcAft>
                <a:spcPts val="0"/>
              </a:spcAft>
              <a:buSzPts val="1800"/>
              <a:buChar char="●"/>
              <a:defRPr/>
            </a:lvl4pPr>
            <a:lvl5pPr marL="3047924" lvl="4" indent="-457189" algn="ctr" rtl="0">
              <a:spcBef>
                <a:spcPts val="2133"/>
              </a:spcBef>
              <a:spcAft>
                <a:spcPts val="0"/>
              </a:spcAft>
              <a:buSzPts val="1800"/>
              <a:buChar char="○"/>
              <a:defRPr/>
            </a:lvl5pPr>
            <a:lvl6pPr marL="3657509" lvl="5" indent="-457189" algn="ctr" rtl="0">
              <a:spcBef>
                <a:spcPts val="2133"/>
              </a:spcBef>
              <a:spcAft>
                <a:spcPts val="0"/>
              </a:spcAft>
              <a:buSzPts val="1800"/>
              <a:buChar char="■"/>
              <a:defRPr/>
            </a:lvl6pPr>
            <a:lvl7pPr marL="4267093" lvl="6" indent="-457189" algn="ctr" rtl="0">
              <a:spcBef>
                <a:spcPts val="2133"/>
              </a:spcBef>
              <a:spcAft>
                <a:spcPts val="0"/>
              </a:spcAft>
              <a:buSzPts val="1800"/>
              <a:buChar char="●"/>
              <a:defRPr/>
            </a:lvl7pPr>
            <a:lvl8pPr marL="4876678" lvl="7" indent="-457189" algn="ctr" rtl="0">
              <a:spcBef>
                <a:spcPts val="2133"/>
              </a:spcBef>
              <a:spcAft>
                <a:spcPts val="0"/>
              </a:spcAft>
              <a:buSzPts val="1800"/>
              <a:buChar char="○"/>
              <a:defRPr/>
            </a:lvl8pPr>
            <a:lvl9pPr marL="5486263" lvl="8" indent="-457189" algn="ctr" rtl="0">
              <a:spcBef>
                <a:spcPts val="2133"/>
              </a:spcBef>
              <a:spcAft>
                <a:spcPts val="2133"/>
              </a:spcAft>
              <a:buSzPts val="1800"/>
              <a:buChar char="■"/>
              <a:defRPr/>
            </a:lvl9pPr>
          </a:lstStyle>
          <a:p>
            <a:endParaRPr/>
          </a:p>
        </p:txBody>
      </p:sp>
      <p:sp>
        <p:nvSpPr>
          <p:cNvPr id="61" name="Google Shape;61;p11"/>
          <p:cNvSpPr txBox="1">
            <a:spLocks noGrp="1"/>
          </p:cNvSpPr>
          <p:nvPr>
            <p:ph type="title" hasCustomPrompt="1"/>
          </p:nvPr>
        </p:nvSpPr>
        <p:spPr>
          <a:xfrm>
            <a:off x="952200" y="2195717"/>
            <a:ext cx="10287600" cy="219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9600"/>
              <a:buNone/>
              <a:defRPr sz="12800"/>
            </a:lvl1pPr>
            <a:lvl2pPr lvl="1" algn="ctr" rtl="0">
              <a:spcBef>
                <a:spcPts val="0"/>
              </a:spcBef>
              <a:spcAft>
                <a:spcPts val="0"/>
              </a:spcAft>
              <a:buClr>
                <a:schemeClr val="accent2"/>
              </a:buClr>
              <a:buSzPts val="12000"/>
              <a:buNone/>
              <a:defRPr sz="16000">
                <a:solidFill>
                  <a:schemeClr val="accent2"/>
                </a:solidFill>
              </a:defRPr>
            </a:lvl2pPr>
            <a:lvl3pPr lvl="2" algn="ctr" rtl="0">
              <a:spcBef>
                <a:spcPts val="0"/>
              </a:spcBef>
              <a:spcAft>
                <a:spcPts val="0"/>
              </a:spcAft>
              <a:buClr>
                <a:schemeClr val="accent2"/>
              </a:buClr>
              <a:buSzPts val="12000"/>
              <a:buNone/>
              <a:defRPr sz="16000">
                <a:solidFill>
                  <a:schemeClr val="accent2"/>
                </a:solidFill>
              </a:defRPr>
            </a:lvl3pPr>
            <a:lvl4pPr lvl="3" algn="ctr" rtl="0">
              <a:spcBef>
                <a:spcPts val="0"/>
              </a:spcBef>
              <a:spcAft>
                <a:spcPts val="0"/>
              </a:spcAft>
              <a:buClr>
                <a:schemeClr val="accent2"/>
              </a:buClr>
              <a:buSzPts val="12000"/>
              <a:buNone/>
              <a:defRPr sz="16000">
                <a:solidFill>
                  <a:schemeClr val="accent2"/>
                </a:solidFill>
              </a:defRPr>
            </a:lvl4pPr>
            <a:lvl5pPr lvl="4" algn="ctr" rtl="0">
              <a:spcBef>
                <a:spcPts val="0"/>
              </a:spcBef>
              <a:spcAft>
                <a:spcPts val="0"/>
              </a:spcAft>
              <a:buClr>
                <a:schemeClr val="accent2"/>
              </a:buClr>
              <a:buSzPts val="12000"/>
              <a:buNone/>
              <a:defRPr sz="16000">
                <a:solidFill>
                  <a:schemeClr val="accent2"/>
                </a:solidFill>
              </a:defRPr>
            </a:lvl5pPr>
            <a:lvl6pPr lvl="5" algn="ctr" rtl="0">
              <a:spcBef>
                <a:spcPts val="0"/>
              </a:spcBef>
              <a:spcAft>
                <a:spcPts val="0"/>
              </a:spcAft>
              <a:buClr>
                <a:schemeClr val="accent2"/>
              </a:buClr>
              <a:buSzPts val="12000"/>
              <a:buNone/>
              <a:defRPr sz="16000">
                <a:solidFill>
                  <a:schemeClr val="accent2"/>
                </a:solidFill>
              </a:defRPr>
            </a:lvl6pPr>
            <a:lvl7pPr lvl="6" algn="ctr" rtl="0">
              <a:spcBef>
                <a:spcPts val="0"/>
              </a:spcBef>
              <a:spcAft>
                <a:spcPts val="0"/>
              </a:spcAft>
              <a:buClr>
                <a:schemeClr val="accent2"/>
              </a:buClr>
              <a:buSzPts val="12000"/>
              <a:buNone/>
              <a:defRPr sz="16000">
                <a:solidFill>
                  <a:schemeClr val="accent2"/>
                </a:solidFill>
              </a:defRPr>
            </a:lvl7pPr>
            <a:lvl8pPr lvl="7" algn="ctr" rtl="0">
              <a:spcBef>
                <a:spcPts val="0"/>
              </a:spcBef>
              <a:spcAft>
                <a:spcPts val="0"/>
              </a:spcAft>
              <a:buClr>
                <a:schemeClr val="accent2"/>
              </a:buClr>
              <a:buSzPts val="12000"/>
              <a:buNone/>
              <a:defRPr sz="16000">
                <a:solidFill>
                  <a:schemeClr val="accent2"/>
                </a:solidFill>
              </a:defRPr>
            </a:lvl8pPr>
            <a:lvl9pPr lvl="8" algn="ctr" rtl="0">
              <a:spcBef>
                <a:spcPts val="0"/>
              </a:spcBef>
              <a:spcAft>
                <a:spcPts val="0"/>
              </a:spcAft>
              <a:buClr>
                <a:schemeClr val="accent2"/>
              </a:buClr>
              <a:buSzPts val="12000"/>
              <a:buNone/>
              <a:defRPr sz="16000">
                <a:solidFill>
                  <a:schemeClr val="accent2"/>
                </a:solidFill>
              </a:defRPr>
            </a:lvl9pPr>
          </a:lstStyle>
          <a:p>
            <a:r>
              <a:t>xx%</a:t>
            </a:r>
          </a:p>
        </p:txBody>
      </p:sp>
    </p:spTree>
    <p:extLst>
      <p:ext uri="{BB962C8B-B14F-4D97-AF65-F5344CB8AC3E}">
        <p14:creationId xmlns:p14="http://schemas.microsoft.com/office/powerpoint/2010/main" val="1792700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63"/>
        <p:cNvGrpSpPr/>
        <p:nvPr/>
      </p:nvGrpSpPr>
      <p:grpSpPr>
        <a:xfrm>
          <a:off x="0" y="0"/>
          <a:ext cx="0" cy="0"/>
          <a:chOff x="0" y="0"/>
          <a:chExt cx="0" cy="0"/>
        </a:xfrm>
      </p:grpSpPr>
      <p:pic>
        <p:nvPicPr>
          <p:cNvPr id="64" name="Google Shape;64;p13"/>
          <p:cNvPicPr preferRelativeResize="0"/>
          <p:nvPr/>
        </p:nvPicPr>
        <p:blipFill>
          <a:blip r:embed="rId2">
            <a:alphaModFix amt="55000"/>
          </a:blip>
          <a:stretch>
            <a:fillRect/>
          </a:stretch>
        </p:blipFill>
        <p:spPr>
          <a:xfrm flipH="1">
            <a:off x="7417881" y="1011234"/>
            <a:ext cx="4302967" cy="4440533"/>
          </a:xfrm>
          <a:prstGeom prst="rect">
            <a:avLst/>
          </a:prstGeom>
          <a:noFill/>
          <a:ln>
            <a:noFill/>
          </a:ln>
        </p:spPr>
      </p:pic>
      <p:sp>
        <p:nvSpPr>
          <p:cNvPr id="65" name="Google Shape;65;p13"/>
          <p:cNvSpPr txBox="1">
            <a:spLocks noGrp="1"/>
          </p:cNvSpPr>
          <p:nvPr>
            <p:ph type="title"/>
          </p:nvPr>
        </p:nvSpPr>
        <p:spPr>
          <a:xfrm>
            <a:off x="952160" y="2813725"/>
            <a:ext cx="4080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6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66" name="Google Shape;66;p13"/>
          <p:cNvSpPr txBox="1">
            <a:spLocks noGrp="1"/>
          </p:cNvSpPr>
          <p:nvPr>
            <p:ph type="title" idx="2"/>
          </p:nvPr>
        </p:nvSpPr>
        <p:spPr>
          <a:xfrm>
            <a:off x="952167" y="761200"/>
            <a:ext cx="7179200" cy="1015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67" name="Google Shape;67;p13"/>
          <p:cNvSpPr txBox="1">
            <a:spLocks noGrp="1"/>
          </p:cNvSpPr>
          <p:nvPr>
            <p:ph type="subTitle" idx="1"/>
          </p:nvPr>
        </p:nvSpPr>
        <p:spPr>
          <a:xfrm>
            <a:off x="952167" y="2904199"/>
            <a:ext cx="3533600" cy="120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67"/>
            </a:lvl1pPr>
            <a:lvl2pPr lvl="1" rtl="0">
              <a:lnSpc>
                <a:spcPct val="100000"/>
              </a:lnSpc>
              <a:spcBef>
                <a:spcPts val="2133"/>
              </a:spcBef>
              <a:spcAft>
                <a:spcPts val="0"/>
              </a:spcAft>
              <a:buNone/>
              <a:defRPr sz="1867"/>
            </a:lvl2pPr>
            <a:lvl3pPr lvl="2" rtl="0">
              <a:lnSpc>
                <a:spcPct val="100000"/>
              </a:lnSpc>
              <a:spcBef>
                <a:spcPts val="2133"/>
              </a:spcBef>
              <a:spcAft>
                <a:spcPts val="0"/>
              </a:spcAft>
              <a:buNone/>
              <a:defRPr sz="1867"/>
            </a:lvl3pPr>
            <a:lvl4pPr lvl="3" rtl="0">
              <a:lnSpc>
                <a:spcPct val="100000"/>
              </a:lnSpc>
              <a:spcBef>
                <a:spcPts val="2133"/>
              </a:spcBef>
              <a:spcAft>
                <a:spcPts val="0"/>
              </a:spcAft>
              <a:buNone/>
              <a:defRPr sz="1867"/>
            </a:lvl4pPr>
            <a:lvl5pPr lvl="4" rtl="0">
              <a:lnSpc>
                <a:spcPct val="100000"/>
              </a:lnSpc>
              <a:spcBef>
                <a:spcPts val="2133"/>
              </a:spcBef>
              <a:spcAft>
                <a:spcPts val="0"/>
              </a:spcAft>
              <a:buNone/>
              <a:defRPr sz="1867"/>
            </a:lvl5pPr>
            <a:lvl6pPr lvl="5" rtl="0">
              <a:lnSpc>
                <a:spcPct val="100000"/>
              </a:lnSpc>
              <a:spcBef>
                <a:spcPts val="2133"/>
              </a:spcBef>
              <a:spcAft>
                <a:spcPts val="0"/>
              </a:spcAft>
              <a:buNone/>
              <a:defRPr sz="1867"/>
            </a:lvl6pPr>
            <a:lvl7pPr lvl="6" rtl="0">
              <a:lnSpc>
                <a:spcPct val="100000"/>
              </a:lnSpc>
              <a:spcBef>
                <a:spcPts val="2133"/>
              </a:spcBef>
              <a:spcAft>
                <a:spcPts val="0"/>
              </a:spcAft>
              <a:buNone/>
              <a:defRPr sz="1867"/>
            </a:lvl7pPr>
            <a:lvl8pPr lvl="7" rtl="0">
              <a:lnSpc>
                <a:spcPct val="100000"/>
              </a:lnSpc>
              <a:spcBef>
                <a:spcPts val="2133"/>
              </a:spcBef>
              <a:spcAft>
                <a:spcPts val="0"/>
              </a:spcAft>
              <a:buNone/>
              <a:defRPr sz="1867"/>
            </a:lvl8pPr>
            <a:lvl9pPr lvl="8" rtl="0">
              <a:lnSpc>
                <a:spcPct val="100000"/>
              </a:lnSpc>
              <a:spcBef>
                <a:spcPts val="2133"/>
              </a:spcBef>
              <a:spcAft>
                <a:spcPts val="2133"/>
              </a:spcAft>
              <a:buNone/>
              <a:defRPr sz="1867"/>
            </a:lvl9pPr>
          </a:lstStyle>
          <a:p>
            <a:endParaRPr/>
          </a:p>
        </p:txBody>
      </p:sp>
      <p:sp>
        <p:nvSpPr>
          <p:cNvPr id="68" name="Google Shape;68;p13"/>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9131279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lt2"/>
        </a:solidFill>
        <a:effectLst/>
      </p:bgPr>
    </p:bg>
    <p:spTree>
      <p:nvGrpSpPr>
        <p:cNvPr id="1" name="Shape 69"/>
        <p:cNvGrpSpPr/>
        <p:nvPr/>
      </p:nvGrpSpPr>
      <p:grpSpPr>
        <a:xfrm>
          <a:off x="0" y="0"/>
          <a:ext cx="0" cy="0"/>
          <a:chOff x="0" y="0"/>
          <a:chExt cx="0" cy="0"/>
        </a:xfrm>
      </p:grpSpPr>
      <p:pic>
        <p:nvPicPr>
          <p:cNvPr id="70" name="Google Shape;70;p14"/>
          <p:cNvPicPr preferRelativeResize="0"/>
          <p:nvPr/>
        </p:nvPicPr>
        <p:blipFill>
          <a:blip r:embed="rId2">
            <a:alphaModFix amt="75000"/>
          </a:blip>
          <a:stretch>
            <a:fillRect/>
          </a:stretch>
        </p:blipFill>
        <p:spPr>
          <a:xfrm>
            <a:off x="5800101" y="886950"/>
            <a:ext cx="5437535" cy="5236500"/>
          </a:xfrm>
          <a:prstGeom prst="rect">
            <a:avLst/>
          </a:prstGeom>
          <a:noFill/>
          <a:ln>
            <a:noFill/>
          </a:ln>
        </p:spPr>
      </p:pic>
      <p:pic>
        <p:nvPicPr>
          <p:cNvPr id="71" name="Google Shape;71;p14"/>
          <p:cNvPicPr preferRelativeResize="0"/>
          <p:nvPr/>
        </p:nvPicPr>
        <p:blipFill>
          <a:blip r:embed="rId3">
            <a:alphaModFix amt="55000"/>
          </a:blip>
          <a:stretch>
            <a:fillRect/>
          </a:stretch>
        </p:blipFill>
        <p:spPr>
          <a:xfrm flipH="1">
            <a:off x="653947" y="1631567"/>
            <a:ext cx="4302967" cy="4440533"/>
          </a:xfrm>
          <a:prstGeom prst="rect">
            <a:avLst/>
          </a:prstGeom>
          <a:noFill/>
          <a:ln>
            <a:noFill/>
          </a:ln>
        </p:spPr>
      </p:pic>
      <p:sp>
        <p:nvSpPr>
          <p:cNvPr id="72" name="Google Shape;72;p14"/>
          <p:cNvSpPr txBox="1">
            <a:spLocks noGrp="1"/>
          </p:cNvSpPr>
          <p:nvPr>
            <p:ph type="title"/>
          </p:nvPr>
        </p:nvSpPr>
        <p:spPr>
          <a:xfrm>
            <a:off x="6070535" y="2261367"/>
            <a:ext cx="5167200" cy="487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accent2"/>
              </a:buClr>
              <a:buSzPts val="1800"/>
              <a:buNone/>
              <a:defRPr sz="26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73" name="Google Shape;73;p14"/>
          <p:cNvSpPr txBox="1">
            <a:spLocks noGrp="1"/>
          </p:cNvSpPr>
          <p:nvPr>
            <p:ph type="subTitle" idx="1"/>
          </p:nvPr>
        </p:nvSpPr>
        <p:spPr>
          <a:xfrm>
            <a:off x="5789767" y="3111700"/>
            <a:ext cx="5450000" cy="2090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2133"/>
            </a:lvl1pPr>
            <a:lvl2pPr lvl="1" algn="r" rtl="0">
              <a:lnSpc>
                <a:spcPct val="100000"/>
              </a:lnSpc>
              <a:spcBef>
                <a:spcPts val="2133"/>
              </a:spcBef>
              <a:spcAft>
                <a:spcPts val="0"/>
              </a:spcAft>
              <a:buNone/>
              <a:defRPr sz="2133"/>
            </a:lvl2pPr>
            <a:lvl3pPr lvl="2" algn="r" rtl="0">
              <a:lnSpc>
                <a:spcPct val="100000"/>
              </a:lnSpc>
              <a:spcBef>
                <a:spcPts val="2133"/>
              </a:spcBef>
              <a:spcAft>
                <a:spcPts val="0"/>
              </a:spcAft>
              <a:buNone/>
              <a:defRPr sz="2133"/>
            </a:lvl3pPr>
            <a:lvl4pPr lvl="3" algn="r" rtl="0">
              <a:lnSpc>
                <a:spcPct val="100000"/>
              </a:lnSpc>
              <a:spcBef>
                <a:spcPts val="2133"/>
              </a:spcBef>
              <a:spcAft>
                <a:spcPts val="0"/>
              </a:spcAft>
              <a:buNone/>
              <a:defRPr sz="2133"/>
            </a:lvl4pPr>
            <a:lvl5pPr lvl="4" algn="r" rtl="0">
              <a:lnSpc>
                <a:spcPct val="100000"/>
              </a:lnSpc>
              <a:spcBef>
                <a:spcPts val="2133"/>
              </a:spcBef>
              <a:spcAft>
                <a:spcPts val="0"/>
              </a:spcAft>
              <a:buNone/>
              <a:defRPr sz="2133"/>
            </a:lvl5pPr>
            <a:lvl6pPr lvl="5" algn="r" rtl="0">
              <a:lnSpc>
                <a:spcPct val="100000"/>
              </a:lnSpc>
              <a:spcBef>
                <a:spcPts val="2133"/>
              </a:spcBef>
              <a:spcAft>
                <a:spcPts val="0"/>
              </a:spcAft>
              <a:buNone/>
              <a:defRPr sz="2133"/>
            </a:lvl6pPr>
            <a:lvl7pPr lvl="6" algn="r" rtl="0">
              <a:lnSpc>
                <a:spcPct val="100000"/>
              </a:lnSpc>
              <a:spcBef>
                <a:spcPts val="2133"/>
              </a:spcBef>
              <a:spcAft>
                <a:spcPts val="0"/>
              </a:spcAft>
              <a:buNone/>
              <a:defRPr sz="2133"/>
            </a:lvl7pPr>
            <a:lvl8pPr lvl="7" algn="r" rtl="0">
              <a:lnSpc>
                <a:spcPct val="100000"/>
              </a:lnSpc>
              <a:spcBef>
                <a:spcPts val="2133"/>
              </a:spcBef>
              <a:spcAft>
                <a:spcPts val="0"/>
              </a:spcAft>
              <a:buNone/>
              <a:defRPr sz="2133"/>
            </a:lvl8pPr>
            <a:lvl9pPr lvl="8" algn="r" rtl="0">
              <a:lnSpc>
                <a:spcPct val="100000"/>
              </a:lnSpc>
              <a:spcBef>
                <a:spcPts val="2133"/>
              </a:spcBef>
              <a:spcAft>
                <a:spcPts val="2133"/>
              </a:spcAft>
              <a:buNone/>
              <a:defRPr sz="2133"/>
            </a:lvl9pPr>
          </a:lstStyle>
          <a:p>
            <a:endParaRPr/>
          </a:p>
        </p:txBody>
      </p:sp>
      <p:sp>
        <p:nvSpPr>
          <p:cNvPr id="74" name="Google Shape;74;p14"/>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14"/>
          <p:cNvSpPr txBox="1">
            <a:spLocks noGrp="1"/>
          </p:cNvSpPr>
          <p:nvPr>
            <p:ph type="title" idx="2"/>
          </p:nvPr>
        </p:nvSpPr>
        <p:spPr>
          <a:xfrm>
            <a:off x="952167" y="729100"/>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Tree>
    <p:extLst>
      <p:ext uri="{BB962C8B-B14F-4D97-AF65-F5344CB8AC3E}">
        <p14:creationId xmlns:p14="http://schemas.microsoft.com/office/powerpoint/2010/main" val="36939121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2"/>
        </a:solidFill>
        <a:effectLst/>
      </p:bgPr>
    </p:bg>
    <p:spTree>
      <p:nvGrpSpPr>
        <p:cNvPr id="1" name="Shape 76"/>
        <p:cNvGrpSpPr/>
        <p:nvPr/>
      </p:nvGrpSpPr>
      <p:grpSpPr>
        <a:xfrm>
          <a:off x="0" y="0"/>
          <a:ext cx="0" cy="0"/>
          <a:chOff x="0" y="0"/>
          <a:chExt cx="0" cy="0"/>
        </a:xfrm>
      </p:grpSpPr>
      <p:pic>
        <p:nvPicPr>
          <p:cNvPr id="77" name="Google Shape;77;p15"/>
          <p:cNvPicPr preferRelativeResize="0"/>
          <p:nvPr/>
        </p:nvPicPr>
        <p:blipFill>
          <a:blip r:embed="rId2">
            <a:alphaModFix amt="75000"/>
          </a:blip>
          <a:stretch>
            <a:fillRect/>
          </a:stretch>
        </p:blipFill>
        <p:spPr>
          <a:xfrm>
            <a:off x="5800101" y="886950"/>
            <a:ext cx="5437535" cy="5236500"/>
          </a:xfrm>
          <a:prstGeom prst="rect">
            <a:avLst/>
          </a:prstGeom>
          <a:noFill/>
          <a:ln>
            <a:noFill/>
          </a:ln>
        </p:spPr>
      </p:pic>
      <p:pic>
        <p:nvPicPr>
          <p:cNvPr id="78" name="Google Shape;78;p15"/>
          <p:cNvPicPr preferRelativeResize="0"/>
          <p:nvPr/>
        </p:nvPicPr>
        <p:blipFill>
          <a:blip r:embed="rId3">
            <a:alphaModFix amt="55000"/>
          </a:blip>
          <a:stretch>
            <a:fillRect/>
          </a:stretch>
        </p:blipFill>
        <p:spPr>
          <a:xfrm flipH="1">
            <a:off x="653947" y="1631567"/>
            <a:ext cx="4302967" cy="4440533"/>
          </a:xfrm>
          <a:prstGeom prst="rect">
            <a:avLst/>
          </a:prstGeom>
          <a:noFill/>
          <a:ln>
            <a:noFill/>
          </a:ln>
        </p:spPr>
      </p:pic>
      <p:sp>
        <p:nvSpPr>
          <p:cNvPr id="79" name="Google Shape;79;p15"/>
          <p:cNvSpPr txBox="1">
            <a:spLocks noGrp="1"/>
          </p:cNvSpPr>
          <p:nvPr>
            <p:ph type="title"/>
          </p:nvPr>
        </p:nvSpPr>
        <p:spPr>
          <a:xfrm>
            <a:off x="6614533" y="1937833"/>
            <a:ext cx="4216800" cy="487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accent2"/>
              </a:buClr>
              <a:buSzPts val="3000"/>
              <a:buNone/>
              <a:defRPr sz="4000">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80" name="Google Shape;80;p15"/>
          <p:cNvSpPr txBox="1">
            <a:spLocks noGrp="1"/>
          </p:cNvSpPr>
          <p:nvPr>
            <p:ph type="subTitle" idx="1"/>
          </p:nvPr>
        </p:nvSpPr>
        <p:spPr>
          <a:xfrm>
            <a:off x="6614533" y="2820500"/>
            <a:ext cx="4216800" cy="1623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2133"/>
            </a:lvl1pPr>
            <a:lvl2pPr lvl="1" algn="r" rtl="0">
              <a:lnSpc>
                <a:spcPct val="100000"/>
              </a:lnSpc>
              <a:spcBef>
                <a:spcPts val="2133"/>
              </a:spcBef>
              <a:spcAft>
                <a:spcPts val="0"/>
              </a:spcAft>
              <a:buNone/>
              <a:defRPr sz="2133"/>
            </a:lvl2pPr>
            <a:lvl3pPr lvl="2" algn="r" rtl="0">
              <a:lnSpc>
                <a:spcPct val="100000"/>
              </a:lnSpc>
              <a:spcBef>
                <a:spcPts val="2133"/>
              </a:spcBef>
              <a:spcAft>
                <a:spcPts val="0"/>
              </a:spcAft>
              <a:buNone/>
              <a:defRPr sz="2133"/>
            </a:lvl3pPr>
            <a:lvl4pPr lvl="3" algn="r" rtl="0">
              <a:lnSpc>
                <a:spcPct val="100000"/>
              </a:lnSpc>
              <a:spcBef>
                <a:spcPts val="2133"/>
              </a:spcBef>
              <a:spcAft>
                <a:spcPts val="0"/>
              </a:spcAft>
              <a:buNone/>
              <a:defRPr sz="2133"/>
            </a:lvl4pPr>
            <a:lvl5pPr lvl="4" algn="r" rtl="0">
              <a:lnSpc>
                <a:spcPct val="100000"/>
              </a:lnSpc>
              <a:spcBef>
                <a:spcPts val="2133"/>
              </a:spcBef>
              <a:spcAft>
                <a:spcPts val="0"/>
              </a:spcAft>
              <a:buNone/>
              <a:defRPr sz="2133"/>
            </a:lvl5pPr>
            <a:lvl6pPr lvl="5" algn="r" rtl="0">
              <a:lnSpc>
                <a:spcPct val="100000"/>
              </a:lnSpc>
              <a:spcBef>
                <a:spcPts val="2133"/>
              </a:spcBef>
              <a:spcAft>
                <a:spcPts val="0"/>
              </a:spcAft>
              <a:buNone/>
              <a:defRPr sz="2133"/>
            </a:lvl6pPr>
            <a:lvl7pPr lvl="6" algn="r" rtl="0">
              <a:lnSpc>
                <a:spcPct val="100000"/>
              </a:lnSpc>
              <a:spcBef>
                <a:spcPts val="2133"/>
              </a:spcBef>
              <a:spcAft>
                <a:spcPts val="0"/>
              </a:spcAft>
              <a:buNone/>
              <a:defRPr sz="2133"/>
            </a:lvl7pPr>
            <a:lvl8pPr lvl="7" algn="r" rtl="0">
              <a:lnSpc>
                <a:spcPct val="100000"/>
              </a:lnSpc>
              <a:spcBef>
                <a:spcPts val="2133"/>
              </a:spcBef>
              <a:spcAft>
                <a:spcPts val="0"/>
              </a:spcAft>
              <a:buNone/>
              <a:defRPr sz="2133"/>
            </a:lvl8pPr>
            <a:lvl9pPr lvl="8" algn="r" rtl="0">
              <a:lnSpc>
                <a:spcPct val="100000"/>
              </a:lnSpc>
              <a:spcBef>
                <a:spcPts val="2133"/>
              </a:spcBef>
              <a:spcAft>
                <a:spcPts val="2133"/>
              </a:spcAft>
              <a:buNone/>
              <a:defRPr sz="2133"/>
            </a:lvl9pPr>
          </a:lstStyle>
          <a:p>
            <a:endParaRPr/>
          </a:p>
        </p:txBody>
      </p:sp>
      <p:sp>
        <p:nvSpPr>
          <p:cNvPr id="81" name="Google Shape;81;p15"/>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0564774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lt2"/>
        </a:solidFill>
        <a:effectLst/>
      </p:bgPr>
    </p:bg>
    <p:spTree>
      <p:nvGrpSpPr>
        <p:cNvPr id="1" name="Shape 82"/>
        <p:cNvGrpSpPr/>
        <p:nvPr/>
      </p:nvGrpSpPr>
      <p:grpSpPr>
        <a:xfrm>
          <a:off x="0" y="0"/>
          <a:ext cx="0" cy="0"/>
          <a:chOff x="0" y="0"/>
          <a:chExt cx="0" cy="0"/>
        </a:xfrm>
      </p:grpSpPr>
      <p:pic>
        <p:nvPicPr>
          <p:cNvPr id="83" name="Google Shape;83;p16"/>
          <p:cNvPicPr preferRelativeResize="0"/>
          <p:nvPr/>
        </p:nvPicPr>
        <p:blipFill>
          <a:blip r:embed="rId2">
            <a:alphaModFix amt="75000"/>
          </a:blip>
          <a:stretch>
            <a:fillRect/>
          </a:stretch>
        </p:blipFill>
        <p:spPr>
          <a:xfrm>
            <a:off x="62501" y="1421767"/>
            <a:ext cx="5437535" cy="5236500"/>
          </a:xfrm>
          <a:prstGeom prst="rect">
            <a:avLst/>
          </a:prstGeom>
          <a:noFill/>
          <a:ln>
            <a:noFill/>
          </a:ln>
        </p:spPr>
      </p:pic>
      <p:pic>
        <p:nvPicPr>
          <p:cNvPr id="84" name="Google Shape;84;p16"/>
          <p:cNvPicPr preferRelativeResize="0"/>
          <p:nvPr/>
        </p:nvPicPr>
        <p:blipFill>
          <a:blip r:embed="rId3">
            <a:alphaModFix amt="55000"/>
          </a:blip>
          <a:stretch>
            <a:fillRect/>
          </a:stretch>
        </p:blipFill>
        <p:spPr>
          <a:xfrm>
            <a:off x="6934663" y="1323034"/>
            <a:ext cx="4302967" cy="4440533"/>
          </a:xfrm>
          <a:prstGeom prst="rect">
            <a:avLst/>
          </a:prstGeom>
          <a:noFill/>
          <a:ln>
            <a:noFill/>
          </a:ln>
        </p:spPr>
      </p:pic>
      <p:sp>
        <p:nvSpPr>
          <p:cNvPr id="85" name="Google Shape;85;p16"/>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 name="Google Shape;86;p16"/>
          <p:cNvSpPr txBox="1">
            <a:spLocks noGrp="1"/>
          </p:cNvSpPr>
          <p:nvPr>
            <p:ph type="title"/>
          </p:nvPr>
        </p:nvSpPr>
        <p:spPr>
          <a:xfrm>
            <a:off x="6501133" y="2632100"/>
            <a:ext cx="4736800" cy="102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1800"/>
              <a:buNone/>
              <a:defRPr sz="50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87" name="Google Shape;87;p16"/>
          <p:cNvSpPr txBox="1">
            <a:spLocks noGrp="1"/>
          </p:cNvSpPr>
          <p:nvPr>
            <p:ph type="subTitle" idx="1"/>
          </p:nvPr>
        </p:nvSpPr>
        <p:spPr>
          <a:xfrm>
            <a:off x="7757233" y="3793317"/>
            <a:ext cx="3480400" cy="82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2133"/>
            </a:lvl1pPr>
            <a:lvl2pPr lvl="1" algn="r" rtl="0">
              <a:lnSpc>
                <a:spcPct val="100000"/>
              </a:lnSpc>
              <a:spcBef>
                <a:spcPts val="0"/>
              </a:spcBef>
              <a:spcAft>
                <a:spcPts val="0"/>
              </a:spcAft>
              <a:buNone/>
              <a:defRPr sz="2133"/>
            </a:lvl2pPr>
            <a:lvl3pPr lvl="2" algn="r" rtl="0">
              <a:lnSpc>
                <a:spcPct val="100000"/>
              </a:lnSpc>
              <a:spcBef>
                <a:spcPts val="0"/>
              </a:spcBef>
              <a:spcAft>
                <a:spcPts val="0"/>
              </a:spcAft>
              <a:buNone/>
              <a:defRPr sz="2133"/>
            </a:lvl3pPr>
            <a:lvl4pPr lvl="3" algn="r" rtl="0">
              <a:lnSpc>
                <a:spcPct val="100000"/>
              </a:lnSpc>
              <a:spcBef>
                <a:spcPts val="0"/>
              </a:spcBef>
              <a:spcAft>
                <a:spcPts val="0"/>
              </a:spcAft>
              <a:buNone/>
              <a:defRPr sz="2133"/>
            </a:lvl4pPr>
            <a:lvl5pPr lvl="4" algn="r" rtl="0">
              <a:lnSpc>
                <a:spcPct val="100000"/>
              </a:lnSpc>
              <a:spcBef>
                <a:spcPts val="0"/>
              </a:spcBef>
              <a:spcAft>
                <a:spcPts val="0"/>
              </a:spcAft>
              <a:buNone/>
              <a:defRPr sz="2133"/>
            </a:lvl5pPr>
            <a:lvl6pPr lvl="5" algn="r" rtl="0">
              <a:lnSpc>
                <a:spcPct val="100000"/>
              </a:lnSpc>
              <a:spcBef>
                <a:spcPts val="0"/>
              </a:spcBef>
              <a:spcAft>
                <a:spcPts val="0"/>
              </a:spcAft>
              <a:buNone/>
              <a:defRPr sz="2133"/>
            </a:lvl6pPr>
            <a:lvl7pPr lvl="6" algn="r" rtl="0">
              <a:lnSpc>
                <a:spcPct val="100000"/>
              </a:lnSpc>
              <a:spcBef>
                <a:spcPts val="0"/>
              </a:spcBef>
              <a:spcAft>
                <a:spcPts val="0"/>
              </a:spcAft>
              <a:buNone/>
              <a:defRPr sz="2133"/>
            </a:lvl7pPr>
            <a:lvl8pPr lvl="7" algn="r" rtl="0">
              <a:lnSpc>
                <a:spcPct val="100000"/>
              </a:lnSpc>
              <a:spcBef>
                <a:spcPts val="0"/>
              </a:spcBef>
              <a:spcAft>
                <a:spcPts val="0"/>
              </a:spcAft>
              <a:buNone/>
              <a:defRPr sz="2133"/>
            </a:lvl8pPr>
            <a:lvl9pPr lvl="8" algn="r" rtl="0">
              <a:lnSpc>
                <a:spcPct val="100000"/>
              </a:lnSpc>
              <a:spcBef>
                <a:spcPts val="0"/>
              </a:spcBef>
              <a:spcAft>
                <a:spcPts val="0"/>
              </a:spcAft>
              <a:buNone/>
              <a:defRPr sz="2133"/>
            </a:lvl9pPr>
          </a:lstStyle>
          <a:p>
            <a:endParaRPr/>
          </a:p>
        </p:txBody>
      </p:sp>
      <p:sp>
        <p:nvSpPr>
          <p:cNvPr id="88" name="Google Shape;88;p16"/>
          <p:cNvSpPr txBox="1">
            <a:spLocks noGrp="1"/>
          </p:cNvSpPr>
          <p:nvPr>
            <p:ph type="title" idx="2" hasCustomPrompt="1"/>
          </p:nvPr>
        </p:nvSpPr>
        <p:spPr>
          <a:xfrm>
            <a:off x="1959133" y="1760684"/>
            <a:ext cx="2504400" cy="140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9600"/>
              <a:buNone/>
              <a:defRPr sz="8000"/>
            </a:lvl1pPr>
            <a:lvl2pPr lvl="1" algn="ctr" rtl="0">
              <a:spcBef>
                <a:spcPts val="0"/>
              </a:spcBef>
              <a:spcAft>
                <a:spcPts val="0"/>
              </a:spcAft>
              <a:buClr>
                <a:schemeClr val="accent2"/>
              </a:buClr>
              <a:buSzPts val="12000"/>
              <a:buNone/>
              <a:defRPr sz="16000">
                <a:solidFill>
                  <a:schemeClr val="accent2"/>
                </a:solidFill>
              </a:defRPr>
            </a:lvl2pPr>
            <a:lvl3pPr lvl="2" algn="ctr" rtl="0">
              <a:spcBef>
                <a:spcPts val="0"/>
              </a:spcBef>
              <a:spcAft>
                <a:spcPts val="0"/>
              </a:spcAft>
              <a:buClr>
                <a:schemeClr val="accent2"/>
              </a:buClr>
              <a:buSzPts val="12000"/>
              <a:buNone/>
              <a:defRPr sz="16000">
                <a:solidFill>
                  <a:schemeClr val="accent2"/>
                </a:solidFill>
              </a:defRPr>
            </a:lvl3pPr>
            <a:lvl4pPr lvl="3" algn="ctr" rtl="0">
              <a:spcBef>
                <a:spcPts val="0"/>
              </a:spcBef>
              <a:spcAft>
                <a:spcPts val="0"/>
              </a:spcAft>
              <a:buClr>
                <a:schemeClr val="accent2"/>
              </a:buClr>
              <a:buSzPts val="12000"/>
              <a:buNone/>
              <a:defRPr sz="16000">
                <a:solidFill>
                  <a:schemeClr val="accent2"/>
                </a:solidFill>
              </a:defRPr>
            </a:lvl4pPr>
            <a:lvl5pPr lvl="4" algn="ctr" rtl="0">
              <a:spcBef>
                <a:spcPts val="0"/>
              </a:spcBef>
              <a:spcAft>
                <a:spcPts val="0"/>
              </a:spcAft>
              <a:buClr>
                <a:schemeClr val="accent2"/>
              </a:buClr>
              <a:buSzPts val="12000"/>
              <a:buNone/>
              <a:defRPr sz="16000">
                <a:solidFill>
                  <a:schemeClr val="accent2"/>
                </a:solidFill>
              </a:defRPr>
            </a:lvl5pPr>
            <a:lvl6pPr lvl="5" algn="ctr" rtl="0">
              <a:spcBef>
                <a:spcPts val="0"/>
              </a:spcBef>
              <a:spcAft>
                <a:spcPts val="0"/>
              </a:spcAft>
              <a:buClr>
                <a:schemeClr val="accent2"/>
              </a:buClr>
              <a:buSzPts val="12000"/>
              <a:buNone/>
              <a:defRPr sz="16000">
                <a:solidFill>
                  <a:schemeClr val="accent2"/>
                </a:solidFill>
              </a:defRPr>
            </a:lvl6pPr>
            <a:lvl7pPr lvl="6" algn="ctr" rtl="0">
              <a:spcBef>
                <a:spcPts val="0"/>
              </a:spcBef>
              <a:spcAft>
                <a:spcPts val="0"/>
              </a:spcAft>
              <a:buClr>
                <a:schemeClr val="accent2"/>
              </a:buClr>
              <a:buSzPts val="12000"/>
              <a:buNone/>
              <a:defRPr sz="16000">
                <a:solidFill>
                  <a:schemeClr val="accent2"/>
                </a:solidFill>
              </a:defRPr>
            </a:lvl7pPr>
            <a:lvl8pPr lvl="7" algn="ctr" rtl="0">
              <a:spcBef>
                <a:spcPts val="0"/>
              </a:spcBef>
              <a:spcAft>
                <a:spcPts val="0"/>
              </a:spcAft>
              <a:buClr>
                <a:schemeClr val="accent2"/>
              </a:buClr>
              <a:buSzPts val="12000"/>
              <a:buNone/>
              <a:defRPr sz="16000">
                <a:solidFill>
                  <a:schemeClr val="accent2"/>
                </a:solidFill>
              </a:defRPr>
            </a:lvl8pPr>
            <a:lvl9pPr lvl="8" algn="ctr" rtl="0">
              <a:spcBef>
                <a:spcPts val="0"/>
              </a:spcBef>
              <a:spcAft>
                <a:spcPts val="0"/>
              </a:spcAft>
              <a:buClr>
                <a:schemeClr val="accent2"/>
              </a:buClr>
              <a:buSzPts val="12000"/>
              <a:buNone/>
              <a:defRPr sz="16000">
                <a:solidFill>
                  <a:schemeClr val="accent2"/>
                </a:solidFill>
              </a:defRPr>
            </a:lvl9pPr>
          </a:lstStyle>
          <a:p>
            <a:r>
              <a:t>xx%</a:t>
            </a:r>
          </a:p>
        </p:txBody>
      </p:sp>
    </p:spTree>
    <p:extLst>
      <p:ext uri="{BB962C8B-B14F-4D97-AF65-F5344CB8AC3E}">
        <p14:creationId xmlns:p14="http://schemas.microsoft.com/office/powerpoint/2010/main" val="18038499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lt2"/>
        </a:solidFill>
        <a:effectLst/>
      </p:bgPr>
    </p:bg>
    <p:spTree>
      <p:nvGrpSpPr>
        <p:cNvPr id="1" name="Shape 89"/>
        <p:cNvGrpSpPr/>
        <p:nvPr/>
      </p:nvGrpSpPr>
      <p:grpSpPr>
        <a:xfrm>
          <a:off x="0" y="0"/>
          <a:ext cx="0" cy="0"/>
          <a:chOff x="0" y="0"/>
          <a:chExt cx="0" cy="0"/>
        </a:xfrm>
      </p:grpSpPr>
      <p:pic>
        <p:nvPicPr>
          <p:cNvPr id="90" name="Google Shape;90;p17"/>
          <p:cNvPicPr preferRelativeResize="0"/>
          <p:nvPr/>
        </p:nvPicPr>
        <p:blipFill>
          <a:blip r:embed="rId2">
            <a:alphaModFix amt="75000"/>
          </a:blip>
          <a:stretch>
            <a:fillRect/>
          </a:stretch>
        </p:blipFill>
        <p:spPr>
          <a:xfrm>
            <a:off x="62501" y="1421767"/>
            <a:ext cx="5437535" cy="5236500"/>
          </a:xfrm>
          <a:prstGeom prst="rect">
            <a:avLst/>
          </a:prstGeom>
          <a:noFill/>
          <a:ln>
            <a:noFill/>
          </a:ln>
        </p:spPr>
      </p:pic>
      <p:pic>
        <p:nvPicPr>
          <p:cNvPr id="91" name="Google Shape;91;p17"/>
          <p:cNvPicPr preferRelativeResize="0"/>
          <p:nvPr/>
        </p:nvPicPr>
        <p:blipFill>
          <a:blip r:embed="rId3">
            <a:alphaModFix amt="55000"/>
          </a:blip>
          <a:stretch>
            <a:fillRect/>
          </a:stretch>
        </p:blipFill>
        <p:spPr>
          <a:xfrm>
            <a:off x="6934663" y="1323034"/>
            <a:ext cx="4302967" cy="4440533"/>
          </a:xfrm>
          <a:prstGeom prst="rect">
            <a:avLst/>
          </a:prstGeom>
          <a:noFill/>
          <a:ln>
            <a:noFill/>
          </a:ln>
        </p:spPr>
      </p:pic>
      <p:sp>
        <p:nvSpPr>
          <p:cNvPr id="92" name="Google Shape;92;p17"/>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 name="Google Shape;93;p17"/>
          <p:cNvSpPr txBox="1">
            <a:spLocks noGrp="1"/>
          </p:cNvSpPr>
          <p:nvPr>
            <p:ph type="title"/>
          </p:nvPr>
        </p:nvSpPr>
        <p:spPr>
          <a:xfrm flipH="1">
            <a:off x="954367" y="2632100"/>
            <a:ext cx="4938000" cy="1026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1800"/>
              <a:buNone/>
              <a:defRPr sz="50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94" name="Google Shape;94;p17"/>
          <p:cNvSpPr txBox="1">
            <a:spLocks noGrp="1"/>
          </p:cNvSpPr>
          <p:nvPr>
            <p:ph type="subTitle" idx="1"/>
          </p:nvPr>
        </p:nvSpPr>
        <p:spPr>
          <a:xfrm flipH="1">
            <a:off x="2411967" y="3793317"/>
            <a:ext cx="3480400" cy="82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2133"/>
            </a:lvl1pPr>
            <a:lvl2pPr lvl="1" algn="r" rtl="0">
              <a:lnSpc>
                <a:spcPct val="100000"/>
              </a:lnSpc>
              <a:spcBef>
                <a:spcPts val="0"/>
              </a:spcBef>
              <a:spcAft>
                <a:spcPts val="0"/>
              </a:spcAft>
              <a:buNone/>
              <a:defRPr sz="2133"/>
            </a:lvl2pPr>
            <a:lvl3pPr lvl="2" algn="r" rtl="0">
              <a:lnSpc>
                <a:spcPct val="100000"/>
              </a:lnSpc>
              <a:spcBef>
                <a:spcPts val="0"/>
              </a:spcBef>
              <a:spcAft>
                <a:spcPts val="0"/>
              </a:spcAft>
              <a:buNone/>
              <a:defRPr sz="2133"/>
            </a:lvl3pPr>
            <a:lvl4pPr lvl="3" algn="r" rtl="0">
              <a:lnSpc>
                <a:spcPct val="100000"/>
              </a:lnSpc>
              <a:spcBef>
                <a:spcPts val="0"/>
              </a:spcBef>
              <a:spcAft>
                <a:spcPts val="0"/>
              </a:spcAft>
              <a:buNone/>
              <a:defRPr sz="2133"/>
            </a:lvl4pPr>
            <a:lvl5pPr lvl="4" algn="r" rtl="0">
              <a:lnSpc>
                <a:spcPct val="100000"/>
              </a:lnSpc>
              <a:spcBef>
                <a:spcPts val="0"/>
              </a:spcBef>
              <a:spcAft>
                <a:spcPts val="0"/>
              </a:spcAft>
              <a:buNone/>
              <a:defRPr sz="2133"/>
            </a:lvl5pPr>
            <a:lvl6pPr lvl="5" algn="r" rtl="0">
              <a:lnSpc>
                <a:spcPct val="100000"/>
              </a:lnSpc>
              <a:spcBef>
                <a:spcPts val="0"/>
              </a:spcBef>
              <a:spcAft>
                <a:spcPts val="0"/>
              </a:spcAft>
              <a:buNone/>
              <a:defRPr sz="2133"/>
            </a:lvl6pPr>
            <a:lvl7pPr lvl="6" algn="r" rtl="0">
              <a:lnSpc>
                <a:spcPct val="100000"/>
              </a:lnSpc>
              <a:spcBef>
                <a:spcPts val="0"/>
              </a:spcBef>
              <a:spcAft>
                <a:spcPts val="0"/>
              </a:spcAft>
              <a:buNone/>
              <a:defRPr sz="2133"/>
            </a:lvl7pPr>
            <a:lvl8pPr lvl="7" algn="r" rtl="0">
              <a:lnSpc>
                <a:spcPct val="100000"/>
              </a:lnSpc>
              <a:spcBef>
                <a:spcPts val="0"/>
              </a:spcBef>
              <a:spcAft>
                <a:spcPts val="0"/>
              </a:spcAft>
              <a:buNone/>
              <a:defRPr sz="2133"/>
            </a:lvl8pPr>
            <a:lvl9pPr lvl="8" algn="r" rtl="0">
              <a:lnSpc>
                <a:spcPct val="100000"/>
              </a:lnSpc>
              <a:spcBef>
                <a:spcPts val="0"/>
              </a:spcBef>
              <a:spcAft>
                <a:spcPts val="0"/>
              </a:spcAft>
              <a:buNone/>
              <a:defRPr sz="2133"/>
            </a:lvl9pPr>
          </a:lstStyle>
          <a:p>
            <a:endParaRPr/>
          </a:p>
        </p:txBody>
      </p:sp>
      <p:sp>
        <p:nvSpPr>
          <p:cNvPr id="95" name="Google Shape;95;p17"/>
          <p:cNvSpPr txBox="1">
            <a:spLocks noGrp="1"/>
          </p:cNvSpPr>
          <p:nvPr>
            <p:ph type="title" idx="2" hasCustomPrompt="1"/>
          </p:nvPr>
        </p:nvSpPr>
        <p:spPr>
          <a:xfrm flipH="1">
            <a:off x="7315667" y="1553684"/>
            <a:ext cx="2504400" cy="140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9600"/>
              <a:buNone/>
              <a:defRPr sz="8000"/>
            </a:lvl1pPr>
            <a:lvl2pPr lvl="1" algn="ctr" rtl="0">
              <a:spcBef>
                <a:spcPts val="0"/>
              </a:spcBef>
              <a:spcAft>
                <a:spcPts val="0"/>
              </a:spcAft>
              <a:buClr>
                <a:schemeClr val="accent2"/>
              </a:buClr>
              <a:buSzPts val="12000"/>
              <a:buNone/>
              <a:defRPr sz="16000">
                <a:solidFill>
                  <a:schemeClr val="accent2"/>
                </a:solidFill>
              </a:defRPr>
            </a:lvl2pPr>
            <a:lvl3pPr lvl="2" algn="ctr" rtl="0">
              <a:spcBef>
                <a:spcPts val="0"/>
              </a:spcBef>
              <a:spcAft>
                <a:spcPts val="0"/>
              </a:spcAft>
              <a:buClr>
                <a:schemeClr val="accent2"/>
              </a:buClr>
              <a:buSzPts val="12000"/>
              <a:buNone/>
              <a:defRPr sz="16000">
                <a:solidFill>
                  <a:schemeClr val="accent2"/>
                </a:solidFill>
              </a:defRPr>
            </a:lvl3pPr>
            <a:lvl4pPr lvl="3" algn="ctr" rtl="0">
              <a:spcBef>
                <a:spcPts val="0"/>
              </a:spcBef>
              <a:spcAft>
                <a:spcPts val="0"/>
              </a:spcAft>
              <a:buClr>
                <a:schemeClr val="accent2"/>
              </a:buClr>
              <a:buSzPts val="12000"/>
              <a:buNone/>
              <a:defRPr sz="16000">
                <a:solidFill>
                  <a:schemeClr val="accent2"/>
                </a:solidFill>
              </a:defRPr>
            </a:lvl4pPr>
            <a:lvl5pPr lvl="4" algn="ctr" rtl="0">
              <a:spcBef>
                <a:spcPts val="0"/>
              </a:spcBef>
              <a:spcAft>
                <a:spcPts val="0"/>
              </a:spcAft>
              <a:buClr>
                <a:schemeClr val="accent2"/>
              </a:buClr>
              <a:buSzPts val="12000"/>
              <a:buNone/>
              <a:defRPr sz="16000">
                <a:solidFill>
                  <a:schemeClr val="accent2"/>
                </a:solidFill>
              </a:defRPr>
            </a:lvl5pPr>
            <a:lvl6pPr lvl="5" algn="ctr" rtl="0">
              <a:spcBef>
                <a:spcPts val="0"/>
              </a:spcBef>
              <a:spcAft>
                <a:spcPts val="0"/>
              </a:spcAft>
              <a:buClr>
                <a:schemeClr val="accent2"/>
              </a:buClr>
              <a:buSzPts val="12000"/>
              <a:buNone/>
              <a:defRPr sz="16000">
                <a:solidFill>
                  <a:schemeClr val="accent2"/>
                </a:solidFill>
              </a:defRPr>
            </a:lvl6pPr>
            <a:lvl7pPr lvl="6" algn="ctr" rtl="0">
              <a:spcBef>
                <a:spcPts val="0"/>
              </a:spcBef>
              <a:spcAft>
                <a:spcPts val="0"/>
              </a:spcAft>
              <a:buClr>
                <a:schemeClr val="accent2"/>
              </a:buClr>
              <a:buSzPts val="12000"/>
              <a:buNone/>
              <a:defRPr sz="16000">
                <a:solidFill>
                  <a:schemeClr val="accent2"/>
                </a:solidFill>
              </a:defRPr>
            </a:lvl7pPr>
            <a:lvl8pPr lvl="7" algn="ctr" rtl="0">
              <a:spcBef>
                <a:spcPts val="0"/>
              </a:spcBef>
              <a:spcAft>
                <a:spcPts val="0"/>
              </a:spcAft>
              <a:buClr>
                <a:schemeClr val="accent2"/>
              </a:buClr>
              <a:buSzPts val="12000"/>
              <a:buNone/>
              <a:defRPr sz="16000">
                <a:solidFill>
                  <a:schemeClr val="accent2"/>
                </a:solidFill>
              </a:defRPr>
            </a:lvl8pPr>
            <a:lvl9pPr lvl="8" algn="ctr" rtl="0">
              <a:spcBef>
                <a:spcPts val="0"/>
              </a:spcBef>
              <a:spcAft>
                <a:spcPts val="0"/>
              </a:spcAft>
              <a:buClr>
                <a:schemeClr val="accent2"/>
              </a:buClr>
              <a:buSzPts val="12000"/>
              <a:buNone/>
              <a:defRPr sz="16000">
                <a:solidFill>
                  <a:schemeClr val="accent2"/>
                </a:solidFill>
              </a:defRPr>
            </a:lvl9pPr>
          </a:lstStyle>
          <a:p>
            <a:r>
              <a:t>xx%</a:t>
            </a:r>
          </a:p>
        </p:txBody>
      </p:sp>
    </p:spTree>
    <p:extLst>
      <p:ext uri="{BB962C8B-B14F-4D97-AF65-F5344CB8AC3E}">
        <p14:creationId xmlns:p14="http://schemas.microsoft.com/office/powerpoint/2010/main" val="28137636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solidFill>
          <a:schemeClr val="lt2"/>
        </a:solidFill>
        <a:effectLst/>
      </p:bgPr>
    </p:bg>
    <p:spTree>
      <p:nvGrpSpPr>
        <p:cNvPr id="1" name="Shape 96"/>
        <p:cNvGrpSpPr/>
        <p:nvPr/>
      </p:nvGrpSpPr>
      <p:grpSpPr>
        <a:xfrm>
          <a:off x="0" y="0"/>
          <a:ext cx="0" cy="0"/>
          <a:chOff x="0" y="0"/>
          <a:chExt cx="0" cy="0"/>
        </a:xfrm>
      </p:grpSpPr>
      <p:pic>
        <p:nvPicPr>
          <p:cNvPr id="97" name="Google Shape;97;p18"/>
          <p:cNvPicPr preferRelativeResize="0"/>
          <p:nvPr/>
        </p:nvPicPr>
        <p:blipFill>
          <a:blip r:embed="rId2">
            <a:alphaModFix amt="75000"/>
          </a:blip>
          <a:stretch>
            <a:fillRect/>
          </a:stretch>
        </p:blipFill>
        <p:spPr>
          <a:xfrm>
            <a:off x="62501" y="1421767"/>
            <a:ext cx="5437535" cy="5236500"/>
          </a:xfrm>
          <a:prstGeom prst="rect">
            <a:avLst/>
          </a:prstGeom>
          <a:noFill/>
          <a:ln>
            <a:noFill/>
          </a:ln>
        </p:spPr>
      </p:pic>
      <p:pic>
        <p:nvPicPr>
          <p:cNvPr id="98" name="Google Shape;98;p18"/>
          <p:cNvPicPr preferRelativeResize="0"/>
          <p:nvPr/>
        </p:nvPicPr>
        <p:blipFill>
          <a:blip r:embed="rId3">
            <a:alphaModFix amt="55000"/>
          </a:blip>
          <a:stretch>
            <a:fillRect/>
          </a:stretch>
        </p:blipFill>
        <p:spPr>
          <a:xfrm>
            <a:off x="6934663" y="1323034"/>
            <a:ext cx="4302967" cy="4440533"/>
          </a:xfrm>
          <a:prstGeom prst="rect">
            <a:avLst/>
          </a:prstGeom>
          <a:noFill/>
          <a:ln>
            <a:noFill/>
          </a:ln>
        </p:spPr>
      </p:pic>
      <p:sp>
        <p:nvSpPr>
          <p:cNvPr id="99" name="Google Shape;99;p18"/>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0" name="Google Shape;100;p18"/>
          <p:cNvSpPr txBox="1">
            <a:spLocks noGrp="1"/>
          </p:cNvSpPr>
          <p:nvPr>
            <p:ph type="title"/>
          </p:nvPr>
        </p:nvSpPr>
        <p:spPr>
          <a:xfrm flipH="1">
            <a:off x="954367" y="2632100"/>
            <a:ext cx="4938000" cy="1026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50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01" name="Google Shape;101;p18"/>
          <p:cNvSpPr txBox="1">
            <a:spLocks noGrp="1"/>
          </p:cNvSpPr>
          <p:nvPr>
            <p:ph type="subTitle" idx="1"/>
          </p:nvPr>
        </p:nvSpPr>
        <p:spPr>
          <a:xfrm flipH="1">
            <a:off x="954533" y="3793317"/>
            <a:ext cx="3480400" cy="82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
        <p:nvSpPr>
          <p:cNvPr id="102" name="Google Shape;102;p18"/>
          <p:cNvSpPr txBox="1">
            <a:spLocks noGrp="1"/>
          </p:cNvSpPr>
          <p:nvPr>
            <p:ph type="title" idx="2" hasCustomPrompt="1"/>
          </p:nvPr>
        </p:nvSpPr>
        <p:spPr>
          <a:xfrm flipH="1">
            <a:off x="6591767" y="1142984"/>
            <a:ext cx="2504400" cy="140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9600"/>
              <a:buNone/>
              <a:defRPr sz="8000"/>
            </a:lvl1pPr>
            <a:lvl2pPr lvl="1" algn="ctr" rtl="0">
              <a:spcBef>
                <a:spcPts val="0"/>
              </a:spcBef>
              <a:spcAft>
                <a:spcPts val="0"/>
              </a:spcAft>
              <a:buClr>
                <a:schemeClr val="accent2"/>
              </a:buClr>
              <a:buSzPts val="12000"/>
              <a:buNone/>
              <a:defRPr sz="16000">
                <a:solidFill>
                  <a:schemeClr val="accent2"/>
                </a:solidFill>
              </a:defRPr>
            </a:lvl2pPr>
            <a:lvl3pPr lvl="2" algn="ctr" rtl="0">
              <a:spcBef>
                <a:spcPts val="0"/>
              </a:spcBef>
              <a:spcAft>
                <a:spcPts val="0"/>
              </a:spcAft>
              <a:buClr>
                <a:schemeClr val="accent2"/>
              </a:buClr>
              <a:buSzPts val="12000"/>
              <a:buNone/>
              <a:defRPr sz="16000">
                <a:solidFill>
                  <a:schemeClr val="accent2"/>
                </a:solidFill>
              </a:defRPr>
            </a:lvl3pPr>
            <a:lvl4pPr lvl="3" algn="ctr" rtl="0">
              <a:spcBef>
                <a:spcPts val="0"/>
              </a:spcBef>
              <a:spcAft>
                <a:spcPts val="0"/>
              </a:spcAft>
              <a:buClr>
                <a:schemeClr val="accent2"/>
              </a:buClr>
              <a:buSzPts val="12000"/>
              <a:buNone/>
              <a:defRPr sz="16000">
                <a:solidFill>
                  <a:schemeClr val="accent2"/>
                </a:solidFill>
              </a:defRPr>
            </a:lvl4pPr>
            <a:lvl5pPr lvl="4" algn="ctr" rtl="0">
              <a:spcBef>
                <a:spcPts val="0"/>
              </a:spcBef>
              <a:spcAft>
                <a:spcPts val="0"/>
              </a:spcAft>
              <a:buClr>
                <a:schemeClr val="accent2"/>
              </a:buClr>
              <a:buSzPts val="12000"/>
              <a:buNone/>
              <a:defRPr sz="16000">
                <a:solidFill>
                  <a:schemeClr val="accent2"/>
                </a:solidFill>
              </a:defRPr>
            </a:lvl5pPr>
            <a:lvl6pPr lvl="5" algn="ctr" rtl="0">
              <a:spcBef>
                <a:spcPts val="0"/>
              </a:spcBef>
              <a:spcAft>
                <a:spcPts val="0"/>
              </a:spcAft>
              <a:buClr>
                <a:schemeClr val="accent2"/>
              </a:buClr>
              <a:buSzPts val="12000"/>
              <a:buNone/>
              <a:defRPr sz="16000">
                <a:solidFill>
                  <a:schemeClr val="accent2"/>
                </a:solidFill>
              </a:defRPr>
            </a:lvl6pPr>
            <a:lvl7pPr lvl="6" algn="ctr" rtl="0">
              <a:spcBef>
                <a:spcPts val="0"/>
              </a:spcBef>
              <a:spcAft>
                <a:spcPts val="0"/>
              </a:spcAft>
              <a:buClr>
                <a:schemeClr val="accent2"/>
              </a:buClr>
              <a:buSzPts val="12000"/>
              <a:buNone/>
              <a:defRPr sz="16000">
                <a:solidFill>
                  <a:schemeClr val="accent2"/>
                </a:solidFill>
              </a:defRPr>
            </a:lvl7pPr>
            <a:lvl8pPr lvl="7" algn="ctr" rtl="0">
              <a:spcBef>
                <a:spcPts val="0"/>
              </a:spcBef>
              <a:spcAft>
                <a:spcPts val="0"/>
              </a:spcAft>
              <a:buClr>
                <a:schemeClr val="accent2"/>
              </a:buClr>
              <a:buSzPts val="12000"/>
              <a:buNone/>
              <a:defRPr sz="16000">
                <a:solidFill>
                  <a:schemeClr val="accent2"/>
                </a:solidFill>
              </a:defRPr>
            </a:lvl8pPr>
            <a:lvl9pPr lvl="8" algn="ctr" rtl="0">
              <a:spcBef>
                <a:spcPts val="0"/>
              </a:spcBef>
              <a:spcAft>
                <a:spcPts val="0"/>
              </a:spcAft>
              <a:buClr>
                <a:schemeClr val="accent2"/>
              </a:buClr>
              <a:buSzPts val="12000"/>
              <a:buNone/>
              <a:defRPr sz="16000">
                <a:solidFill>
                  <a:schemeClr val="accent2"/>
                </a:solidFill>
              </a:defRPr>
            </a:lvl9pPr>
          </a:lstStyle>
          <a:p>
            <a:r>
              <a:t>xx%</a:t>
            </a:r>
          </a:p>
        </p:txBody>
      </p:sp>
    </p:spTree>
    <p:extLst>
      <p:ext uri="{BB962C8B-B14F-4D97-AF65-F5344CB8AC3E}">
        <p14:creationId xmlns:p14="http://schemas.microsoft.com/office/powerpoint/2010/main" val="2782560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45"/>
        <p:cNvGrpSpPr/>
        <p:nvPr/>
      </p:nvGrpSpPr>
      <p:grpSpPr>
        <a:xfrm>
          <a:off x="0" y="0"/>
          <a:ext cx="0" cy="0"/>
          <a:chOff x="0" y="0"/>
          <a:chExt cx="0" cy="0"/>
        </a:xfrm>
      </p:grpSpPr>
      <p:pic>
        <p:nvPicPr>
          <p:cNvPr id="46" name="Google Shape;46;p8"/>
          <p:cNvPicPr preferRelativeResize="0"/>
          <p:nvPr/>
        </p:nvPicPr>
        <p:blipFill>
          <a:blip r:embed="rId2">
            <a:alphaModFix amt="35000"/>
          </a:blip>
          <a:stretch>
            <a:fillRect/>
          </a:stretch>
        </p:blipFill>
        <p:spPr>
          <a:xfrm>
            <a:off x="1568451" y="1543051"/>
            <a:ext cx="9055100" cy="3771900"/>
          </a:xfrm>
          <a:prstGeom prst="rect">
            <a:avLst/>
          </a:prstGeom>
          <a:noFill/>
          <a:ln>
            <a:noFill/>
          </a:ln>
        </p:spPr>
      </p:pic>
      <p:sp>
        <p:nvSpPr>
          <p:cNvPr id="47" name="Google Shape;47;p8"/>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8"/>
          <p:cNvSpPr txBox="1">
            <a:spLocks noGrp="1"/>
          </p:cNvSpPr>
          <p:nvPr>
            <p:ph type="title"/>
          </p:nvPr>
        </p:nvSpPr>
        <p:spPr>
          <a:xfrm>
            <a:off x="2974400" y="1739400"/>
            <a:ext cx="6243200" cy="33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3"/>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Tree>
    <p:extLst>
      <p:ext uri="{BB962C8B-B14F-4D97-AF65-F5344CB8AC3E}">
        <p14:creationId xmlns:p14="http://schemas.microsoft.com/office/powerpoint/2010/main" val="42933938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header 4">
  <p:cSld name="Section header 4">
    <p:bg>
      <p:bgPr>
        <a:solidFill>
          <a:schemeClr val="lt2"/>
        </a:solidFill>
        <a:effectLst/>
      </p:bgPr>
    </p:bg>
    <p:spTree>
      <p:nvGrpSpPr>
        <p:cNvPr id="1" name="Shape 103"/>
        <p:cNvGrpSpPr/>
        <p:nvPr/>
      </p:nvGrpSpPr>
      <p:grpSpPr>
        <a:xfrm>
          <a:off x="0" y="0"/>
          <a:ext cx="0" cy="0"/>
          <a:chOff x="0" y="0"/>
          <a:chExt cx="0" cy="0"/>
        </a:xfrm>
      </p:grpSpPr>
      <p:pic>
        <p:nvPicPr>
          <p:cNvPr id="104" name="Google Shape;104;p19"/>
          <p:cNvPicPr preferRelativeResize="0"/>
          <p:nvPr/>
        </p:nvPicPr>
        <p:blipFill>
          <a:blip r:embed="rId2">
            <a:alphaModFix amt="75000"/>
          </a:blip>
          <a:stretch>
            <a:fillRect/>
          </a:stretch>
        </p:blipFill>
        <p:spPr>
          <a:xfrm>
            <a:off x="62501" y="1421767"/>
            <a:ext cx="5437535" cy="5236500"/>
          </a:xfrm>
          <a:prstGeom prst="rect">
            <a:avLst/>
          </a:prstGeom>
          <a:noFill/>
          <a:ln>
            <a:noFill/>
          </a:ln>
        </p:spPr>
      </p:pic>
      <p:pic>
        <p:nvPicPr>
          <p:cNvPr id="105" name="Google Shape;105;p19"/>
          <p:cNvPicPr preferRelativeResize="0"/>
          <p:nvPr/>
        </p:nvPicPr>
        <p:blipFill>
          <a:blip r:embed="rId3">
            <a:alphaModFix amt="55000"/>
          </a:blip>
          <a:stretch>
            <a:fillRect/>
          </a:stretch>
        </p:blipFill>
        <p:spPr>
          <a:xfrm>
            <a:off x="6934663" y="1323034"/>
            <a:ext cx="4302967" cy="4440533"/>
          </a:xfrm>
          <a:prstGeom prst="rect">
            <a:avLst/>
          </a:prstGeom>
          <a:noFill/>
          <a:ln>
            <a:noFill/>
          </a:ln>
        </p:spPr>
      </p:pic>
      <p:sp>
        <p:nvSpPr>
          <p:cNvPr id="106" name="Google Shape;106;p19"/>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19"/>
          <p:cNvSpPr txBox="1">
            <a:spLocks noGrp="1"/>
          </p:cNvSpPr>
          <p:nvPr>
            <p:ph type="title"/>
          </p:nvPr>
        </p:nvSpPr>
        <p:spPr>
          <a:xfrm flipH="1">
            <a:off x="954367" y="2632100"/>
            <a:ext cx="4938000" cy="1026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50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08" name="Google Shape;108;p19"/>
          <p:cNvSpPr txBox="1">
            <a:spLocks noGrp="1"/>
          </p:cNvSpPr>
          <p:nvPr>
            <p:ph type="subTitle" idx="1"/>
          </p:nvPr>
        </p:nvSpPr>
        <p:spPr>
          <a:xfrm flipH="1">
            <a:off x="954533" y="3793317"/>
            <a:ext cx="3480400" cy="82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
        <p:nvSpPr>
          <p:cNvPr id="109" name="Google Shape;109;p19"/>
          <p:cNvSpPr txBox="1">
            <a:spLocks noGrp="1"/>
          </p:cNvSpPr>
          <p:nvPr>
            <p:ph type="title" idx="2" hasCustomPrompt="1"/>
          </p:nvPr>
        </p:nvSpPr>
        <p:spPr>
          <a:xfrm flipH="1">
            <a:off x="7341067" y="2726584"/>
            <a:ext cx="2504400" cy="140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9600"/>
              <a:buNone/>
              <a:defRPr sz="8000"/>
            </a:lvl1pPr>
            <a:lvl2pPr lvl="1" algn="ctr" rtl="0">
              <a:spcBef>
                <a:spcPts val="0"/>
              </a:spcBef>
              <a:spcAft>
                <a:spcPts val="0"/>
              </a:spcAft>
              <a:buClr>
                <a:schemeClr val="accent2"/>
              </a:buClr>
              <a:buSzPts val="12000"/>
              <a:buNone/>
              <a:defRPr sz="16000">
                <a:solidFill>
                  <a:schemeClr val="accent2"/>
                </a:solidFill>
              </a:defRPr>
            </a:lvl2pPr>
            <a:lvl3pPr lvl="2" algn="ctr" rtl="0">
              <a:spcBef>
                <a:spcPts val="0"/>
              </a:spcBef>
              <a:spcAft>
                <a:spcPts val="0"/>
              </a:spcAft>
              <a:buClr>
                <a:schemeClr val="accent2"/>
              </a:buClr>
              <a:buSzPts val="12000"/>
              <a:buNone/>
              <a:defRPr sz="16000">
                <a:solidFill>
                  <a:schemeClr val="accent2"/>
                </a:solidFill>
              </a:defRPr>
            </a:lvl3pPr>
            <a:lvl4pPr lvl="3" algn="ctr" rtl="0">
              <a:spcBef>
                <a:spcPts val="0"/>
              </a:spcBef>
              <a:spcAft>
                <a:spcPts val="0"/>
              </a:spcAft>
              <a:buClr>
                <a:schemeClr val="accent2"/>
              </a:buClr>
              <a:buSzPts val="12000"/>
              <a:buNone/>
              <a:defRPr sz="16000">
                <a:solidFill>
                  <a:schemeClr val="accent2"/>
                </a:solidFill>
              </a:defRPr>
            </a:lvl4pPr>
            <a:lvl5pPr lvl="4" algn="ctr" rtl="0">
              <a:spcBef>
                <a:spcPts val="0"/>
              </a:spcBef>
              <a:spcAft>
                <a:spcPts val="0"/>
              </a:spcAft>
              <a:buClr>
                <a:schemeClr val="accent2"/>
              </a:buClr>
              <a:buSzPts val="12000"/>
              <a:buNone/>
              <a:defRPr sz="16000">
                <a:solidFill>
                  <a:schemeClr val="accent2"/>
                </a:solidFill>
              </a:defRPr>
            </a:lvl5pPr>
            <a:lvl6pPr lvl="5" algn="ctr" rtl="0">
              <a:spcBef>
                <a:spcPts val="0"/>
              </a:spcBef>
              <a:spcAft>
                <a:spcPts val="0"/>
              </a:spcAft>
              <a:buClr>
                <a:schemeClr val="accent2"/>
              </a:buClr>
              <a:buSzPts val="12000"/>
              <a:buNone/>
              <a:defRPr sz="16000">
                <a:solidFill>
                  <a:schemeClr val="accent2"/>
                </a:solidFill>
              </a:defRPr>
            </a:lvl6pPr>
            <a:lvl7pPr lvl="6" algn="ctr" rtl="0">
              <a:spcBef>
                <a:spcPts val="0"/>
              </a:spcBef>
              <a:spcAft>
                <a:spcPts val="0"/>
              </a:spcAft>
              <a:buClr>
                <a:schemeClr val="accent2"/>
              </a:buClr>
              <a:buSzPts val="12000"/>
              <a:buNone/>
              <a:defRPr sz="16000">
                <a:solidFill>
                  <a:schemeClr val="accent2"/>
                </a:solidFill>
              </a:defRPr>
            </a:lvl7pPr>
            <a:lvl8pPr lvl="7" algn="ctr" rtl="0">
              <a:spcBef>
                <a:spcPts val="0"/>
              </a:spcBef>
              <a:spcAft>
                <a:spcPts val="0"/>
              </a:spcAft>
              <a:buClr>
                <a:schemeClr val="accent2"/>
              </a:buClr>
              <a:buSzPts val="12000"/>
              <a:buNone/>
              <a:defRPr sz="16000">
                <a:solidFill>
                  <a:schemeClr val="accent2"/>
                </a:solidFill>
              </a:defRPr>
            </a:lvl8pPr>
            <a:lvl9pPr lvl="8" algn="ctr" rtl="0">
              <a:spcBef>
                <a:spcPts val="0"/>
              </a:spcBef>
              <a:spcAft>
                <a:spcPts val="0"/>
              </a:spcAft>
              <a:buClr>
                <a:schemeClr val="accent2"/>
              </a:buClr>
              <a:buSzPts val="12000"/>
              <a:buNone/>
              <a:defRPr sz="16000">
                <a:solidFill>
                  <a:schemeClr val="accent2"/>
                </a:solidFill>
              </a:defRPr>
            </a:lvl9pPr>
          </a:lstStyle>
          <a:p>
            <a:r>
              <a:t>xx%</a:t>
            </a:r>
          </a:p>
        </p:txBody>
      </p:sp>
    </p:spTree>
    <p:extLst>
      <p:ext uri="{BB962C8B-B14F-4D97-AF65-F5344CB8AC3E}">
        <p14:creationId xmlns:p14="http://schemas.microsoft.com/office/powerpoint/2010/main" val="5794064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4 columns">
  <p:cSld name="Title and 4 columns">
    <p:bg>
      <p:bgPr>
        <a:solidFill>
          <a:schemeClr val="lt2"/>
        </a:solidFill>
        <a:effectLst/>
      </p:bgPr>
    </p:bg>
    <p:spTree>
      <p:nvGrpSpPr>
        <p:cNvPr id="1" name="Shape 110"/>
        <p:cNvGrpSpPr/>
        <p:nvPr/>
      </p:nvGrpSpPr>
      <p:grpSpPr>
        <a:xfrm>
          <a:off x="0" y="0"/>
          <a:ext cx="0" cy="0"/>
          <a:chOff x="0" y="0"/>
          <a:chExt cx="0" cy="0"/>
        </a:xfrm>
      </p:grpSpPr>
      <p:pic>
        <p:nvPicPr>
          <p:cNvPr id="111" name="Google Shape;111;p20"/>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112" name="Google Shape;112;p20"/>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113" name="Google Shape;113;p20"/>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 name="Google Shape;114;p20"/>
          <p:cNvSpPr txBox="1">
            <a:spLocks noGrp="1"/>
          </p:cNvSpPr>
          <p:nvPr>
            <p:ph type="title"/>
          </p:nvPr>
        </p:nvSpPr>
        <p:spPr>
          <a:xfrm>
            <a:off x="952167" y="725641"/>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15" name="Google Shape;115;p20"/>
          <p:cNvSpPr txBox="1">
            <a:spLocks noGrp="1"/>
          </p:cNvSpPr>
          <p:nvPr>
            <p:ph type="subTitle" idx="1"/>
          </p:nvPr>
        </p:nvSpPr>
        <p:spPr>
          <a:xfrm>
            <a:off x="4914568" y="2936625"/>
            <a:ext cx="262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116" name="Google Shape;116;p20"/>
          <p:cNvSpPr txBox="1">
            <a:spLocks noGrp="1"/>
          </p:cNvSpPr>
          <p:nvPr>
            <p:ph type="title" idx="2"/>
          </p:nvPr>
        </p:nvSpPr>
        <p:spPr>
          <a:xfrm>
            <a:off x="4986168" y="2280908"/>
            <a:ext cx="25488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667">
                <a:solidFill>
                  <a:schemeClr val="dk2"/>
                </a:solidFill>
              </a:defRPr>
            </a:lvl1pPr>
            <a:lvl2pPr lvl="1" algn="r" rtl="0">
              <a:spcBef>
                <a:spcPts val="0"/>
              </a:spcBef>
              <a:spcAft>
                <a:spcPts val="0"/>
              </a:spcAft>
              <a:buClr>
                <a:schemeClr val="lt1"/>
              </a:buClr>
              <a:buSzPts val="3600"/>
              <a:buNone/>
              <a:defRPr sz="4800">
                <a:solidFill>
                  <a:schemeClr val="lt1"/>
                </a:solidFill>
              </a:defRPr>
            </a:lvl2pPr>
            <a:lvl3pPr lvl="2" algn="r" rtl="0">
              <a:spcBef>
                <a:spcPts val="0"/>
              </a:spcBef>
              <a:spcAft>
                <a:spcPts val="0"/>
              </a:spcAft>
              <a:buClr>
                <a:schemeClr val="lt1"/>
              </a:buClr>
              <a:buSzPts val="3600"/>
              <a:buNone/>
              <a:defRPr sz="4800">
                <a:solidFill>
                  <a:schemeClr val="lt1"/>
                </a:solidFill>
              </a:defRPr>
            </a:lvl3pPr>
            <a:lvl4pPr lvl="3" algn="r" rtl="0">
              <a:spcBef>
                <a:spcPts val="0"/>
              </a:spcBef>
              <a:spcAft>
                <a:spcPts val="0"/>
              </a:spcAft>
              <a:buClr>
                <a:schemeClr val="lt1"/>
              </a:buClr>
              <a:buSzPts val="3600"/>
              <a:buNone/>
              <a:defRPr sz="4800">
                <a:solidFill>
                  <a:schemeClr val="lt1"/>
                </a:solidFill>
              </a:defRPr>
            </a:lvl4pPr>
            <a:lvl5pPr lvl="4" algn="r" rtl="0">
              <a:spcBef>
                <a:spcPts val="0"/>
              </a:spcBef>
              <a:spcAft>
                <a:spcPts val="0"/>
              </a:spcAft>
              <a:buClr>
                <a:schemeClr val="lt1"/>
              </a:buClr>
              <a:buSzPts val="3600"/>
              <a:buNone/>
              <a:defRPr sz="4800">
                <a:solidFill>
                  <a:schemeClr val="lt1"/>
                </a:solidFill>
              </a:defRPr>
            </a:lvl5pPr>
            <a:lvl6pPr lvl="5" algn="r" rtl="0">
              <a:spcBef>
                <a:spcPts val="0"/>
              </a:spcBef>
              <a:spcAft>
                <a:spcPts val="0"/>
              </a:spcAft>
              <a:buClr>
                <a:schemeClr val="lt1"/>
              </a:buClr>
              <a:buSzPts val="3600"/>
              <a:buNone/>
              <a:defRPr sz="4800">
                <a:solidFill>
                  <a:schemeClr val="lt1"/>
                </a:solidFill>
              </a:defRPr>
            </a:lvl6pPr>
            <a:lvl7pPr lvl="6" algn="r" rtl="0">
              <a:spcBef>
                <a:spcPts val="0"/>
              </a:spcBef>
              <a:spcAft>
                <a:spcPts val="0"/>
              </a:spcAft>
              <a:buClr>
                <a:schemeClr val="lt1"/>
              </a:buClr>
              <a:buSzPts val="3600"/>
              <a:buNone/>
              <a:defRPr sz="4800">
                <a:solidFill>
                  <a:schemeClr val="lt1"/>
                </a:solidFill>
              </a:defRPr>
            </a:lvl7pPr>
            <a:lvl8pPr lvl="7" algn="r" rtl="0">
              <a:spcBef>
                <a:spcPts val="0"/>
              </a:spcBef>
              <a:spcAft>
                <a:spcPts val="0"/>
              </a:spcAft>
              <a:buClr>
                <a:schemeClr val="lt1"/>
              </a:buClr>
              <a:buSzPts val="3600"/>
              <a:buNone/>
              <a:defRPr sz="4800">
                <a:solidFill>
                  <a:schemeClr val="lt1"/>
                </a:solidFill>
              </a:defRPr>
            </a:lvl8pPr>
            <a:lvl9pPr lvl="8" algn="r" rtl="0">
              <a:spcBef>
                <a:spcPts val="0"/>
              </a:spcBef>
              <a:spcAft>
                <a:spcPts val="0"/>
              </a:spcAft>
              <a:buClr>
                <a:schemeClr val="lt1"/>
              </a:buClr>
              <a:buSzPts val="3600"/>
              <a:buNone/>
              <a:defRPr sz="4800">
                <a:solidFill>
                  <a:schemeClr val="lt1"/>
                </a:solidFill>
              </a:defRPr>
            </a:lvl9pPr>
          </a:lstStyle>
          <a:p>
            <a:endParaRPr/>
          </a:p>
        </p:txBody>
      </p:sp>
      <p:sp>
        <p:nvSpPr>
          <p:cNvPr id="117" name="Google Shape;117;p20"/>
          <p:cNvSpPr txBox="1">
            <a:spLocks noGrp="1"/>
          </p:cNvSpPr>
          <p:nvPr>
            <p:ph type="subTitle" idx="3"/>
          </p:nvPr>
        </p:nvSpPr>
        <p:spPr>
          <a:xfrm>
            <a:off x="4914568" y="5003892"/>
            <a:ext cx="262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118" name="Google Shape;118;p20"/>
          <p:cNvSpPr txBox="1">
            <a:spLocks noGrp="1"/>
          </p:cNvSpPr>
          <p:nvPr>
            <p:ph type="title" idx="4"/>
          </p:nvPr>
        </p:nvSpPr>
        <p:spPr>
          <a:xfrm>
            <a:off x="4986168" y="4342741"/>
            <a:ext cx="25488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667">
                <a:solidFill>
                  <a:schemeClr val="dk2"/>
                </a:solidFill>
              </a:defRPr>
            </a:lvl1pPr>
            <a:lvl2pPr lvl="1" algn="r" rtl="0">
              <a:spcBef>
                <a:spcPts val="0"/>
              </a:spcBef>
              <a:spcAft>
                <a:spcPts val="0"/>
              </a:spcAft>
              <a:buClr>
                <a:schemeClr val="lt1"/>
              </a:buClr>
              <a:buSzPts val="3600"/>
              <a:buNone/>
              <a:defRPr sz="4800">
                <a:solidFill>
                  <a:schemeClr val="lt1"/>
                </a:solidFill>
              </a:defRPr>
            </a:lvl2pPr>
            <a:lvl3pPr lvl="2" algn="r" rtl="0">
              <a:spcBef>
                <a:spcPts val="0"/>
              </a:spcBef>
              <a:spcAft>
                <a:spcPts val="0"/>
              </a:spcAft>
              <a:buClr>
                <a:schemeClr val="lt1"/>
              </a:buClr>
              <a:buSzPts val="3600"/>
              <a:buNone/>
              <a:defRPr sz="4800">
                <a:solidFill>
                  <a:schemeClr val="lt1"/>
                </a:solidFill>
              </a:defRPr>
            </a:lvl3pPr>
            <a:lvl4pPr lvl="3" algn="r" rtl="0">
              <a:spcBef>
                <a:spcPts val="0"/>
              </a:spcBef>
              <a:spcAft>
                <a:spcPts val="0"/>
              </a:spcAft>
              <a:buClr>
                <a:schemeClr val="lt1"/>
              </a:buClr>
              <a:buSzPts val="3600"/>
              <a:buNone/>
              <a:defRPr sz="4800">
                <a:solidFill>
                  <a:schemeClr val="lt1"/>
                </a:solidFill>
              </a:defRPr>
            </a:lvl4pPr>
            <a:lvl5pPr lvl="4" algn="r" rtl="0">
              <a:spcBef>
                <a:spcPts val="0"/>
              </a:spcBef>
              <a:spcAft>
                <a:spcPts val="0"/>
              </a:spcAft>
              <a:buClr>
                <a:schemeClr val="lt1"/>
              </a:buClr>
              <a:buSzPts val="3600"/>
              <a:buNone/>
              <a:defRPr sz="4800">
                <a:solidFill>
                  <a:schemeClr val="lt1"/>
                </a:solidFill>
              </a:defRPr>
            </a:lvl5pPr>
            <a:lvl6pPr lvl="5" algn="r" rtl="0">
              <a:spcBef>
                <a:spcPts val="0"/>
              </a:spcBef>
              <a:spcAft>
                <a:spcPts val="0"/>
              </a:spcAft>
              <a:buClr>
                <a:schemeClr val="lt1"/>
              </a:buClr>
              <a:buSzPts val="3600"/>
              <a:buNone/>
              <a:defRPr sz="4800">
                <a:solidFill>
                  <a:schemeClr val="lt1"/>
                </a:solidFill>
              </a:defRPr>
            </a:lvl6pPr>
            <a:lvl7pPr lvl="6" algn="r" rtl="0">
              <a:spcBef>
                <a:spcPts val="0"/>
              </a:spcBef>
              <a:spcAft>
                <a:spcPts val="0"/>
              </a:spcAft>
              <a:buClr>
                <a:schemeClr val="lt1"/>
              </a:buClr>
              <a:buSzPts val="3600"/>
              <a:buNone/>
              <a:defRPr sz="4800">
                <a:solidFill>
                  <a:schemeClr val="lt1"/>
                </a:solidFill>
              </a:defRPr>
            </a:lvl7pPr>
            <a:lvl8pPr lvl="7" algn="r" rtl="0">
              <a:spcBef>
                <a:spcPts val="0"/>
              </a:spcBef>
              <a:spcAft>
                <a:spcPts val="0"/>
              </a:spcAft>
              <a:buClr>
                <a:schemeClr val="lt1"/>
              </a:buClr>
              <a:buSzPts val="3600"/>
              <a:buNone/>
              <a:defRPr sz="4800">
                <a:solidFill>
                  <a:schemeClr val="lt1"/>
                </a:solidFill>
              </a:defRPr>
            </a:lvl8pPr>
            <a:lvl9pPr lvl="8" algn="r" rtl="0">
              <a:spcBef>
                <a:spcPts val="0"/>
              </a:spcBef>
              <a:spcAft>
                <a:spcPts val="0"/>
              </a:spcAft>
              <a:buClr>
                <a:schemeClr val="lt1"/>
              </a:buClr>
              <a:buSzPts val="3600"/>
              <a:buNone/>
              <a:defRPr sz="4800">
                <a:solidFill>
                  <a:schemeClr val="lt1"/>
                </a:solidFill>
              </a:defRPr>
            </a:lvl9pPr>
          </a:lstStyle>
          <a:p>
            <a:endParaRPr/>
          </a:p>
        </p:txBody>
      </p:sp>
      <p:sp>
        <p:nvSpPr>
          <p:cNvPr id="119" name="Google Shape;119;p20"/>
          <p:cNvSpPr txBox="1">
            <a:spLocks noGrp="1"/>
          </p:cNvSpPr>
          <p:nvPr>
            <p:ph type="subTitle" idx="5"/>
          </p:nvPr>
        </p:nvSpPr>
        <p:spPr>
          <a:xfrm>
            <a:off x="8177265" y="2936625"/>
            <a:ext cx="262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120" name="Google Shape;120;p20"/>
          <p:cNvSpPr txBox="1">
            <a:spLocks noGrp="1"/>
          </p:cNvSpPr>
          <p:nvPr>
            <p:ph type="title" idx="6"/>
          </p:nvPr>
        </p:nvSpPr>
        <p:spPr>
          <a:xfrm>
            <a:off x="8248865" y="2280908"/>
            <a:ext cx="25488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6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21" name="Google Shape;121;p20"/>
          <p:cNvSpPr txBox="1">
            <a:spLocks noGrp="1"/>
          </p:cNvSpPr>
          <p:nvPr>
            <p:ph type="subTitle" idx="7"/>
          </p:nvPr>
        </p:nvSpPr>
        <p:spPr>
          <a:xfrm>
            <a:off x="8177265" y="5003892"/>
            <a:ext cx="262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122" name="Google Shape;122;p20"/>
          <p:cNvSpPr txBox="1">
            <a:spLocks noGrp="1"/>
          </p:cNvSpPr>
          <p:nvPr>
            <p:ph type="title" idx="8"/>
          </p:nvPr>
        </p:nvSpPr>
        <p:spPr>
          <a:xfrm>
            <a:off x="8248865" y="4342741"/>
            <a:ext cx="25488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6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Tree>
    <p:extLst>
      <p:ext uri="{BB962C8B-B14F-4D97-AF65-F5344CB8AC3E}">
        <p14:creationId xmlns:p14="http://schemas.microsoft.com/office/powerpoint/2010/main" val="29134026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2"/>
        </a:solidFill>
        <a:effectLst/>
      </p:bgPr>
    </p:bg>
    <p:spTree>
      <p:nvGrpSpPr>
        <p:cNvPr id="1" name="Shape 123"/>
        <p:cNvGrpSpPr/>
        <p:nvPr/>
      </p:nvGrpSpPr>
      <p:grpSpPr>
        <a:xfrm>
          <a:off x="0" y="0"/>
          <a:ext cx="0" cy="0"/>
          <a:chOff x="0" y="0"/>
          <a:chExt cx="0" cy="0"/>
        </a:xfrm>
      </p:grpSpPr>
      <p:pic>
        <p:nvPicPr>
          <p:cNvPr id="124" name="Google Shape;124;p21"/>
          <p:cNvPicPr preferRelativeResize="0"/>
          <p:nvPr/>
        </p:nvPicPr>
        <p:blipFill>
          <a:blip r:embed="rId2">
            <a:alphaModFix amt="35000"/>
          </a:blip>
          <a:stretch>
            <a:fillRect/>
          </a:stretch>
        </p:blipFill>
        <p:spPr>
          <a:xfrm>
            <a:off x="1568451" y="1543051"/>
            <a:ext cx="9055100" cy="3771900"/>
          </a:xfrm>
          <a:prstGeom prst="rect">
            <a:avLst/>
          </a:prstGeom>
          <a:noFill/>
          <a:ln>
            <a:noFill/>
          </a:ln>
        </p:spPr>
      </p:pic>
      <p:sp>
        <p:nvSpPr>
          <p:cNvPr id="125" name="Google Shape;125;p21"/>
          <p:cNvSpPr txBox="1">
            <a:spLocks noGrp="1"/>
          </p:cNvSpPr>
          <p:nvPr>
            <p:ph type="subTitle" idx="1"/>
          </p:nvPr>
        </p:nvSpPr>
        <p:spPr>
          <a:xfrm>
            <a:off x="2213484" y="2777517"/>
            <a:ext cx="31200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126" name="Google Shape;126;p21"/>
          <p:cNvSpPr txBox="1">
            <a:spLocks noGrp="1"/>
          </p:cNvSpPr>
          <p:nvPr>
            <p:ph type="title"/>
          </p:nvPr>
        </p:nvSpPr>
        <p:spPr>
          <a:xfrm>
            <a:off x="2213503" y="2121833"/>
            <a:ext cx="2892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27" name="Google Shape;127;p21"/>
          <p:cNvSpPr txBox="1">
            <a:spLocks noGrp="1"/>
          </p:cNvSpPr>
          <p:nvPr>
            <p:ph type="title" idx="2" hasCustomPrompt="1"/>
          </p:nvPr>
        </p:nvSpPr>
        <p:spPr>
          <a:xfrm>
            <a:off x="1093984" y="2033617"/>
            <a:ext cx="12168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128" name="Google Shape;128;p21"/>
          <p:cNvSpPr txBox="1">
            <a:spLocks noGrp="1"/>
          </p:cNvSpPr>
          <p:nvPr>
            <p:ph type="subTitle" idx="3"/>
          </p:nvPr>
        </p:nvSpPr>
        <p:spPr>
          <a:xfrm>
            <a:off x="2213484" y="5047984"/>
            <a:ext cx="31200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129" name="Google Shape;129;p21"/>
          <p:cNvSpPr txBox="1">
            <a:spLocks noGrp="1"/>
          </p:cNvSpPr>
          <p:nvPr>
            <p:ph type="title" idx="4"/>
          </p:nvPr>
        </p:nvSpPr>
        <p:spPr>
          <a:xfrm>
            <a:off x="2213503" y="4386867"/>
            <a:ext cx="2892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30" name="Google Shape;130;p21"/>
          <p:cNvSpPr txBox="1">
            <a:spLocks noGrp="1"/>
          </p:cNvSpPr>
          <p:nvPr>
            <p:ph type="title" idx="5" hasCustomPrompt="1"/>
          </p:nvPr>
        </p:nvSpPr>
        <p:spPr>
          <a:xfrm>
            <a:off x="1091584" y="4298651"/>
            <a:ext cx="12192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131" name="Google Shape;131;p21"/>
          <p:cNvSpPr txBox="1">
            <a:spLocks noGrp="1"/>
          </p:cNvSpPr>
          <p:nvPr>
            <p:ph type="subTitle" idx="6"/>
          </p:nvPr>
        </p:nvSpPr>
        <p:spPr>
          <a:xfrm>
            <a:off x="7980417" y="2777517"/>
            <a:ext cx="31200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132" name="Google Shape;132;p21"/>
          <p:cNvSpPr txBox="1">
            <a:spLocks noGrp="1"/>
          </p:cNvSpPr>
          <p:nvPr>
            <p:ph type="title" idx="7"/>
          </p:nvPr>
        </p:nvSpPr>
        <p:spPr>
          <a:xfrm>
            <a:off x="7980436" y="2121833"/>
            <a:ext cx="2892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33" name="Google Shape;133;p21"/>
          <p:cNvSpPr txBox="1">
            <a:spLocks noGrp="1"/>
          </p:cNvSpPr>
          <p:nvPr>
            <p:ph type="title" idx="8" hasCustomPrompt="1"/>
          </p:nvPr>
        </p:nvSpPr>
        <p:spPr>
          <a:xfrm>
            <a:off x="6841217" y="2033617"/>
            <a:ext cx="12192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134" name="Google Shape;134;p21"/>
          <p:cNvSpPr txBox="1">
            <a:spLocks noGrp="1"/>
          </p:cNvSpPr>
          <p:nvPr>
            <p:ph type="subTitle" idx="9"/>
          </p:nvPr>
        </p:nvSpPr>
        <p:spPr>
          <a:xfrm>
            <a:off x="7980417" y="5047984"/>
            <a:ext cx="31200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135" name="Google Shape;135;p21"/>
          <p:cNvSpPr txBox="1">
            <a:spLocks noGrp="1"/>
          </p:cNvSpPr>
          <p:nvPr>
            <p:ph type="title" idx="13"/>
          </p:nvPr>
        </p:nvSpPr>
        <p:spPr>
          <a:xfrm>
            <a:off x="7980436" y="4386867"/>
            <a:ext cx="2892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36" name="Google Shape;136;p21"/>
          <p:cNvSpPr txBox="1">
            <a:spLocks noGrp="1"/>
          </p:cNvSpPr>
          <p:nvPr>
            <p:ph type="title" idx="14" hasCustomPrompt="1"/>
          </p:nvPr>
        </p:nvSpPr>
        <p:spPr>
          <a:xfrm>
            <a:off x="6841217" y="4298651"/>
            <a:ext cx="12192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137" name="Google Shape;137;p21"/>
          <p:cNvSpPr txBox="1">
            <a:spLocks noGrp="1"/>
          </p:cNvSpPr>
          <p:nvPr>
            <p:ph type="title" idx="15"/>
          </p:nvPr>
        </p:nvSpPr>
        <p:spPr>
          <a:xfrm>
            <a:off x="952167" y="729100"/>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4000" b="1">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38" name="Google Shape;138;p21"/>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8991615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able of Contents 1">
  <p:cSld name="Table of Contents 1">
    <p:bg>
      <p:bgPr>
        <a:solidFill>
          <a:schemeClr val="lt2"/>
        </a:solidFill>
        <a:effectLst/>
      </p:bgPr>
    </p:bg>
    <p:spTree>
      <p:nvGrpSpPr>
        <p:cNvPr id="1" name="Shape 139"/>
        <p:cNvGrpSpPr/>
        <p:nvPr/>
      </p:nvGrpSpPr>
      <p:grpSpPr>
        <a:xfrm>
          <a:off x="0" y="0"/>
          <a:ext cx="0" cy="0"/>
          <a:chOff x="0" y="0"/>
          <a:chExt cx="0" cy="0"/>
        </a:xfrm>
      </p:grpSpPr>
      <p:sp>
        <p:nvSpPr>
          <p:cNvPr id="140" name="Google Shape;140;p22"/>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85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pic>
        <p:nvPicPr>
          <p:cNvPr id="141" name="Google Shape;141;p22"/>
          <p:cNvPicPr preferRelativeResize="0"/>
          <p:nvPr/>
        </p:nvPicPr>
        <p:blipFill>
          <a:blip r:embed="rId2">
            <a:alphaModFix amt="75000"/>
          </a:blip>
          <a:stretch>
            <a:fillRect/>
          </a:stretch>
        </p:blipFill>
        <p:spPr>
          <a:xfrm>
            <a:off x="0" y="2025650"/>
            <a:ext cx="2747267" cy="2645701"/>
          </a:xfrm>
          <a:prstGeom prst="rect">
            <a:avLst/>
          </a:prstGeom>
          <a:noFill/>
          <a:ln>
            <a:noFill/>
          </a:ln>
        </p:spPr>
      </p:pic>
      <p:pic>
        <p:nvPicPr>
          <p:cNvPr id="142" name="Google Shape;142;p22"/>
          <p:cNvPicPr preferRelativeResize="0"/>
          <p:nvPr/>
        </p:nvPicPr>
        <p:blipFill>
          <a:blip r:embed="rId2">
            <a:alphaModFix amt="75000"/>
          </a:blip>
          <a:stretch>
            <a:fillRect/>
          </a:stretch>
        </p:blipFill>
        <p:spPr>
          <a:xfrm rot="10800000">
            <a:off x="9444733" y="2186649"/>
            <a:ext cx="2747267" cy="2645701"/>
          </a:xfrm>
          <a:prstGeom prst="rect">
            <a:avLst/>
          </a:prstGeom>
          <a:noFill/>
          <a:ln>
            <a:noFill/>
          </a:ln>
        </p:spPr>
      </p:pic>
      <p:sp>
        <p:nvSpPr>
          <p:cNvPr id="143" name="Google Shape;143;p22"/>
          <p:cNvSpPr txBox="1">
            <a:spLocks noGrp="1"/>
          </p:cNvSpPr>
          <p:nvPr>
            <p:ph type="subTitle" idx="1"/>
          </p:nvPr>
        </p:nvSpPr>
        <p:spPr>
          <a:xfrm>
            <a:off x="952151" y="2980717"/>
            <a:ext cx="31200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144" name="Google Shape;144;p22"/>
          <p:cNvSpPr txBox="1">
            <a:spLocks noGrp="1"/>
          </p:cNvSpPr>
          <p:nvPr>
            <p:ph type="title"/>
          </p:nvPr>
        </p:nvSpPr>
        <p:spPr>
          <a:xfrm>
            <a:off x="952167" y="2325033"/>
            <a:ext cx="3120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45" name="Google Shape;145;p22"/>
          <p:cNvSpPr txBox="1">
            <a:spLocks noGrp="1"/>
          </p:cNvSpPr>
          <p:nvPr>
            <p:ph type="title" idx="2" hasCustomPrompt="1"/>
          </p:nvPr>
        </p:nvSpPr>
        <p:spPr>
          <a:xfrm>
            <a:off x="940417" y="1661017"/>
            <a:ext cx="1216800" cy="66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146" name="Google Shape;146;p22"/>
          <p:cNvSpPr txBox="1">
            <a:spLocks noGrp="1"/>
          </p:cNvSpPr>
          <p:nvPr>
            <p:ph type="subTitle" idx="3"/>
          </p:nvPr>
        </p:nvSpPr>
        <p:spPr>
          <a:xfrm>
            <a:off x="952151" y="5251184"/>
            <a:ext cx="31200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147" name="Google Shape;147;p22"/>
          <p:cNvSpPr txBox="1">
            <a:spLocks noGrp="1"/>
          </p:cNvSpPr>
          <p:nvPr>
            <p:ph type="title" idx="4"/>
          </p:nvPr>
        </p:nvSpPr>
        <p:spPr>
          <a:xfrm>
            <a:off x="952167" y="4590067"/>
            <a:ext cx="3120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48" name="Google Shape;148;p22"/>
          <p:cNvSpPr txBox="1">
            <a:spLocks noGrp="1"/>
          </p:cNvSpPr>
          <p:nvPr>
            <p:ph type="title" idx="5" hasCustomPrompt="1"/>
          </p:nvPr>
        </p:nvSpPr>
        <p:spPr>
          <a:xfrm>
            <a:off x="939217" y="3926051"/>
            <a:ext cx="1219200" cy="66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149" name="Google Shape;149;p22"/>
          <p:cNvSpPr txBox="1">
            <a:spLocks noGrp="1"/>
          </p:cNvSpPr>
          <p:nvPr>
            <p:ph type="subTitle" idx="6"/>
          </p:nvPr>
        </p:nvSpPr>
        <p:spPr>
          <a:xfrm>
            <a:off x="8117617" y="2980717"/>
            <a:ext cx="31200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150" name="Google Shape;150;p22"/>
          <p:cNvSpPr txBox="1">
            <a:spLocks noGrp="1"/>
          </p:cNvSpPr>
          <p:nvPr>
            <p:ph type="title" idx="7"/>
          </p:nvPr>
        </p:nvSpPr>
        <p:spPr>
          <a:xfrm>
            <a:off x="8117633" y="2325033"/>
            <a:ext cx="31200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51" name="Google Shape;151;p22"/>
          <p:cNvSpPr txBox="1">
            <a:spLocks noGrp="1"/>
          </p:cNvSpPr>
          <p:nvPr>
            <p:ph type="title" idx="8" hasCustomPrompt="1"/>
          </p:nvPr>
        </p:nvSpPr>
        <p:spPr>
          <a:xfrm>
            <a:off x="10020551" y="1661017"/>
            <a:ext cx="12192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152" name="Google Shape;152;p22"/>
          <p:cNvSpPr txBox="1">
            <a:spLocks noGrp="1"/>
          </p:cNvSpPr>
          <p:nvPr>
            <p:ph type="subTitle" idx="9"/>
          </p:nvPr>
        </p:nvSpPr>
        <p:spPr>
          <a:xfrm>
            <a:off x="8117617" y="5251184"/>
            <a:ext cx="3120000" cy="487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867"/>
            </a:lvl1pPr>
            <a:lvl2pPr lvl="1" algn="r" rtl="0">
              <a:lnSpc>
                <a:spcPct val="100000"/>
              </a:lnSpc>
              <a:spcBef>
                <a:spcPts val="0"/>
              </a:spcBef>
              <a:spcAft>
                <a:spcPts val="0"/>
              </a:spcAft>
              <a:buNone/>
              <a:defRPr sz="1867"/>
            </a:lvl2pPr>
            <a:lvl3pPr lvl="2" algn="r" rtl="0">
              <a:lnSpc>
                <a:spcPct val="100000"/>
              </a:lnSpc>
              <a:spcBef>
                <a:spcPts val="0"/>
              </a:spcBef>
              <a:spcAft>
                <a:spcPts val="0"/>
              </a:spcAft>
              <a:buNone/>
              <a:defRPr sz="1867"/>
            </a:lvl3pPr>
            <a:lvl4pPr lvl="3" algn="r" rtl="0">
              <a:lnSpc>
                <a:spcPct val="100000"/>
              </a:lnSpc>
              <a:spcBef>
                <a:spcPts val="0"/>
              </a:spcBef>
              <a:spcAft>
                <a:spcPts val="0"/>
              </a:spcAft>
              <a:buNone/>
              <a:defRPr sz="1867"/>
            </a:lvl4pPr>
            <a:lvl5pPr lvl="4" algn="r" rtl="0">
              <a:lnSpc>
                <a:spcPct val="100000"/>
              </a:lnSpc>
              <a:spcBef>
                <a:spcPts val="0"/>
              </a:spcBef>
              <a:spcAft>
                <a:spcPts val="0"/>
              </a:spcAft>
              <a:buNone/>
              <a:defRPr sz="1867"/>
            </a:lvl5pPr>
            <a:lvl6pPr lvl="5" algn="r" rtl="0">
              <a:lnSpc>
                <a:spcPct val="100000"/>
              </a:lnSpc>
              <a:spcBef>
                <a:spcPts val="0"/>
              </a:spcBef>
              <a:spcAft>
                <a:spcPts val="0"/>
              </a:spcAft>
              <a:buNone/>
              <a:defRPr sz="1867"/>
            </a:lvl6pPr>
            <a:lvl7pPr lvl="6" algn="r" rtl="0">
              <a:lnSpc>
                <a:spcPct val="100000"/>
              </a:lnSpc>
              <a:spcBef>
                <a:spcPts val="0"/>
              </a:spcBef>
              <a:spcAft>
                <a:spcPts val="0"/>
              </a:spcAft>
              <a:buNone/>
              <a:defRPr sz="1867"/>
            </a:lvl7pPr>
            <a:lvl8pPr lvl="7" algn="r" rtl="0">
              <a:lnSpc>
                <a:spcPct val="100000"/>
              </a:lnSpc>
              <a:spcBef>
                <a:spcPts val="0"/>
              </a:spcBef>
              <a:spcAft>
                <a:spcPts val="0"/>
              </a:spcAft>
              <a:buNone/>
              <a:defRPr sz="1867"/>
            </a:lvl8pPr>
            <a:lvl9pPr lvl="8" algn="r" rtl="0">
              <a:lnSpc>
                <a:spcPct val="100000"/>
              </a:lnSpc>
              <a:spcBef>
                <a:spcPts val="0"/>
              </a:spcBef>
              <a:spcAft>
                <a:spcPts val="0"/>
              </a:spcAft>
              <a:buNone/>
              <a:defRPr sz="1867"/>
            </a:lvl9pPr>
          </a:lstStyle>
          <a:p>
            <a:endParaRPr/>
          </a:p>
        </p:txBody>
      </p:sp>
      <p:sp>
        <p:nvSpPr>
          <p:cNvPr id="153" name="Google Shape;153;p22"/>
          <p:cNvSpPr txBox="1">
            <a:spLocks noGrp="1"/>
          </p:cNvSpPr>
          <p:nvPr>
            <p:ph type="title" idx="13"/>
          </p:nvPr>
        </p:nvSpPr>
        <p:spPr>
          <a:xfrm>
            <a:off x="8117633" y="4590067"/>
            <a:ext cx="31200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54" name="Google Shape;154;p22">
            <a:hlinkClick r:id="" action="ppaction://noaction"/>
          </p:cNvPr>
          <p:cNvSpPr txBox="1">
            <a:spLocks noGrp="1"/>
          </p:cNvSpPr>
          <p:nvPr>
            <p:ph type="title" idx="14" hasCustomPrompt="1"/>
          </p:nvPr>
        </p:nvSpPr>
        <p:spPr>
          <a:xfrm>
            <a:off x="10020551" y="3926051"/>
            <a:ext cx="12192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155" name="Google Shape;155;p22"/>
          <p:cNvSpPr txBox="1">
            <a:spLocks noGrp="1"/>
          </p:cNvSpPr>
          <p:nvPr>
            <p:ph type="title" idx="15"/>
          </p:nvPr>
        </p:nvSpPr>
        <p:spPr>
          <a:xfrm>
            <a:off x="952167" y="729100"/>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4000" b="1">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56" name="Google Shape;156;p22"/>
          <p:cNvSpPr txBox="1">
            <a:spLocks noGrp="1"/>
          </p:cNvSpPr>
          <p:nvPr>
            <p:ph type="subTitle" idx="16"/>
          </p:nvPr>
        </p:nvSpPr>
        <p:spPr>
          <a:xfrm>
            <a:off x="4534900" y="5251184"/>
            <a:ext cx="31200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7" name="Google Shape;157;p22"/>
          <p:cNvSpPr txBox="1">
            <a:spLocks noGrp="1"/>
          </p:cNvSpPr>
          <p:nvPr>
            <p:ph type="title" idx="17"/>
          </p:nvPr>
        </p:nvSpPr>
        <p:spPr>
          <a:xfrm>
            <a:off x="4534916" y="4590067"/>
            <a:ext cx="312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sz="2667"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58" name="Google Shape;158;p22">
            <a:hlinkClick r:id="" action="ppaction://noaction"/>
          </p:cNvPr>
          <p:cNvSpPr txBox="1">
            <a:spLocks noGrp="1"/>
          </p:cNvSpPr>
          <p:nvPr>
            <p:ph type="title" idx="18" hasCustomPrompt="1"/>
          </p:nvPr>
        </p:nvSpPr>
        <p:spPr>
          <a:xfrm>
            <a:off x="5485300" y="3926051"/>
            <a:ext cx="1219200" cy="6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3600"/>
              <a:buNone/>
              <a:defRPr sz="4533" b="1">
                <a:solidFill>
                  <a:schemeClr val="dk2"/>
                </a:solidFill>
                <a:latin typeface="Libre Baskerville"/>
                <a:ea typeface="Libre Baskerville"/>
                <a:cs typeface="Libre Baskerville"/>
                <a:sym typeface="Libre Baskerville"/>
              </a:defRPr>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Tree>
    <p:extLst>
      <p:ext uri="{BB962C8B-B14F-4D97-AF65-F5344CB8AC3E}">
        <p14:creationId xmlns:p14="http://schemas.microsoft.com/office/powerpoint/2010/main" val="20003504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lt2"/>
        </a:solidFill>
        <a:effectLst/>
      </p:bgPr>
    </p:bg>
    <p:spTree>
      <p:nvGrpSpPr>
        <p:cNvPr id="1" name="Shape 159"/>
        <p:cNvGrpSpPr/>
        <p:nvPr/>
      </p:nvGrpSpPr>
      <p:grpSpPr>
        <a:xfrm>
          <a:off x="0" y="0"/>
          <a:ext cx="0" cy="0"/>
          <a:chOff x="0" y="0"/>
          <a:chExt cx="0" cy="0"/>
        </a:xfrm>
      </p:grpSpPr>
      <p:pic>
        <p:nvPicPr>
          <p:cNvPr id="160" name="Google Shape;160;p23"/>
          <p:cNvPicPr preferRelativeResize="0"/>
          <p:nvPr/>
        </p:nvPicPr>
        <p:blipFill>
          <a:blip r:embed="rId2">
            <a:alphaModFix amt="55000"/>
          </a:blip>
          <a:stretch>
            <a:fillRect/>
          </a:stretch>
        </p:blipFill>
        <p:spPr>
          <a:xfrm flipH="1">
            <a:off x="3886314" y="925167"/>
            <a:ext cx="4302967" cy="4440533"/>
          </a:xfrm>
          <a:prstGeom prst="rect">
            <a:avLst/>
          </a:prstGeom>
          <a:noFill/>
          <a:ln>
            <a:noFill/>
          </a:ln>
        </p:spPr>
      </p:pic>
      <p:pic>
        <p:nvPicPr>
          <p:cNvPr id="161" name="Google Shape;161;p23"/>
          <p:cNvPicPr preferRelativeResize="0"/>
          <p:nvPr/>
        </p:nvPicPr>
        <p:blipFill>
          <a:blip r:embed="rId3">
            <a:alphaModFix amt="75000"/>
          </a:blip>
          <a:stretch>
            <a:fillRect/>
          </a:stretch>
        </p:blipFill>
        <p:spPr>
          <a:xfrm>
            <a:off x="0" y="0"/>
            <a:ext cx="2747267" cy="2645701"/>
          </a:xfrm>
          <a:prstGeom prst="rect">
            <a:avLst/>
          </a:prstGeom>
          <a:noFill/>
          <a:ln>
            <a:noFill/>
          </a:ln>
        </p:spPr>
      </p:pic>
      <p:pic>
        <p:nvPicPr>
          <p:cNvPr id="162" name="Google Shape;162;p23"/>
          <p:cNvPicPr preferRelativeResize="0"/>
          <p:nvPr/>
        </p:nvPicPr>
        <p:blipFill>
          <a:blip r:embed="rId3">
            <a:alphaModFix amt="75000"/>
          </a:blip>
          <a:stretch>
            <a:fillRect/>
          </a:stretch>
        </p:blipFill>
        <p:spPr>
          <a:xfrm rot="10800000">
            <a:off x="9444733" y="4212300"/>
            <a:ext cx="2747267" cy="2645701"/>
          </a:xfrm>
          <a:prstGeom prst="rect">
            <a:avLst/>
          </a:prstGeom>
          <a:noFill/>
          <a:ln>
            <a:noFill/>
          </a:ln>
        </p:spPr>
      </p:pic>
      <p:sp>
        <p:nvSpPr>
          <p:cNvPr id="163" name="Google Shape;163;p23"/>
          <p:cNvSpPr txBox="1">
            <a:spLocks noGrp="1"/>
          </p:cNvSpPr>
          <p:nvPr>
            <p:ph type="subTitle" idx="1"/>
          </p:nvPr>
        </p:nvSpPr>
        <p:spPr>
          <a:xfrm>
            <a:off x="952067" y="3344317"/>
            <a:ext cx="3050800" cy="1569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64" name="Google Shape;164;p23"/>
          <p:cNvSpPr txBox="1">
            <a:spLocks noGrp="1"/>
          </p:cNvSpPr>
          <p:nvPr>
            <p:ph type="subTitle" idx="2"/>
          </p:nvPr>
        </p:nvSpPr>
        <p:spPr>
          <a:xfrm>
            <a:off x="8189167" y="3344317"/>
            <a:ext cx="3050800" cy="1569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65" name="Google Shape;165;p23"/>
          <p:cNvSpPr txBox="1">
            <a:spLocks noGrp="1"/>
          </p:cNvSpPr>
          <p:nvPr>
            <p:ph type="title"/>
          </p:nvPr>
        </p:nvSpPr>
        <p:spPr>
          <a:xfrm>
            <a:off x="954167" y="2804233"/>
            <a:ext cx="30508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66" name="Google Shape;166;p23"/>
          <p:cNvSpPr txBox="1">
            <a:spLocks noGrp="1"/>
          </p:cNvSpPr>
          <p:nvPr>
            <p:ph type="title" idx="3"/>
          </p:nvPr>
        </p:nvSpPr>
        <p:spPr>
          <a:xfrm>
            <a:off x="8186867" y="2804233"/>
            <a:ext cx="30508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67" name="Google Shape;167;p23"/>
          <p:cNvSpPr txBox="1">
            <a:spLocks noGrp="1"/>
          </p:cNvSpPr>
          <p:nvPr>
            <p:ph type="title" idx="4"/>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68" name="Google Shape;168;p23"/>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6454011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lt2"/>
        </a:solidFill>
        <a:effectLst/>
      </p:bgPr>
    </p:bg>
    <p:spTree>
      <p:nvGrpSpPr>
        <p:cNvPr id="1" name="Shape 169"/>
        <p:cNvGrpSpPr/>
        <p:nvPr/>
      </p:nvGrpSpPr>
      <p:grpSpPr>
        <a:xfrm>
          <a:off x="0" y="0"/>
          <a:ext cx="0" cy="0"/>
          <a:chOff x="0" y="0"/>
          <a:chExt cx="0" cy="0"/>
        </a:xfrm>
      </p:grpSpPr>
      <p:pic>
        <p:nvPicPr>
          <p:cNvPr id="170" name="Google Shape;170;p24"/>
          <p:cNvPicPr preferRelativeResize="0"/>
          <p:nvPr/>
        </p:nvPicPr>
        <p:blipFill>
          <a:blip r:embed="rId2">
            <a:alphaModFix amt="55000"/>
          </a:blip>
          <a:stretch>
            <a:fillRect/>
          </a:stretch>
        </p:blipFill>
        <p:spPr>
          <a:xfrm flipH="1">
            <a:off x="3886314" y="925167"/>
            <a:ext cx="4302967" cy="4440533"/>
          </a:xfrm>
          <a:prstGeom prst="rect">
            <a:avLst/>
          </a:prstGeom>
          <a:noFill/>
          <a:ln>
            <a:noFill/>
          </a:ln>
        </p:spPr>
      </p:pic>
      <p:pic>
        <p:nvPicPr>
          <p:cNvPr id="171" name="Google Shape;171;p24"/>
          <p:cNvPicPr preferRelativeResize="0"/>
          <p:nvPr/>
        </p:nvPicPr>
        <p:blipFill>
          <a:blip r:embed="rId3">
            <a:alphaModFix amt="75000"/>
          </a:blip>
          <a:stretch>
            <a:fillRect/>
          </a:stretch>
        </p:blipFill>
        <p:spPr>
          <a:xfrm>
            <a:off x="0" y="0"/>
            <a:ext cx="2747267" cy="2645701"/>
          </a:xfrm>
          <a:prstGeom prst="rect">
            <a:avLst/>
          </a:prstGeom>
          <a:noFill/>
          <a:ln>
            <a:noFill/>
          </a:ln>
        </p:spPr>
      </p:pic>
      <p:pic>
        <p:nvPicPr>
          <p:cNvPr id="172" name="Google Shape;172;p24"/>
          <p:cNvPicPr preferRelativeResize="0"/>
          <p:nvPr/>
        </p:nvPicPr>
        <p:blipFill>
          <a:blip r:embed="rId3">
            <a:alphaModFix amt="75000"/>
          </a:blip>
          <a:stretch>
            <a:fillRect/>
          </a:stretch>
        </p:blipFill>
        <p:spPr>
          <a:xfrm rot="10800000">
            <a:off x="9444733" y="4212300"/>
            <a:ext cx="2747267" cy="2645701"/>
          </a:xfrm>
          <a:prstGeom prst="rect">
            <a:avLst/>
          </a:prstGeom>
          <a:noFill/>
          <a:ln>
            <a:noFill/>
          </a:ln>
        </p:spPr>
      </p:pic>
      <p:sp>
        <p:nvSpPr>
          <p:cNvPr id="173" name="Google Shape;173;p24"/>
          <p:cNvSpPr txBox="1">
            <a:spLocks noGrp="1"/>
          </p:cNvSpPr>
          <p:nvPr>
            <p:ph type="title"/>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74" name="Google Shape;174;p24"/>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24"/>
          <p:cNvSpPr txBox="1">
            <a:spLocks noGrp="1"/>
          </p:cNvSpPr>
          <p:nvPr>
            <p:ph type="subTitle" idx="1"/>
          </p:nvPr>
        </p:nvSpPr>
        <p:spPr>
          <a:xfrm flipH="1">
            <a:off x="8166800" y="1832100"/>
            <a:ext cx="3065200" cy="5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Font typeface="Bebas Neue"/>
              <a:buNone/>
              <a:defRPr sz="2667" b="1">
                <a:latin typeface="Libre Baskerville"/>
                <a:ea typeface="Libre Baskerville"/>
                <a:cs typeface="Libre Baskerville"/>
                <a:sym typeface="Libre Baskerville"/>
              </a:defRPr>
            </a:lvl1pPr>
            <a:lvl2pPr lvl="1" algn="ctr" rtl="0">
              <a:lnSpc>
                <a:spcPct val="100000"/>
              </a:lnSpc>
              <a:spcBef>
                <a:spcPts val="2133"/>
              </a:spcBef>
              <a:spcAft>
                <a:spcPts val="0"/>
              </a:spcAft>
              <a:buSzPts val="18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8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8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8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8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8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8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800"/>
              <a:buFont typeface="Bebas Neue"/>
              <a:buNone/>
              <a:defRPr>
                <a:latin typeface="Bebas Neue"/>
                <a:ea typeface="Bebas Neue"/>
                <a:cs typeface="Bebas Neue"/>
                <a:sym typeface="Bebas Neue"/>
              </a:defRPr>
            </a:lvl9pPr>
          </a:lstStyle>
          <a:p>
            <a:endParaRPr/>
          </a:p>
        </p:txBody>
      </p:sp>
      <p:sp>
        <p:nvSpPr>
          <p:cNvPr id="176" name="Google Shape;176;p24"/>
          <p:cNvSpPr txBox="1">
            <a:spLocks noGrp="1"/>
          </p:cNvSpPr>
          <p:nvPr>
            <p:ph type="subTitle" idx="2"/>
          </p:nvPr>
        </p:nvSpPr>
        <p:spPr>
          <a:xfrm flipH="1">
            <a:off x="960033" y="3796067"/>
            <a:ext cx="3065200" cy="5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Bebas Neue"/>
              <a:buNone/>
              <a:defRPr sz="2667" b="1">
                <a:latin typeface="Libre Baskerville"/>
                <a:ea typeface="Libre Baskerville"/>
                <a:cs typeface="Libre Baskerville"/>
                <a:sym typeface="Libre Baskerville"/>
              </a:defRPr>
            </a:lvl1pPr>
            <a:lvl2pPr lvl="1" algn="ctr" rtl="0">
              <a:lnSpc>
                <a:spcPct val="100000"/>
              </a:lnSpc>
              <a:spcBef>
                <a:spcPts val="2133"/>
              </a:spcBef>
              <a:spcAft>
                <a:spcPts val="0"/>
              </a:spcAft>
              <a:buSzPts val="18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8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8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8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8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8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8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800"/>
              <a:buFont typeface="Bebas Neue"/>
              <a:buNone/>
              <a:defRPr>
                <a:latin typeface="Bebas Neue"/>
                <a:ea typeface="Bebas Neue"/>
                <a:cs typeface="Bebas Neue"/>
                <a:sym typeface="Bebas Neue"/>
              </a:defRPr>
            </a:lvl9pPr>
          </a:lstStyle>
          <a:p>
            <a:endParaRPr/>
          </a:p>
        </p:txBody>
      </p:sp>
      <p:sp>
        <p:nvSpPr>
          <p:cNvPr id="177" name="Google Shape;177;p24"/>
          <p:cNvSpPr txBox="1">
            <a:spLocks noGrp="1"/>
          </p:cNvSpPr>
          <p:nvPr>
            <p:ph type="subTitle" idx="3"/>
          </p:nvPr>
        </p:nvSpPr>
        <p:spPr>
          <a:xfrm flipH="1">
            <a:off x="6096000" y="2501785"/>
            <a:ext cx="5136000" cy="1150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867"/>
            </a:lvl1pPr>
            <a:lvl2pPr lvl="1" algn="ctr" rtl="0">
              <a:lnSpc>
                <a:spcPct val="100000"/>
              </a:lnSpc>
              <a:spcBef>
                <a:spcPts val="0"/>
              </a:spcBef>
              <a:spcAft>
                <a:spcPts val="0"/>
              </a:spcAft>
              <a:buSzPts val="1800"/>
              <a:buNone/>
              <a:defRPr/>
            </a:lvl2pPr>
            <a:lvl3pPr lvl="2" algn="ctr" rtl="0">
              <a:lnSpc>
                <a:spcPct val="100000"/>
              </a:lnSpc>
              <a:spcBef>
                <a:spcPts val="2133"/>
              </a:spcBef>
              <a:spcAft>
                <a:spcPts val="0"/>
              </a:spcAft>
              <a:buSzPts val="1800"/>
              <a:buNone/>
              <a:defRPr/>
            </a:lvl3pPr>
            <a:lvl4pPr lvl="3" algn="ctr" rtl="0">
              <a:lnSpc>
                <a:spcPct val="100000"/>
              </a:lnSpc>
              <a:spcBef>
                <a:spcPts val="2133"/>
              </a:spcBef>
              <a:spcAft>
                <a:spcPts val="0"/>
              </a:spcAft>
              <a:buSzPts val="1800"/>
              <a:buNone/>
              <a:defRPr/>
            </a:lvl4pPr>
            <a:lvl5pPr lvl="4" algn="ctr" rtl="0">
              <a:lnSpc>
                <a:spcPct val="100000"/>
              </a:lnSpc>
              <a:spcBef>
                <a:spcPts val="2133"/>
              </a:spcBef>
              <a:spcAft>
                <a:spcPts val="0"/>
              </a:spcAft>
              <a:buSzPts val="1800"/>
              <a:buNone/>
              <a:defRPr/>
            </a:lvl5pPr>
            <a:lvl6pPr lvl="5" algn="ctr" rtl="0">
              <a:lnSpc>
                <a:spcPct val="100000"/>
              </a:lnSpc>
              <a:spcBef>
                <a:spcPts val="2133"/>
              </a:spcBef>
              <a:spcAft>
                <a:spcPts val="0"/>
              </a:spcAft>
              <a:buSzPts val="1800"/>
              <a:buNone/>
              <a:defRPr/>
            </a:lvl6pPr>
            <a:lvl7pPr lvl="6" algn="ctr" rtl="0">
              <a:lnSpc>
                <a:spcPct val="100000"/>
              </a:lnSpc>
              <a:spcBef>
                <a:spcPts val="2133"/>
              </a:spcBef>
              <a:spcAft>
                <a:spcPts val="0"/>
              </a:spcAft>
              <a:buSzPts val="1800"/>
              <a:buNone/>
              <a:defRPr/>
            </a:lvl7pPr>
            <a:lvl8pPr lvl="7" algn="ctr" rtl="0">
              <a:lnSpc>
                <a:spcPct val="100000"/>
              </a:lnSpc>
              <a:spcBef>
                <a:spcPts val="2133"/>
              </a:spcBef>
              <a:spcAft>
                <a:spcPts val="0"/>
              </a:spcAft>
              <a:buSzPts val="1800"/>
              <a:buNone/>
              <a:defRPr/>
            </a:lvl8pPr>
            <a:lvl9pPr lvl="8" algn="ctr" rtl="0">
              <a:lnSpc>
                <a:spcPct val="100000"/>
              </a:lnSpc>
              <a:spcBef>
                <a:spcPts val="2133"/>
              </a:spcBef>
              <a:spcAft>
                <a:spcPts val="2133"/>
              </a:spcAft>
              <a:buSzPts val="1800"/>
              <a:buNone/>
              <a:defRPr/>
            </a:lvl9pPr>
          </a:lstStyle>
          <a:p>
            <a:endParaRPr/>
          </a:p>
        </p:txBody>
      </p:sp>
      <p:sp>
        <p:nvSpPr>
          <p:cNvPr id="178" name="Google Shape;178;p24"/>
          <p:cNvSpPr txBox="1">
            <a:spLocks noGrp="1"/>
          </p:cNvSpPr>
          <p:nvPr>
            <p:ph type="subTitle" idx="4"/>
          </p:nvPr>
        </p:nvSpPr>
        <p:spPr>
          <a:xfrm flipH="1">
            <a:off x="960033" y="4466400"/>
            <a:ext cx="5136000" cy="115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67"/>
            </a:lvl1pPr>
            <a:lvl2pPr lvl="1" algn="ctr" rtl="0">
              <a:lnSpc>
                <a:spcPct val="100000"/>
              </a:lnSpc>
              <a:spcBef>
                <a:spcPts val="0"/>
              </a:spcBef>
              <a:spcAft>
                <a:spcPts val="0"/>
              </a:spcAft>
              <a:buSzPts val="1800"/>
              <a:buNone/>
              <a:defRPr/>
            </a:lvl2pPr>
            <a:lvl3pPr lvl="2" algn="ctr" rtl="0">
              <a:lnSpc>
                <a:spcPct val="100000"/>
              </a:lnSpc>
              <a:spcBef>
                <a:spcPts val="2133"/>
              </a:spcBef>
              <a:spcAft>
                <a:spcPts val="0"/>
              </a:spcAft>
              <a:buSzPts val="1800"/>
              <a:buNone/>
              <a:defRPr/>
            </a:lvl3pPr>
            <a:lvl4pPr lvl="3" algn="ctr" rtl="0">
              <a:lnSpc>
                <a:spcPct val="100000"/>
              </a:lnSpc>
              <a:spcBef>
                <a:spcPts val="2133"/>
              </a:spcBef>
              <a:spcAft>
                <a:spcPts val="0"/>
              </a:spcAft>
              <a:buSzPts val="1800"/>
              <a:buNone/>
              <a:defRPr/>
            </a:lvl4pPr>
            <a:lvl5pPr lvl="4" algn="ctr" rtl="0">
              <a:lnSpc>
                <a:spcPct val="100000"/>
              </a:lnSpc>
              <a:spcBef>
                <a:spcPts val="2133"/>
              </a:spcBef>
              <a:spcAft>
                <a:spcPts val="0"/>
              </a:spcAft>
              <a:buSzPts val="1800"/>
              <a:buNone/>
              <a:defRPr/>
            </a:lvl5pPr>
            <a:lvl6pPr lvl="5" algn="ctr" rtl="0">
              <a:lnSpc>
                <a:spcPct val="100000"/>
              </a:lnSpc>
              <a:spcBef>
                <a:spcPts val="2133"/>
              </a:spcBef>
              <a:spcAft>
                <a:spcPts val="0"/>
              </a:spcAft>
              <a:buSzPts val="1800"/>
              <a:buNone/>
              <a:defRPr/>
            </a:lvl6pPr>
            <a:lvl7pPr lvl="6" algn="ctr" rtl="0">
              <a:lnSpc>
                <a:spcPct val="100000"/>
              </a:lnSpc>
              <a:spcBef>
                <a:spcPts val="2133"/>
              </a:spcBef>
              <a:spcAft>
                <a:spcPts val="0"/>
              </a:spcAft>
              <a:buSzPts val="1800"/>
              <a:buNone/>
              <a:defRPr/>
            </a:lvl7pPr>
            <a:lvl8pPr lvl="7" algn="ctr" rtl="0">
              <a:lnSpc>
                <a:spcPct val="100000"/>
              </a:lnSpc>
              <a:spcBef>
                <a:spcPts val="2133"/>
              </a:spcBef>
              <a:spcAft>
                <a:spcPts val="0"/>
              </a:spcAft>
              <a:buSzPts val="1800"/>
              <a:buNone/>
              <a:defRPr/>
            </a:lvl8pPr>
            <a:lvl9pPr lvl="8" algn="ctr" rtl="0">
              <a:lnSpc>
                <a:spcPct val="100000"/>
              </a:lnSpc>
              <a:spcBef>
                <a:spcPts val="2133"/>
              </a:spcBef>
              <a:spcAft>
                <a:spcPts val="2133"/>
              </a:spcAft>
              <a:buSzPts val="1800"/>
              <a:buNone/>
              <a:defRPr/>
            </a:lvl9pPr>
          </a:lstStyle>
          <a:p>
            <a:endParaRPr/>
          </a:p>
        </p:txBody>
      </p:sp>
    </p:spTree>
    <p:extLst>
      <p:ext uri="{BB962C8B-B14F-4D97-AF65-F5344CB8AC3E}">
        <p14:creationId xmlns:p14="http://schemas.microsoft.com/office/powerpoint/2010/main" val="23430481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bg>
      <p:bgPr>
        <a:solidFill>
          <a:schemeClr val="lt2"/>
        </a:solidFill>
        <a:effectLst/>
      </p:bgPr>
    </p:bg>
    <p:spTree>
      <p:nvGrpSpPr>
        <p:cNvPr id="1" name="Shape 179"/>
        <p:cNvGrpSpPr/>
        <p:nvPr/>
      </p:nvGrpSpPr>
      <p:grpSpPr>
        <a:xfrm>
          <a:off x="0" y="0"/>
          <a:ext cx="0" cy="0"/>
          <a:chOff x="0" y="0"/>
          <a:chExt cx="0" cy="0"/>
        </a:xfrm>
      </p:grpSpPr>
      <p:pic>
        <p:nvPicPr>
          <p:cNvPr id="180" name="Google Shape;180;p25"/>
          <p:cNvPicPr preferRelativeResize="0"/>
          <p:nvPr/>
        </p:nvPicPr>
        <p:blipFill>
          <a:blip r:embed="rId2">
            <a:alphaModFix amt="55000"/>
          </a:blip>
          <a:stretch>
            <a:fillRect/>
          </a:stretch>
        </p:blipFill>
        <p:spPr>
          <a:xfrm flipH="1">
            <a:off x="3886314" y="925167"/>
            <a:ext cx="4302967" cy="4440533"/>
          </a:xfrm>
          <a:prstGeom prst="rect">
            <a:avLst/>
          </a:prstGeom>
          <a:noFill/>
          <a:ln>
            <a:noFill/>
          </a:ln>
        </p:spPr>
      </p:pic>
      <p:pic>
        <p:nvPicPr>
          <p:cNvPr id="181" name="Google Shape;181;p25"/>
          <p:cNvPicPr preferRelativeResize="0"/>
          <p:nvPr/>
        </p:nvPicPr>
        <p:blipFill>
          <a:blip r:embed="rId3">
            <a:alphaModFix amt="75000"/>
          </a:blip>
          <a:stretch>
            <a:fillRect/>
          </a:stretch>
        </p:blipFill>
        <p:spPr>
          <a:xfrm>
            <a:off x="0" y="0"/>
            <a:ext cx="2747267" cy="2645701"/>
          </a:xfrm>
          <a:prstGeom prst="rect">
            <a:avLst/>
          </a:prstGeom>
          <a:noFill/>
          <a:ln>
            <a:noFill/>
          </a:ln>
        </p:spPr>
      </p:pic>
      <p:pic>
        <p:nvPicPr>
          <p:cNvPr id="182" name="Google Shape;182;p25"/>
          <p:cNvPicPr preferRelativeResize="0"/>
          <p:nvPr/>
        </p:nvPicPr>
        <p:blipFill>
          <a:blip r:embed="rId3">
            <a:alphaModFix amt="75000"/>
          </a:blip>
          <a:stretch>
            <a:fillRect/>
          </a:stretch>
        </p:blipFill>
        <p:spPr>
          <a:xfrm rot="10800000">
            <a:off x="9444733" y="4212300"/>
            <a:ext cx="2747267" cy="2645701"/>
          </a:xfrm>
          <a:prstGeom prst="rect">
            <a:avLst/>
          </a:prstGeom>
          <a:noFill/>
          <a:ln>
            <a:noFill/>
          </a:ln>
        </p:spPr>
      </p:pic>
      <p:sp>
        <p:nvSpPr>
          <p:cNvPr id="183" name="Google Shape;183;p25"/>
          <p:cNvSpPr txBox="1">
            <a:spLocks noGrp="1"/>
          </p:cNvSpPr>
          <p:nvPr>
            <p:ph type="title"/>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84" name="Google Shape;184;p25"/>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25"/>
          <p:cNvSpPr txBox="1">
            <a:spLocks noGrp="1"/>
          </p:cNvSpPr>
          <p:nvPr>
            <p:ph type="subTitle" idx="1"/>
          </p:nvPr>
        </p:nvSpPr>
        <p:spPr>
          <a:xfrm>
            <a:off x="3030800" y="1730500"/>
            <a:ext cx="3065200" cy="5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Bebas Neue"/>
              <a:buNone/>
              <a:defRPr sz="2667" b="1">
                <a:latin typeface="Libre Baskerville"/>
                <a:ea typeface="Libre Baskerville"/>
                <a:cs typeface="Libre Baskerville"/>
                <a:sym typeface="Libre Baskerville"/>
              </a:defRPr>
            </a:lvl1pPr>
            <a:lvl2pPr lvl="1" algn="ctr" rtl="0">
              <a:lnSpc>
                <a:spcPct val="100000"/>
              </a:lnSpc>
              <a:spcBef>
                <a:spcPts val="2133"/>
              </a:spcBef>
              <a:spcAft>
                <a:spcPts val="0"/>
              </a:spcAft>
              <a:buSzPts val="18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8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8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8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8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8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8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800"/>
              <a:buFont typeface="Bebas Neue"/>
              <a:buNone/>
              <a:defRPr>
                <a:latin typeface="Bebas Neue"/>
                <a:ea typeface="Bebas Neue"/>
                <a:cs typeface="Bebas Neue"/>
                <a:sym typeface="Bebas Neue"/>
              </a:defRPr>
            </a:lvl9pPr>
          </a:lstStyle>
          <a:p>
            <a:endParaRPr/>
          </a:p>
        </p:txBody>
      </p:sp>
      <p:sp>
        <p:nvSpPr>
          <p:cNvPr id="186" name="Google Shape;186;p25"/>
          <p:cNvSpPr txBox="1">
            <a:spLocks noGrp="1"/>
          </p:cNvSpPr>
          <p:nvPr>
            <p:ph type="subTitle" idx="2"/>
          </p:nvPr>
        </p:nvSpPr>
        <p:spPr>
          <a:xfrm>
            <a:off x="6096033" y="3389667"/>
            <a:ext cx="3065200" cy="5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Font typeface="Bebas Neue"/>
              <a:buNone/>
              <a:defRPr sz="2667" b="1">
                <a:latin typeface="Libre Baskerville"/>
                <a:ea typeface="Libre Baskerville"/>
                <a:cs typeface="Libre Baskerville"/>
                <a:sym typeface="Libre Baskerville"/>
              </a:defRPr>
            </a:lvl1pPr>
            <a:lvl2pPr lvl="1" algn="ctr" rtl="0">
              <a:lnSpc>
                <a:spcPct val="100000"/>
              </a:lnSpc>
              <a:spcBef>
                <a:spcPts val="2133"/>
              </a:spcBef>
              <a:spcAft>
                <a:spcPts val="0"/>
              </a:spcAft>
              <a:buSzPts val="18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8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8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8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8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8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8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800"/>
              <a:buFont typeface="Bebas Neue"/>
              <a:buNone/>
              <a:defRPr>
                <a:latin typeface="Bebas Neue"/>
                <a:ea typeface="Bebas Neue"/>
                <a:cs typeface="Bebas Neue"/>
                <a:sym typeface="Bebas Neue"/>
              </a:defRPr>
            </a:lvl9pPr>
          </a:lstStyle>
          <a:p>
            <a:endParaRPr/>
          </a:p>
        </p:txBody>
      </p:sp>
      <p:sp>
        <p:nvSpPr>
          <p:cNvPr id="187" name="Google Shape;187;p25"/>
          <p:cNvSpPr txBox="1">
            <a:spLocks noGrp="1"/>
          </p:cNvSpPr>
          <p:nvPr>
            <p:ph type="subTitle" idx="3"/>
          </p:nvPr>
        </p:nvSpPr>
        <p:spPr>
          <a:xfrm>
            <a:off x="960033" y="2688833"/>
            <a:ext cx="5136000" cy="12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67"/>
            </a:lvl1pPr>
            <a:lvl2pPr lvl="1" algn="ctr" rtl="0">
              <a:lnSpc>
                <a:spcPct val="100000"/>
              </a:lnSpc>
              <a:spcBef>
                <a:spcPts val="2133"/>
              </a:spcBef>
              <a:spcAft>
                <a:spcPts val="0"/>
              </a:spcAft>
              <a:buSzPts val="1800"/>
              <a:buNone/>
              <a:defRPr/>
            </a:lvl2pPr>
            <a:lvl3pPr lvl="2" algn="ctr" rtl="0">
              <a:lnSpc>
                <a:spcPct val="100000"/>
              </a:lnSpc>
              <a:spcBef>
                <a:spcPts val="2133"/>
              </a:spcBef>
              <a:spcAft>
                <a:spcPts val="0"/>
              </a:spcAft>
              <a:buSzPts val="1800"/>
              <a:buNone/>
              <a:defRPr/>
            </a:lvl3pPr>
            <a:lvl4pPr lvl="3" algn="ctr" rtl="0">
              <a:lnSpc>
                <a:spcPct val="100000"/>
              </a:lnSpc>
              <a:spcBef>
                <a:spcPts val="2133"/>
              </a:spcBef>
              <a:spcAft>
                <a:spcPts val="0"/>
              </a:spcAft>
              <a:buSzPts val="1800"/>
              <a:buNone/>
              <a:defRPr/>
            </a:lvl4pPr>
            <a:lvl5pPr lvl="4" algn="ctr" rtl="0">
              <a:lnSpc>
                <a:spcPct val="100000"/>
              </a:lnSpc>
              <a:spcBef>
                <a:spcPts val="2133"/>
              </a:spcBef>
              <a:spcAft>
                <a:spcPts val="0"/>
              </a:spcAft>
              <a:buSzPts val="1800"/>
              <a:buNone/>
              <a:defRPr/>
            </a:lvl5pPr>
            <a:lvl6pPr lvl="5" algn="ctr" rtl="0">
              <a:lnSpc>
                <a:spcPct val="100000"/>
              </a:lnSpc>
              <a:spcBef>
                <a:spcPts val="2133"/>
              </a:spcBef>
              <a:spcAft>
                <a:spcPts val="0"/>
              </a:spcAft>
              <a:buSzPts val="1800"/>
              <a:buNone/>
              <a:defRPr/>
            </a:lvl6pPr>
            <a:lvl7pPr lvl="6" algn="ctr" rtl="0">
              <a:lnSpc>
                <a:spcPct val="100000"/>
              </a:lnSpc>
              <a:spcBef>
                <a:spcPts val="2133"/>
              </a:spcBef>
              <a:spcAft>
                <a:spcPts val="0"/>
              </a:spcAft>
              <a:buSzPts val="1800"/>
              <a:buNone/>
              <a:defRPr/>
            </a:lvl7pPr>
            <a:lvl8pPr lvl="7" algn="ctr" rtl="0">
              <a:lnSpc>
                <a:spcPct val="100000"/>
              </a:lnSpc>
              <a:spcBef>
                <a:spcPts val="2133"/>
              </a:spcBef>
              <a:spcAft>
                <a:spcPts val="0"/>
              </a:spcAft>
              <a:buSzPts val="1800"/>
              <a:buNone/>
              <a:defRPr/>
            </a:lvl8pPr>
            <a:lvl9pPr lvl="8" algn="ctr" rtl="0">
              <a:lnSpc>
                <a:spcPct val="100000"/>
              </a:lnSpc>
              <a:spcBef>
                <a:spcPts val="2133"/>
              </a:spcBef>
              <a:spcAft>
                <a:spcPts val="2133"/>
              </a:spcAft>
              <a:buSzPts val="1800"/>
              <a:buNone/>
              <a:defRPr/>
            </a:lvl9pPr>
          </a:lstStyle>
          <a:p>
            <a:endParaRPr/>
          </a:p>
        </p:txBody>
      </p:sp>
      <p:sp>
        <p:nvSpPr>
          <p:cNvPr id="188" name="Google Shape;188;p25"/>
          <p:cNvSpPr txBox="1">
            <a:spLocks noGrp="1"/>
          </p:cNvSpPr>
          <p:nvPr>
            <p:ph type="subTitle" idx="4"/>
          </p:nvPr>
        </p:nvSpPr>
        <p:spPr>
          <a:xfrm>
            <a:off x="6096000" y="4364800"/>
            <a:ext cx="5136000" cy="1256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867"/>
            </a:lvl1pPr>
            <a:lvl2pPr lvl="1" algn="ctr" rtl="0">
              <a:lnSpc>
                <a:spcPct val="100000"/>
              </a:lnSpc>
              <a:spcBef>
                <a:spcPts val="2133"/>
              </a:spcBef>
              <a:spcAft>
                <a:spcPts val="0"/>
              </a:spcAft>
              <a:buSzPts val="1800"/>
              <a:buNone/>
              <a:defRPr/>
            </a:lvl2pPr>
            <a:lvl3pPr lvl="2" algn="ctr" rtl="0">
              <a:lnSpc>
                <a:spcPct val="100000"/>
              </a:lnSpc>
              <a:spcBef>
                <a:spcPts val="2133"/>
              </a:spcBef>
              <a:spcAft>
                <a:spcPts val="0"/>
              </a:spcAft>
              <a:buSzPts val="1800"/>
              <a:buNone/>
              <a:defRPr/>
            </a:lvl3pPr>
            <a:lvl4pPr lvl="3" algn="ctr" rtl="0">
              <a:lnSpc>
                <a:spcPct val="100000"/>
              </a:lnSpc>
              <a:spcBef>
                <a:spcPts val="2133"/>
              </a:spcBef>
              <a:spcAft>
                <a:spcPts val="0"/>
              </a:spcAft>
              <a:buSzPts val="1800"/>
              <a:buNone/>
              <a:defRPr/>
            </a:lvl4pPr>
            <a:lvl5pPr lvl="4" algn="ctr" rtl="0">
              <a:lnSpc>
                <a:spcPct val="100000"/>
              </a:lnSpc>
              <a:spcBef>
                <a:spcPts val="2133"/>
              </a:spcBef>
              <a:spcAft>
                <a:spcPts val="0"/>
              </a:spcAft>
              <a:buSzPts val="1800"/>
              <a:buNone/>
              <a:defRPr/>
            </a:lvl5pPr>
            <a:lvl6pPr lvl="5" algn="ctr" rtl="0">
              <a:lnSpc>
                <a:spcPct val="100000"/>
              </a:lnSpc>
              <a:spcBef>
                <a:spcPts val="2133"/>
              </a:spcBef>
              <a:spcAft>
                <a:spcPts val="0"/>
              </a:spcAft>
              <a:buSzPts val="1800"/>
              <a:buNone/>
              <a:defRPr/>
            </a:lvl6pPr>
            <a:lvl7pPr lvl="6" algn="ctr" rtl="0">
              <a:lnSpc>
                <a:spcPct val="100000"/>
              </a:lnSpc>
              <a:spcBef>
                <a:spcPts val="2133"/>
              </a:spcBef>
              <a:spcAft>
                <a:spcPts val="0"/>
              </a:spcAft>
              <a:buSzPts val="1800"/>
              <a:buNone/>
              <a:defRPr/>
            </a:lvl7pPr>
            <a:lvl8pPr lvl="7" algn="ctr" rtl="0">
              <a:lnSpc>
                <a:spcPct val="100000"/>
              </a:lnSpc>
              <a:spcBef>
                <a:spcPts val="2133"/>
              </a:spcBef>
              <a:spcAft>
                <a:spcPts val="0"/>
              </a:spcAft>
              <a:buSzPts val="1800"/>
              <a:buNone/>
              <a:defRPr/>
            </a:lvl8pPr>
            <a:lvl9pPr lvl="8" algn="ctr" rtl="0">
              <a:lnSpc>
                <a:spcPct val="100000"/>
              </a:lnSpc>
              <a:spcBef>
                <a:spcPts val="2133"/>
              </a:spcBef>
              <a:spcAft>
                <a:spcPts val="2133"/>
              </a:spcAft>
              <a:buSzPts val="1800"/>
              <a:buNone/>
              <a:defRPr/>
            </a:lvl9pPr>
          </a:lstStyle>
          <a:p>
            <a:endParaRPr/>
          </a:p>
        </p:txBody>
      </p:sp>
    </p:spTree>
    <p:extLst>
      <p:ext uri="{BB962C8B-B14F-4D97-AF65-F5344CB8AC3E}">
        <p14:creationId xmlns:p14="http://schemas.microsoft.com/office/powerpoint/2010/main" val="9573796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2"/>
        </a:solidFill>
        <a:effectLst/>
      </p:bgPr>
    </p:bg>
    <p:spTree>
      <p:nvGrpSpPr>
        <p:cNvPr id="1" name="Shape 189"/>
        <p:cNvGrpSpPr/>
        <p:nvPr/>
      </p:nvGrpSpPr>
      <p:grpSpPr>
        <a:xfrm>
          <a:off x="0" y="0"/>
          <a:ext cx="0" cy="0"/>
          <a:chOff x="0" y="0"/>
          <a:chExt cx="0" cy="0"/>
        </a:xfrm>
      </p:grpSpPr>
      <p:pic>
        <p:nvPicPr>
          <p:cNvPr id="190" name="Google Shape;190;p26"/>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191" name="Google Shape;191;p26"/>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192" name="Google Shape;192;p26"/>
          <p:cNvSpPr txBox="1">
            <a:spLocks noGrp="1"/>
          </p:cNvSpPr>
          <p:nvPr>
            <p:ph type="subTitle" idx="1"/>
          </p:nvPr>
        </p:nvSpPr>
        <p:spPr>
          <a:xfrm>
            <a:off x="832767" y="3877465"/>
            <a:ext cx="3170000" cy="952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93" name="Google Shape;193;p26"/>
          <p:cNvSpPr txBox="1">
            <a:spLocks noGrp="1"/>
          </p:cNvSpPr>
          <p:nvPr>
            <p:ph type="subTitle" idx="2"/>
          </p:nvPr>
        </p:nvSpPr>
        <p:spPr>
          <a:xfrm>
            <a:off x="8189267" y="3877465"/>
            <a:ext cx="3170000" cy="952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94" name="Google Shape;194;p26"/>
          <p:cNvSpPr txBox="1">
            <a:spLocks noGrp="1"/>
          </p:cNvSpPr>
          <p:nvPr>
            <p:ph type="subTitle" idx="3"/>
          </p:nvPr>
        </p:nvSpPr>
        <p:spPr>
          <a:xfrm>
            <a:off x="4511000" y="3877465"/>
            <a:ext cx="3170000" cy="952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95" name="Google Shape;195;p26"/>
          <p:cNvSpPr txBox="1">
            <a:spLocks noGrp="1"/>
          </p:cNvSpPr>
          <p:nvPr>
            <p:ph type="title"/>
          </p:nvPr>
        </p:nvSpPr>
        <p:spPr>
          <a:xfrm>
            <a:off x="1217767" y="3296569"/>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96" name="Google Shape;196;p26"/>
          <p:cNvSpPr txBox="1">
            <a:spLocks noGrp="1"/>
          </p:cNvSpPr>
          <p:nvPr>
            <p:ph type="title" idx="4"/>
          </p:nvPr>
        </p:nvSpPr>
        <p:spPr>
          <a:xfrm>
            <a:off x="8574267" y="3296569"/>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97" name="Google Shape;197;p26"/>
          <p:cNvSpPr txBox="1">
            <a:spLocks noGrp="1"/>
          </p:cNvSpPr>
          <p:nvPr>
            <p:ph type="title" idx="5"/>
          </p:nvPr>
        </p:nvSpPr>
        <p:spPr>
          <a:xfrm>
            <a:off x="4896000" y="3296569"/>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98" name="Google Shape;198;p26"/>
          <p:cNvSpPr txBox="1">
            <a:spLocks noGrp="1"/>
          </p:cNvSpPr>
          <p:nvPr>
            <p:ph type="title" idx="6"/>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199" name="Google Shape;199;p26"/>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3710656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lt2"/>
        </a:solidFill>
        <a:effectLst/>
      </p:bgPr>
    </p:bg>
    <p:spTree>
      <p:nvGrpSpPr>
        <p:cNvPr id="1" name="Shape 200"/>
        <p:cNvGrpSpPr/>
        <p:nvPr/>
      </p:nvGrpSpPr>
      <p:grpSpPr>
        <a:xfrm>
          <a:off x="0" y="0"/>
          <a:ext cx="0" cy="0"/>
          <a:chOff x="0" y="0"/>
          <a:chExt cx="0" cy="0"/>
        </a:xfrm>
      </p:grpSpPr>
      <p:pic>
        <p:nvPicPr>
          <p:cNvPr id="201" name="Google Shape;201;p27"/>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202" name="Google Shape;202;p27"/>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203" name="Google Shape;203;p27"/>
          <p:cNvSpPr txBox="1">
            <a:spLocks noGrp="1"/>
          </p:cNvSpPr>
          <p:nvPr>
            <p:ph type="subTitle" idx="1"/>
          </p:nvPr>
        </p:nvSpPr>
        <p:spPr>
          <a:xfrm>
            <a:off x="5037800" y="1899933"/>
            <a:ext cx="5342400" cy="95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204" name="Google Shape;204;p27"/>
          <p:cNvSpPr txBox="1">
            <a:spLocks noGrp="1"/>
          </p:cNvSpPr>
          <p:nvPr>
            <p:ph type="subTitle" idx="2"/>
          </p:nvPr>
        </p:nvSpPr>
        <p:spPr>
          <a:xfrm>
            <a:off x="5037800" y="4713933"/>
            <a:ext cx="5342400" cy="95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205" name="Google Shape;205;p27"/>
          <p:cNvSpPr txBox="1">
            <a:spLocks noGrp="1"/>
          </p:cNvSpPr>
          <p:nvPr>
            <p:ph type="subTitle" idx="3"/>
          </p:nvPr>
        </p:nvSpPr>
        <p:spPr>
          <a:xfrm>
            <a:off x="5037800" y="3321733"/>
            <a:ext cx="5342400" cy="95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206" name="Google Shape;206;p27"/>
          <p:cNvSpPr txBox="1">
            <a:spLocks noGrp="1"/>
          </p:cNvSpPr>
          <p:nvPr>
            <p:ph type="title"/>
          </p:nvPr>
        </p:nvSpPr>
        <p:spPr>
          <a:xfrm>
            <a:off x="2637800" y="2132736"/>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07" name="Google Shape;207;p27"/>
          <p:cNvSpPr txBox="1">
            <a:spLocks noGrp="1"/>
          </p:cNvSpPr>
          <p:nvPr>
            <p:ph type="title" idx="4"/>
          </p:nvPr>
        </p:nvSpPr>
        <p:spPr>
          <a:xfrm>
            <a:off x="2637800" y="4946536"/>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08" name="Google Shape;208;p27"/>
          <p:cNvSpPr txBox="1">
            <a:spLocks noGrp="1"/>
          </p:cNvSpPr>
          <p:nvPr>
            <p:ph type="title" idx="5"/>
          </p:nvPr>
        </p:nvSpPr>
        <p:spPr>
          <a:xfrm>
            <a:off x="2637800" y="3539636"/>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09" name="Google Shape;209;p27"/>
          <p:cNvSpPr txBox="1">
            <a:spLocks noGrp="1"/>
          </p:cNvSpPr>
          <p:nvPr>
            <p:ph type="title" idx="6"/>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10" name="Google Shape;210;p27"/>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5261639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bg>
      <p:bgPr>
        <a:solidFill>
          <a:schemeClr val="lt2"/>
        </a:solidFill>
        <a:effectLst/>
      </p:bgPr>
    </p:bg>
    <p:spTree>
      <p:nvGrpSpPr>
        <p:cNvPr id="1" name="Shape 211"/>
        <p:cNvGrpSpPr/>
        <p:nvPr/>
      </p:nvGrpSpPr>
      <p:grpSpPr>
        <a:xfrm>
          <a:off x="0" y="0"/>
          <a:ext cx="0" cy="0"/>
          <a:chOff x="0" y="0"/>
          <a:chExt cx="0" cy="0"/>
        </a:xfrm>
      </p:grpSpPr>
      <p:pic>
        <p:nvPicPr>
          <p:cNvPr id="212" name="Google Shape;212;p28"/>
          <p:cNvPicPr preferRelativeResize="0"/>
          <p:nvPr/>
        </p:nvPicPr>
        <p:blipFill>
          <a:blip r:embed="rId2">
            <a:alphaModFix amt="75000"/>
          </a:blip>
          <a:stretch>
            <a:fillRect/>
          </a:stretch>
        </p:blipFill>
        <p:spPr>
          <a:xfrm flipH="1">
            <a:off x="9444733" y="0"/>
            <a:ext cx="2747267" cy="2645701"/>
          </a:xfrm>
          <a:prstGeom prst="rect">
            <a:avLst/>
          </a:prstGeom>
          <a:noFill/>
          <a:ln>
            <a:noFill/>
          </a:ln>
        </p:spPr>
      </p:pic>
      <p:pic>
        <p:nvPicPr>
          <p:cNvPr id="213" name="Google Shape;213;p28"/>
          <p:cNvPicPr preferRelativeResize="0"/>
          <p:nvPr/>
        </p:nvPicPr>
        <p:blipFill>
          <a:blip r:embed="rId2">
            <a:alphaModFix amt="75000"/>
          </a:blip>
          <a:stretch>
            <a:fillRect/>
          </a:stretch>
        </p:blipFill>
        <p:spPr>
          <a:xfrm rot="10800000" flipH="1">
            <a:off x="0" y="4212300"/>
            <a:ext cx="2747267" cy="2645701"/>
          </a:xfrm>
          <a:prstGeom prst="rect">
            <a:avLst/>
          </a:prstGeom>
          <a:noFill/>
          <a:ln>
            <a:noFill/>
          </a:ln>
        </p:spPr>
      </p:pic>
      <p:sp>
        <p:nvSpPr>
          <p:cNvPr id="214" name="Google Shape;214;p28"/>
          <p:cNvSpPr txBox="1">
            <a:spLocks noGrp="1"/>
          </p:cNvSpPr>
          <p:nvPr>
            <p:ph type="title"/>
          </p:nvPr>
        </p:nvSpPr>
        <p:spPr>
          <a:xfrm>
            <a:off x="952167" y="729100"/>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215" name="Google Shape;215;p28"/>
          <p:cNvSpPr txBox="1">
            <a:spLocks noGrp="1"/>
          </p:cNvSpPr>
          <p:nvPr>
            <p:ph type="subTitle" idx="1"/>
          </p:nvPr>
        </p:nvSpPr>
        <p:spPr>
          <a:xfrm>
            <a:off x="1902341" y="2724300"/>
            <a:ext cx="262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216" name="Google Shape;216;p28"/>
          <p:cNvSpPr txBox="1">
            <a:spLocks noGrp="1"/>
          </p:cNvSpPr>
          <p:nvPr>
            <p:ph type="title" idx="2"/>
          </p:nvPr>
        </p:nvSpPr>
        <p:spPr>
          <a:xfrm>
            <a:off x="952167" y="2068600"/>
            <a:ext cx="357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17" name="Google Shape;217;p28"/>
          <p:cNvSpPr txBox="1">
            <a:spLocks noGrp="1"/>
          </p:cNvSpPr>
          <p:nvPr>
            <p:ph type="subTitle" idx="3"/>
          </p:nvPr>
        </p:nvSpPr>
        <p:spPr>
          <a:xfrm>
            <a:off x="1902341" y="4911417"/>
            <a:ext cx="262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
        <p:nvSpPr>
          <p:cNvPr id="218" name="Google Shape;218;p28"/>
          <p:cNvSpPr txBox="1">
            <a:spLocks noGrp="1"/>
          </p:cNvSpPr>
          <p:nvPr>
            <p:ph type="title" idx="4"/>
          </p:nvPr>
        </p:nvSpPr>
        <p:spPr>
          <a:xfrm>
            <a:off x="952167" y="4250267"/>
            <a:ext cx="357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19" name="Google Shape;219;p28"/>
          <p:cNvSpPr txBox="1">
            <a:spLocks noGrp="1"/>
          </p:cNvSpPr>
          <p:nvPr>
            <p:ph type="subTitle" idx="5"/>
          </p:nvPr>
        </p:nvSpPr>
        <p:spPr>
          <a:xfrm>
            <a:off x="7669259" y="2724300"/>
            <a:ext cx="26204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220" name="Google Shape;220;p28"/>
          <p:cNvSpPr txBox="1">
            <a:spLocks noGrp="1"/>
          </p:cNvSpPr>
          <p:nvPr>
            <p:ph type="title" idx="6"/>
          </p:nvPr>
        </p:nvSpPr>
        <p:spPr>
          <a:xfrm>
            <a:off x="7669269" y="2068600"/>
            <a:ext cx="35704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21" name="Google Shape;221;p28"/>
          <p:cNvSpPr txBox="1">
            <a:spLocks noGrp="1"/>
          </p:cNvSpPr>
          <p:nvPr>
            <p:ph type="subTitle" idx="7"/>
          </p:nvPr>
        </p:nvSpPr>
        <p:spPr>
          <a:xfrm>
            <a:off x="7669259" y="4911417"/>
            <a:ext cx="2620400" cy="48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222" name="Google Shape;222;p28"/>
          <p:cNvSpPr txBox="1">
            <a:spLocks noGrp="1"/>
          </p:cNvSpPr>
          <p:nvPr>
            <p:ph type="title" idx="8"/>
          </p:nvPr>
        </p:nvSpPr>
        <p:spPr>
          <a:xfrm>
            <a:off x="7669269" y="4250269"/>
            <a:ext cx="35704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23" name="Google Shape;223;p28"/>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841298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2"/>
        </a:solidFill>
        <a:effectLst/>
      </p:bgPr>
    </p:bg>
    <p:spTree>
      <p:nvGrpSpPr>
        <p:cNvPr id="1" name="Shape 49"/>
        <p:cNvGrpSpPr/>
        <p:nvPr/>
      </p:nvGrpSpPr>
      <p:grpSpPr>
        <a:xfrm>
          <a:off x="0" y="0"/>
          <a:ext cx="0" cy="0"/>
          <a:chOff x="0" y="0"/>
          <a:chExt cx="0" cy="0"/>
        </a:xfrm>
      </p:grpSpPr>
      <p:pic>
        <p:nvPicPr>
          <p:cNvPr id="50" name="Google Shape;50;p9"/>
          <p:cNvPicPr preferRelativeResize="0"/>
          <p:nvPr/>
        </p:nvPicPr>
        <p:blipFill>
          <a:blip r:embed="rId2">
            <a:alphaModFix amt="55000"/>
          </a:blip>
          <a:stretch>
            <a:fillRect/>
          </a:stretch>
        </p:blipFill>
        <p:spPr>
          <a:xfrm flipH="1">
            <a:off x="3944481" y="2372967"/>
            <a:ext cx="4302967" cy="4440533"/>
          </a:xfrm>
          <a:prstGeom prst="rect">
            <a:avLst/>
          </a:prstGeom>
          <a:noFill/>
          <a:ln>
            <a:noFill/>
          </a:ln>
        </p:spPr>
      </p:pic>
      <p:sp>
        <p:nvSpPr>
          <p:cNvPr id="51" name="Google Shape;51;p9"/>
          <p:cNvSpPr txBox="1">
            <a:spLocks noGrp="1"/>
          </p:cNvSpPr>
          <p:nvPr>
            <p:ph type="title"/>
          </p:nvPr>
        </p:nvSpPr>
        <p:spPr>
          <a:xfrm>
            <a:off x="952160" y="2102525"/>
            <a:ext cx="4080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6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52" name="Google Shape;52;p9"/>
          <p:cNvSpPr txBox="1">
            <a:spLocks noGrp="1"/>
          </p:cNvSpPr>
          <p:nvPr>
            <p:ph type="title" idx="2"/>
          </p:nvPr>
        </p:nvSpPr>
        <p:spPr>
          <a:xfrm>
            <a:off x="952167" y="729100"/>
            <a:ext cx="102876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53" name="Google Shape;53;p9"/>
          <p:cNvSpPr txBox="1">
            <a:spLocks noGrp="1"/>
          </p:cNvSpPr>
          <p:nvPr>
            <p:ph type="subTitle" idx="1"/>
          </p:nvPr>
        </p:nvSpPr>
        <p:spPr>
          <a:xfrm>
            <a:off x="952167" y="2660275"/>
            <a:ext cx="3533600" cy="20952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54" name="Google Shape;54;p9"/>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9554356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bg>
      <p:bgPr>
        <a:solidFill>
          <a:schemeClr val="lt2"/>
        </a:solidFill>
        <a:effectLst/>
      </p:bgPr>
    </p:bg>
    <p:spTree>
      <p:nvGrpSpPr>
        <p:cNvPr id="1" name="Shape 224"/>
        <p:cNvGrpSpPr/>
        <p:nvPr/>
      </p:nvGrpSpPr>
      <p:grpSpPr>
        <a:xfrm>
          <a:off x="0" y="0"/>
          <a:ext cx="0" cy="0"/>
          <a:chOff x="0" y="0"/>
          <a:chExt cx="0" cy="0"/>
        </a:xfrm>
      </p:grpSpPr>
      <p:pic>
        <p:nvPicPr>
          <p:cNvPr id="225" name="Google Shape;225;p29"/>
          <p:cNvPicPr preferRelativeResize="0"/>
          <p:nvPr/>
        </p:nvPicPr>
        <p:blipFill>
          <a:blip r:embed="rId2">
            <a:alphaModFix amt="75000"/>
          </a:blip>
          <a:stretch>
            <a:fillRect/>
          </a:stretch>
        </p:blipFill>
        <p:spPr>
          <a:xfrm>
            <a:off x="0" y="4056067"/>
            <a:ext cx="2747267" cy="2645701"/>
          </a:xfrm>
          <a:prstGeom prst="rect">
            <a:avLst/>
          </a:prstGeom>
          <a:noFill/>
          <a:ln>
            <a:noFill/>
          </a:ln>
        </p:spPr>
      </p:pic>
      <p:pic>
        <p:nvPicPr>
          <p:cNvPr id="226" name="Google Shape;226;p29"/>
          <p:cNvPicPr preferRelativeResize="0"/>
          <p:nvPr/>
        </p:nvPicPr>
        <p:blipFill>
          <a:blip r:embed="rId2">
            <a:alphaModFix amt="75000"/>
          </a:blip>
          <a:stretch>
            <a:fillRect/>
          </a:stretch>
        </p:blipFill>
        <p:spPr>
          <a:xfrm rot="10800000">
            <a:off x="9444733" y="0"/>
            <a:ext cx="2747267" cy="2645701"/>
          </a:xfrm>
          <a:prstGeom prst="rect">
            <a:avLst/>
          </a:prstGeom>
          <a:noFill/>
          <a:ln>
            <a:noFill/>
          </a:ln>
        </p:spPr>
      </p:pic>
      <p:sp>
        <p:nvSpPr>
          <p:cNvPr id="227" name="Google Shape;227;p29"/>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8" name="Google Shape;228;p29"/>
          <p:cNvSpPr txBox="1">
            <a:spLocks noGrp="1"/>
          </p:cNvSpPr>
          <p:nvPr>
            <p:ph type="title"/>
          </p:nvPr>
        </p:nvSpPr>
        <p:spPr>
          <a:xfrm>
            <a:off x="952167" y="725641"/>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229" name="Google Shape;229;p29"/>
          <p:cNvSpPr txBox="1">
            <a:spLocks noGrp="1"/>
          </p:cNvSpPr>
          <p:nvPr>
            <p:ph type="title" idx="2"/>
          </p:nvPr>
        </p:nvSpPr>
        <p:spPr>
          <a:xfrm>
            <a:off x="2204075" y="2335567"/>
            <a:ext cx="382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30" name="Google Shape;230;p29"/>
          <p:cNvSpPr txBox="1">
            <a:spLocks noGrp="1"/>
          </p:cNvSpPr>
          <p:nvPr>
            <p:ph type="subTitle" idx="1"/>
          </p:nvPr>
        </p:nvSpPr>
        <p:spPr>
          <a:xfrm>
            <a:off x="2665875" y="2996167"/>
            <a:ext cx="2899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800"/>
              <a:buNone/>
              <a:defRPr/>
            </a:lvl2pPr>
            <a:lvl3pPr lvl="2" algn="ctr" rtl="0">
              <a:lnSpc>
                <a:spcPct val="100000"/>
              </a:lnSpc>
              <a:spcBef>
                <a:spcPts val="2133"/>
              </a:spcBef>
              <a:spcAft>
                <a:spcPts val="0"/>
              </a:spcAft>
              <a:buSzPts val="1800"/>
              <a:buNone/>
              <a:defRPr/>
            </a:lvl3pPr>
            <a:lvl4pPr lvl="3" algn="ctr" rtl="0">
              <a:lnSpc>
                <a:spcPct val="100000"/>
              </a:lnSpc>
              <a:spcBef>
                <a:spcPts val="2133"/>
              </a:spcBef>
              <a:spcAft>
                <a:spcPts val="0"/>
              </a:spcAft>
              <a:buSzPts val="1800"/>
              <a:buNone/>
              <a:defRPr/>
            </a:lvl4pPr>
            <a:lvl5pPr lvl="4" algn="ctr" rtl="0">
              <a:lnSpc>
                <a:spcPct val="100000"/>
              </a:lnSpc>
              <a:spcBef>
                <a:spcPts val="2133"/>
              </a:spcBef>
              <a:spcAft>
                <a:spcPts val="0"/>
              </a:spcAft>
              <a:buSzPts val="1800"/>
              <a:buNone/>
              <a:defRPr/>
            </a:lvl5pPr>
            <a:lvl6pPr lvl="5" algn="ctr" rtl="0">
              <a:lnSpc>
                <a:spcPct val="100000"/>
              </a:lnSpc>
              <a:spcBef>
                <a:spcPts val="2133"/>
              </a:spcBef>
              <a:spcAft>
                <a:spcPts val="0"/>
              </a:spcAft>
              <a:buSzPts val="1800"/>
              <a:buNone/>
              <a:defRPr/>
            </a:lvl6pPr>
            <a:lvl7pPr lvl="6" algn="ctr" rtl="0">
              <a:lnSpc>
                <a:spcPct val="100000"/>
              </a:lnSpc>
              <a:spcBef>
                <a:spcPts val="2133"/>
              </a:spcBef>
              <a:spcAft>
                <a:spcPts val="0"/>
              </a:spcAft>
              <a:buSzPts val="1800"/>
              <a:buNone/>
              <a:defRPr/>
            </a:lvl7pPr>
            <a:lvl8pPr lvl="7" algn="ctr" rtl="0">
              <a:lnSpc>
                <a:spcPct val="100000"/>
              </a:lnSpc>
              <a:spcBef>
                <a:spcPts val="2133"/>
              </a:spcBef>
              <a:spcAft>
                <a:spcPts val="0"/>
              </a:spcAft>
              <a:buSzPts val="1800"/>
              <a:buNone/>
              <a:defRPr/>
            </a:lvl8pPr>
            <a:lvl9pPr lvl="8" algn="ctr" rtl="0">
              <a:lnSpc>
                <a:spcPct val="100000"/>
              </a:lnSpc>
              <a:spcBef>
                <a:spcPts val="2133"/>
              </a:spcBef>
              <a:spcAft>
                <a:spcPts val="2133"/>
              </a:spcAft>
              <a:buSzPts val="1800"/>
              <a:buNone/>
              <a:defRPr/>
            </a:lvl9pPr>
          </a:lstStyle>
          <a:p>
            <a:endParaRPr/>
          </a:p>
        </p:txBody>
      </p:sp>
      <p:sp>
        <p:nvSpPr>
          <p:cNvPr id="231" name="Google Shape;231;p29"/>
          <p:cNvSpPr txBox="1">
            <a:spLocks noGrp="1"/>
          </p:cNvSpPr>
          <p:nvPr>
            <p:ph type="title" idx="3"/>
          </p:nvPr>
        </p:nvSpPr>
        <p:spPr>
          <a:xfrm>
            <a:off x="6165116" y="2335567"/>
            <a:ext cx="382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32" name="Google Shape;232;p29"/>
          <p:cNvSpPr txBox="1">
            <a:spLocks noGrp="1"/>
          </p:cNvSpPr>
          <p:nvPr>
            <p:ph type="subTitle" idx="4"/>
          </p:nvPr>
        </p:nvSpPr>
        <p:spPr>
          <a:xfrm>
            <a:off x="6626916" y="2996167"/>
            <a:ext cx="2899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800"/>
              <a:buNone/>
              <a:defRPr/>
            </a:lvl2pPr>
            <a:lvl3pPr lvl="2" algn="ctr" rtl="0">
              <a:lnSpc>
                <a:spcPct val="100000"/>
              </a:lnSpc>
              <a:spcBef>
                <a:spcPts val="2133"/>
              </a:spcBef>
              <a:spcAft>
                <a:spcPts val="0"/>
              </a:spcAft>
              <a:buSzPts val="1800"/>
              <a:buNone/>
              <a:defRPr/>
            </a:lvl3pPr>
            <a:lvl4pPr lvl="3" algn="ctr" rtl="0">
              <a:lnSpc>
                <a:spcPct val="100000"/>
              </a:lnSpc>
              <a:spcBef>
                <a:spcPts val="2133"/>
              </a:spcBef>
              <a:spcAft>
                <a:spcPts val="0"/>
              </a:spcAft>
              <a:buSzPts val="1800"/>
              <a:buNone/>
              <a:defRPr/>
            </a:lvl4pPr>
            <a:lvl5pPr lvl="4" algn="ctr" rtl="0">
              <a:lnSpc>
                <a:spcPct val="100000"/>
              </a:lnSpc>
              <a:spcBef>
                <a:spcPts val="2133"/>
              </a:spcBef>
              <a:spcAft>
                <a:spcPts val="0"/>
              </a:spcAft>
              <a:buSzPts val="1800"/>
              <a:buNone/>
              <a:defRPr/>
            </a:lvl5pPr>
            <a:lvl6pPr lvl="5" algn="ctr" rtl="0">
              <a:lnSpc>
                <a:spcPct val="100000"/>
              </a:lnSpc>
              <a:spcBef>
                <a:spcPts val="2133"/>
              </a:spcBef>
              <a:spcAft>
                <a:spcPts val="0"/>
              </a:spcAft>
              <a:buSzPts val="1800"/>
              <a:buNone/>
              <a:defRPr/>
            </a:lvl6pPr>
            <a:lvl7pPr lvl="6" algn="ctr" rtl="0">
              <a:lnSpc>
                <a:spcPct val="100000"/>
              </a:lnSpc>
              <a:spcBef>
                <a:spcPts val="2133"/>
              </a:spcBef>
              <a:spcAft>
                <a:spcPts val="0"/>
              </a:spcAft>
              <a:buSzPts val="1800"/>
              <a:buNone/>
              <a:defRPr/>
            </a:lvl7pPr>
            <a:lvl8pPr lvl="7" algn="ctr" rtl="0">
              <a:lnSpc>
                <a:spcPct val="100000"/>
              </a:lnSpc>
              <a:spcBef>
                <a:spcPts val="2133"/>
              </a:spcBef>
              <a:spcAft>
                <a:spcPts val="0"/>
              </a:spcAft>
              <a:buSzPts val="1800"/>
              <a:buNone/>
              <a:defRPr/>
            </a:lvl8pPr>
            <a:lvl9pPr lvl="8" algn="ctr" rtl="0">
              <a:lnSpc>
                <a:spcPct val="100000"/>
              </a:lnSpc>
              <a:spcBef>
                <a:spcPts val="2133"/>
              </a:spcBef>
              <a:spcAft>
                <a:spcPts val="2133"/>
              </a:spcAft>
              <a:buSzPts val="1800"/>
              <a:buNone/>
              <a:defRPr/>
            </a:lvl9pPr>
          </a:lstStyle>
          <a:p>
            <a:endParaRPr/>
          </a:p>
        </p:txBody>
      </p:sp>
      <p:sp>
        <p:nvSpPr>
          <p:cNvPr id="233" name="Google Shape;233;p29"/>
          <p:cNvSpPr txBox="1">
            <a:spLocks noGrp="1"/>
          </p:cNvSpPr>
          <p:nvPr>
            <p:ph type="title" idx="5"/>
          </p:nvPr>
        </p:nvSpPr>
        <p:spPr>
          <a:xfrm>
            <a:off x="2204075" y="3790033"/>
            <a:ext cx="382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34" name="Google Shape;234;p29"/>
          <p:cNvSpPr txBox="1">
            <a:spLocks noGrp="1"/>
          </p:cNvSpPr>
          <p:nvPr>
            <p:ph type="subTitle" idx="6"/>
          </p:nvPr>
        </p:nvSpPr>
        <p:spPr>
          <a:xfrm>
            <a:off x="2665875" y="4467267"/>
            <a:ext cx="2899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800"/>
              <a:buNone/>
              <a:defRPr/>
            </a:lvl2pPr>
            <a:lvl3pPr lvl="2" algn="ctr" rtl="0">
              <a:lnSpc>
                <a:spcPct val="100000"/>
              </a:lnSpc>
              <a:spcBef>
                <a:spcPts val="2133"/>
              </a:spcBef>
              <a:spcAft>
                <a:spcPts val="0"/>
              </a:spcAft>
              <a:buSzPts val="1800"/>
              <a:buNone/>
              <a:defRPr/>
            </a:lvl3pPr>
            <a:lvl4pPr lvl="3" algn="ctr" rtl="0">
              <a:lnSpc>
                <a:spcPct val="100000"/>
              </a:lnSpc>
              <a:spcBef>
                <a:spcPts val="2133"/>
              </a:spcBef>
              <a:spcAft>
                <a:spcPts val="0"/>
              </a:spcAft>
              <a:buSzPts val="1800"/>
              <a:buNone/>
              <a:defRPr/>
            </a:lvl4pPr>
            <a:lvl5pPr lvl="4" algn="ctr" rtl="0">
              <a:lnSpc>
                <a:spcPct val="100000"/>
              </a:lnSpc>
              <a:spcBef>
                <a:spcPts val="2133"/>
              </a:spcBef>
              <a:spcAft>
                <a:spcPts val="0"/>
              </a:spcAft>
              <a:buSzPts val="1800"/>
              <a:buNone/>
              <a:defRPr/>
            </a:lvl5pPr>
            <a:lvl6pPr lvl="5" algn="ctr" rtl="0">
              <a:lnSpc>
                <a:spcPct val="100000"/>
              </a:lnSpc>
              <a:spcBef>
                <a:spcPts val="2133"/>
              </a:spcBef>
              <a:spcAft>
                <a:spcPts val="0"/>
              </a:spcAft>
              <a:buSzPts val="1800"/>
              <a:buNone/>
              <a:defRPr/>
            </a:lvl6pPr>
            <a:lvl7pPr lvl="6" algn="ctr" rtl="0">
              <a:lnSpc>
                <a:spcPct val="100000"/>
              </a:lnSpc>
              <a:spcBef>
                <a:spcPts val="2133"/>
              </a:spcBef>
              <a:spcAft>
                <a:spcPts val="0"/>
              </a:spcAft>
              <a:buSzPts val="1800"/>
              <a:buNone/>
              <a:defRPr/>
            </a:lvl7pPr>
            <a:lvl8pPr lvl="7" algn="ctr" rtl="0">
              <a:lnSpc>
                <a:spcPct val="100000"/>
              </a:lnSpc>
              <a:spcBef>
                <a:spcPts val="2133"/>
              </a:spcBef>
              <a:spcAft>
                <a:spcPts val="0"/>
              </a:spcAft>
              <a:buSzPts val="1800"/>
              <a:buNone/>
              <a:defRPr/>
            </a:lvl8pPr>
            <a:lvl9pPr lvl="8" algn="ctr" rtl="0">
              <a:lnSpc>
                <a:spcPct val="100000"/>
              </a:lnSpc>
              <a:spcBef>
                <a:spcPts val="2133"/>
              </a:spcBef>
              <a:spcAft>
                <a:spcPts val="2133"/>
              </a:spcAft>
              <a:buSzPts val="1800"/>
              <a:buNone/>
              <a:defRPr/>
            </a:lvl9pPr>
          </a:lstStyle>
          <a:p>
            <a:endParaRPr/>
          </a:p>
        </p:txBody>
      </p:sp>
      <p:sp>
        <p:nvSpPr>
          <p:cNvPr id="235" name="Google Shape;235;p29"/>
          <p:cNvSpPr txBox="1">
            <a:spLocks noGrp="1"/>
          </p:cNvSpPr>
          <p:nvPr>
            <p:ph type="title" idx="7"/>
          </p:nvPr>
        </p:nvSpPr>
        <p:spPr>
          <a:xfrm>
            <a:off x="6165116" y="3790033"/>
            <a:ext cx="382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36" name="Google Shape;236;p29"/>
          <p:cNvSpPr txBox="1">
            <a:spLocks noGrp="1"/>
          </p:cNvSpPr>
          <p:nvPr>
            <p:ph type="subTitle" idx="8"/>
          </p:nvPr>
        </p:nvSpPr>
        <p:spPr>
          <a:xfrm>
            <a:off x="6626916" y="4467267"/>
            <a:ext cx="2899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800"/>
              <a:buNone/>
              <a:defRPr/>
            </a:lvl2pPr>
            <a:lvl3pPr lvl="2" algn="ctr" rtl="0">
              <a:lnSpc>
                <a:spcPct val="100000"/>
              </a:lnSpc>
              <a:spcBef>
                <a:spcPts val="2133"/>
              </a:spcBef>
              <a:spcAft>
                <a:spcPts val="0"/>
              </a:spcAft>
              <a:buSzPts val="1800"/>
              <a:buNone/>
              <a:defRPr/>
            </a:lvl3pPr>
            <a:lvl4pPr lvl="3" algn="ctr" rtl="0">
              <a:lnSpc>
                <a:spcPct val="100000"/>
              </a:lnSpc>
              <a:spcBef>
                <a:spcPts val="2133"/>
              </a:spcBef>
              <a:spcAft>
                <a:spcPts val="0"/>
              </a:spcAft>
              <a:buSzPts val="1800"/>
              <a:buNone/>
              <a:defRPr/>
            </a:lvl4pPr>
            <a:lvl5pPr lvl="4" algn="ctr" rtl="0">
              <a:lnSpc>
                <a:spcPct val="100000"/>
              </a:lnSpc>
              <a:spcBef>
                <a:spcPts val="2133"/>
              </a:spcBef>
              <a:spcAft>
                <a:spcPts val="0"/>
              </a:spcAft>
              <a:buSzPts val="1800"/>
              <a:buNone/>
              <a:defRPr/>
            </a:lvl5pPr>
            <a:lvl6pPr lvl="5" algn="ctr" rtl="0">
              <a:lnSpc>
                <a:spcPct val="100000"/>
              </a:lnSpc>
              <a:spcBef>
                <a:spcPts val="2133"/>
              </a:spcBef>
              <a:spcAft>
                <a:spcPts val="0"/>
              </a:spcAft>
              <a:buSzPts val="1800"/>
              <a:buNone/>
              <a:defRPr/>
            </a:lvl6pPr>
            <a:lvl7pPr lvl="6" algn="ctr" rtl="0">
              <a:lnSpc>
                <a:spcPct val="100000"/>
              </a:lnSpc>
              <a:spcBef>
                <a:spcPts val="2133"/>
              </a:spcBef>
              <a:spcAft>
                <a:spcPts val="0"/>
              </a:spcAft>
              <a:buSzPts val="1800"/>
              <a:buNone/>
              <a:defRPr/>
            </a:lvl7pPr>
            <a:lvl8pPr lvl="7" algn="ctr" rtl="0">
              <a:lnSpc>
                <a:spcPct val="100000"/>
              </a:lnSpc>
              <a:spcBef>
                <a:spcPts val="2133"/>
              </a:spcBef>
              <a:spcAft>
                <a:spcPts val="0"/>
              </a:spcAft>
              <a:buSzPts val="1800"/>
              <a:buNone/>
              <a:defRPr/>
            </a:lvl8pPr>
            <a:lvl9pPr lvl="8" algn="ctr" rtl="0">
              <a:lnSpc>
                <a:spcPct val="100000"/>
              </a:lnSpc>
              <a:spcBef>
                <a:spcPts val="2133"/>
              </a:spcBef>
              <a:spcAft>
                <a:spcPts val="2133"/>
              </a:spcAft>
              <a:buSzPts val="1800"/>
              <a:buNone/>
              <a:defRPr/>
            </a:lvl9pPr>
          </a:lstStyle>
          <a:p>
            <a:endParaRPr/>
          </a:p>
        </p:txBody>
      </p:sp>
    </p:spTree>
    <p:extLst>
      <p:ext uri="{BB962C8B-B14F-4D97-AF65-F5344CB8AC3E}">
        <p14:creationId xmlns:p14="http://schemas.microsoft.com/office/powerpoint/2010/main" val="9285316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2"/>
        </a:solidFill>
        <a:effectLst/>
      </p:bgPr>
    </p:bg>
    <p:spTree>
      <p:nvGrpSpPr>
        <p:cNvPr id="1" name="Shape 237"/>
        <p:cNvGrpSpPr/>
        <p:nvPr/>
      </p:nvGrpSpPr>
      <p:grpSpPr>
        <a:xfrm>
          <a:off x="0" y="0"/>
          <a:ext cx="0" cy="0"/>
          <a:chOff x="0" y="0"/>
          <a:chExt cx="0" cy="0"/>
        </a:xfrm>
      </p:grpSpPr>
      <p:pic>
        <p:nvPicPr>
          <p:cNvPr id="238" name="Google Shape;238;p30"/>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pic>
        <p:nvPicPr>
          <p:cNvPr id="239" name="Google Shape;239;p30"/>
          <p:cNvPicPr preferRelativeResize="0"/>
          <p:nvPr/>
        </p:nvPicPr>
        <p:blipFill>
          <a:blip r:embed="rId3">
            <a:alphaModFix amt="55000"/>
          </a:blip>
          <a:stretch>
            <a:fillRect/>
          </a:stretch>
        </p:blipFill>
        <p:spPr>
          <a:xfrm>
            <a:off x="-4" y="0"/>
            <a:ext cx="4302967" cy="4440533"/>
          </a:xfrm>
          <a:prstGeom prst="rect">
            <a:avLst/>
          </a:prstGeom>
          <a:noFill/>
          <a:ln>
            <a:noFill/>
          </a:ln>
        </p:spPr>
      </p:pic>
      <p:sp>
        <p:nvSpPr>
          <p:cNvPr id="240" name="Google Shape;240;p30"/>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 name="Google Shape;241;p30"/>
          <p:cNvSpPr txBox="1">
            <a:spLocks noGrp="1"/>
          </p:cNvSpPr>
          <p:nvPr>
            <p:ph type="title"/>
          </p:nvPr>
        </p:nvSpPr>
        <p:spPr>
          <a:xfrm>
            <a:off x="4060000" y="725267"/>
            <a:ext cx="4072000" cy="120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000"/>
              <a:buNone/>
              <a:defRPr sz="7466"/>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42" name="Google Shape;242;p30"/>
          <p:cNvSpPr txBox="1">
            <a:spLocks noGrp="1"/>
          </p:cNvSpPr>
          <p:nvPr>
            <p:ph type="subTitle" idx="1"/>
          </p:nvPr>
        </p:nvSpPr>
        <p:spPr>
          <a:xfrm>
            <a:off x="4386000" y="2781300"/>
            <a:ext cx="3420000" cy="162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43" name="Google Shape;243;p30"/>
          <p:cNvSpPr txBox="1"/>
          <p:nvPr/>
        </p:nvSpPr>
        <p:spPr>
          <a:xfrm>
            <a:off x="3547600" y="4335967"/>
            <a:ext cx="5096800" cy="1279200"/>
          </a:xfrm>
          <a:prstGeom prst="rect">
            <a:avLst/>
          </a:prstGeom>
          <a:noFill/>
          <a:ln>
            <a:noFill/>
          </a:ln>
        </p:spPr>
        <p:txBody>
          <a:bodyPr spcFirstLastPara="1" wrap="square" lIns="121900" tIns="121900" rIns="121900" bIns="121900" anchor="ctr" anchorCtr="0">
            <a:noAutofit/>
          </a:bodyPr>
          <a:lstStyle/>
          <a:p>
            <a:pPr algn="ctr">
              <a:lnSpc>
                <a:spcPct val="115000"/>
              </a:lnSpc>
              <a:buClr>
                <a:srgbClr val="000000"/>
              </a:buClr>
              <a:buFont typeface="Arial"/>
              <a:buNone/>
            </a:pPr>
            <a:r>
              <a:rPr lang="en" sz="1867" kern="0">
                <a:solidFill>
                  <a:srgbClr val="7F694C"/>
                </a:solidFill>
                <a:latin typeface="Roboto"/>
                <a:ea typeface="Roboto"/>
                <a:cs typeface="Roboto"/>
                <a:sym typeface="Roboto"/>
              </a:rPr>
              <a:t>CREDITS: This presentation template was created by </a:t>
            </a:r>
            <a:r>
              <a:rPr lang="en" sz="1867" b="1" kern="0">
                <a:solidFill>
                  <a:srgbClr val="7F694C"/>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Slidesgo</a:t>
            </a:r>
            <a:r>
              <a:rPr lang="en" sz="1867" kern="0">
                <a:solidFill>
                  <a:srgbClr val="7F694C"/>
                </a:solidFill>
                <a:latin typeface="Roboto"/>
                <a:ea typeface="Roboto"/>
                <a:cs typeface="Roboto"/>
                <a:sym typeface="Roboto"/>
              </a:rPr>
              <a:t>, including icons by </a:t>
            </a:r>
            <a:r>
              <a:rPr lang="en" sz="1867" b="1" kern="0">
                <a:solidFill>
                  <a:srgbClr val="7F694C"/>
                </a:solidFill>
                <a:uFill>
                  <a:noFill/>
                </a:uFill>
                <a:latin typeface="Roboto"/>
                <a:ea typeface="Roboto"/>
                <a:cs typeface="Roboto"/>
                <a:sym typeface="Roboto"/>
                <a:hlinkClick r:id="rId5">
                  <a:extLst>
                    <a:ext uri="{A12FA001-AC4F-418D-AE19-62706E023703}">
                      <ahyp:hlinkClr xmlns:ahyp="http://schemas.microsoft.com/office/drawing/2018/hyperlinkcolor" val="tx"/>
                    </a:ext>
                  </a:extLst>
                </a:hlinkClick>
              </a:rPr>
              <a:t>Flaticon</a:t>
            </a:r>
            <a:r>
              <a:rPr lang="en" sz="1867" kern="0">
                <a:solidFill>
                  <a:srgbClr val="7F694C"/>
                </a:solidFill>
                <a:latin typeface="Roboto"/>
                <a:ea typeface="Roboto"/>
                <a:cs typeface="Roboto"/>
                <a:sym typeface="Roboto"/>
              </a:rPr>
              <a:t>, infographics &amp; images by </a:t>
            </a:r>
            <a:r>
              <a:rPr lang="en" sz="1867" b="1" kern="0">
                <a:solidFill>
                  <a:srgbClr val="7F694C"/>
                </a:solidFill>
                <a:uFill>
                  <a:noFill/>
                </a:uFill>
                <a:latin typeface="Roboto"/>
                <a:ea typeface="Roboto"/>
                <a:cs typeface="Roboto"/>
                <a:sym typeface="Roboto"/>
                <a:hlinkClick r:id="rId6">
                  <a:extLst>
                    <a:ext uri="{A12FA001-AC4F-418D-AE19-62706E023703}">
                      <ahyp:hlinkClr xmlns:ahyp="http://schemas.microsoft.com/office/drawing/2018/hyperlinkcolor" val="tx"/>
                    </a:ext>
                  </a:extLst>
                </a:hlinkClick>
              </a:rPr>
              <a:t>Freepik</a:t>
            </a:r>
            <a:endParaRPr sz="1867" kern="0">
              <a:solidFill>
                <a:srgbClr val="7F694C"/>
              </a:solidFill>
              <a:latin typeface="Roboto"/>
              <a:ea typeface="Roboto"/>
              <a:cs typeface="Roboto"/>
              <a:sym typeface="Roboto"/>
            </a:endParaRPr>
          </a:p>
        </p:txBody>
      </p:sp>
    </p:spTree>
    <p:extLst>
      <p:ext uri="{BB962C8B-B14F-4D97-AF65-F5344CB8AC3E}">
        <p14:creationId xmlns:p14="http://schemas.microsoft.com/office/powerpoint/2010/main" val="15915143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6 columns">
  <p:cSld name="Title and 6 columns">
    <p:bg>
      <p:bgPr>
        <a:solidFill>
          <a:schemeClr val="lt2"/>
        </a:solidFill>
        <a:effectLst/>
      </p:bgPr>
    </p:bg>
    <p:spTree>
      <p:nvGrpSpPr>
        <p:cNvPr id="1" name="Shape 244"/>
        <p:cNvGrpSpPr/>
        <p:nvPr/>
      </p:nvGrpSpPr>
      <p:grpSpPr>
        <a:xfrm>
          <a:off x="0" y="0"/>
          <a:ext cx="0" cy="0"/>
          <a:chOff x="0" y="0"/>
          <a:chExt cx="0" cy="0"/>
        </a:xfrm>
      </p:grpSpPr>
      <p:pic>
        <p:nvPicPr>
          <p:cNvPr id="245" name="Google Shape;245;p31"/>
          <p:cNvPicPr preferRelativeResize="0"/>
          <p:nvPr/>
        </p:nvPicPr>
        <p:blipFill>
          <a:blip r:embed="rId2">
            <a:alphaModFix amt="75000"/>
          </a:blip>
          <a:stretch>
            <a:fillRect/>
          </a:stretch>
        </p:blipFill>
        <p:spPr>
          <a:xfrm flipH="1">
            <a:off x="9444733" y="0"/>
            <a:ext cx="2747267" cy="2645701"/>
          </a:xfrm>
          <a:prstGeom prst="rect">
            <a:avLst/>
          </a:prstGeom>
          <a:noFill/>
          <a:ln>
            <a:noFill/>
          </a:ln>
        </p:spPr>
      </p:pic>
      <p:pic>
        <p:nvPicPr>
          <p:cNvPr id="246" name="Google Shape;246;p31"/>
          <p:cNvPicPr preferRelativeResize="0"/>
          <p:nvPr/>
        </p:nvPicPr>
        <p:blipFill>
          <a:blip r:embed="rId2">
            <a:alphaModFix amt="75000"/>
          </a:blip>
          <a:stretch>
            <a:fillRect/>
          </a:stretch>
        </p:blipFill>
        <p:spPr>
          <a:xfrm rot="10800000" flipH="1">
            <a:off x="0" y="4212300"/>
            <a:ext cx="2747267" cy="2645701"/>
          </a:xfrm>
          <a:prstGeom prst="rect">
            <a:avLst/>
          </a:prstGeom>
          <a:noFill/>
          <a:ln>
            <a:noFill/>
          </a:ln>
        </p:spPr>
      </p:pic>
      <p:sp>
        <p:nvSpPr>
          <p:cNvPr id="247" name="Google Shape;247;p31"/>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 name="Google Shape;248;p31"/>
          <p:cNvSpPr txBox="1">
            <a:spLocks noGrp="1"/>
          </p:cNvSpPr>
          <p:nvPr>
            <p:ph type="subTitle" idx="1"/>
          </p:nvPr>
        </p:nvSpPr>
        <p:spPr>
          <a:xfrm>
            <a:off x="731151" y="2716151"/>
            <a:ext cx="3170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249" name="Google Shape;249;p31"/>
          <p:cNvSpPr txBox="1">
            <a:spLocks noGrp="1"/>
          </p:cNvSpPr>
          <p:nvPr>
            <p:ph type="subTitle" idx="2"/>
          </p:nvPr>
        </p:nvSpPr>
        <p:spPr>
          <a:xfrm>
            <a:off x="8290851" y="2716151"/>
            <a:ext cx="3170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250" name="Google Shape;250;p31"/>
          <p:cNvSpPr txBox="1">
            <a:spLocks noGrp="1"/>
          </p:cNvSpPr>
          <p:nvPr>
            <p:ph type="subTitle" idx="3"/>
          </p:nvPr>
        </p:nvSpPr>
        <p:spPr>
          <a:xfrm>
            <a:off x="4511000" y="2716151"/>
            <a:ext cx="3170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251" name="Google Shape;251;p31"/>
          <p:cNvSpPr txBox="1">
            <a:spLocks noGrp="1"/>
          </p:cNvSpPr>
          <p:nvPr>
            <p:ph type="title"/>
          </p:nvPr>
        </p:nvSpPr>
        <p:spPr>
          <a:xfrm>
            <a:off x="1116151" y="2135251"/>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52" name="Google Shape;252;p31"/>
          <p:cNvSpPr txBox="1">
            <a:spLocks noGrp="1"/>
          </p:cNvSpPr>
          <p:nvPr>
            <p:ph type="title" idx="4"/>
          </p:nvPr>
        </p:nvSpPr>
        <p:spPr>
          <a:xfrm>
            <a:off x="8675851" y="2135251"/>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53" name="Google Shape;253;p31"/>
          <p:cNvSpPr txBox="1">
            <a:spLocks noGrp="1"/>
          </p:cNvSpPr>
          <p:nvPr>
            <p:ph type="title" idx="5"/>
          </p:nvPr>
        </p:nvSpPr>
        <p:spPr>
          <a:xfrm>
            <a:off x="4896000" y="2135251"/>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54" name="Google Shape;254;p31"/>
          <p:cNvSpPr txBox="1">
            <a:spLocks noGrp="1"/>
          </p:cNvSpPr>
          <p:nvPr>
            <p:ph type="title" idx="6"/>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55" name="Google Shape;255;p31"/>
          <p:cNvSpPr txBox="1">
            <a:spLocks noGrp="1"/>
          </p:cNvSpPr>
          <p:nvPr>
            <p:ph type="subTitle" idx="7"/>
          </p:nvPr>
        </p:nvSpPr>
        <p:spPr>
          <a:xfrm>
            <a:off x="731151" y="5040251"/>
            <a:ext cx="3170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256" name="Google Shape;256;p31"/>
          <p:cNvSpPr txBox="1">
            <a:spLocks noGrp="1"/>
          </p:cNvSpPr>
          <p:nvPr>
            <p:ph type="subTitle" idx="8"/>
          </p:nvPr>
        </p:nvSpPr>
        <p:spPr>
          <a:xfrm>
            <a:off x="8290851" y="5040251"/>
            <a:ext cx="3170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257" name="Google Shape;257;p31"/>
          <p:cNvSpPr txBox="1">
            <a:spLocks noGrp="1"/>
          </p:cNvSpPr>
          <p:nvPr>
            <p:ph type="subTitle" idx="9"/>
          </p:nvPr>
        </p:nvSpPr>
        <p:spPr>
          <a:xfrm>
            <a:off x="4511000" y="5040251"/>
            <a:ext cx="3170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258" name="Google Shape;258;p31"/>
          <p:cNvSpPr txBox="1">
            <a:spLocks noGrp="1"/>
          </p:cNvSpPr>
          <p:nvPr>
            <p:ph type="title" idx="13"/>
          </p:nvPr>
        </p:nvSpPr>
        <p:spPr>
          <a:xfrm>
            <a:off x="1116151" y="4459351"/>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59" name="Google Shape;259;p31"/>
          <p:cNvSpPr txBox="1">
            <a:spLocks noGrp="1"/>
          </p:cNvSpPr>
          <p:nvPr>
            <p:ph type="title" idx="14"/>
          </p:nvPr>
        </p:nvSpPr>
        <p:spPr>
          <a:xfrm>
            <a:off x="8675851" y="4459351"/>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60" name="Google Shape;260;p31"/>
          <p:cNvSpPr txBox="1">
            <a:spLocks noGrp="1"/>
          </p:cNvSpPr>
          <p:nvPr>
            <p:ph type="title" idx="15"/>
          </p:nvPr>
        </p:nvSpPr>
        <p:spPr>
          <a:xfrm>
            <a:off x="4896000" y="4459351"/>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Tree>
    <p:extLst>
      <p:ext uri="{BB962C8B-B14F-4D97-AF65-F5344CB8AC3E}">
        <p14:creationId xmlns:p14="http://schemas.microsoft.com/office/powerpoint/2010/main" val="25985861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lt2"/>
        </a:solidFill>
        <a:effectLst/>
      </p:bgPr>
    </p:bg>
    <p:spTree>
      <p:nvGrpSpPr>
        <p:cNvPr id="1" name="Shape 261"/>
        <p:cNvGrpSpPr/>
        <p:nvPr/>
      </p:nvGrpSpPr>
      <p:grpSpPr>
        <a:xfrm>
          <a:off x="0" y="0"/>
          <a:ext cx="0" cy="0"/>
          <a:chOff x="0" y="0"/>
          <a:chExt cx="0" cy="0"/>
        </a:xfrm>
      </p:grpSpPr>
      <p:pic>
        <p:nvPicPr>
          <p:cNvPr id="262" name="Google Shape;262;p32"/>
          <p:cNvPicPr preferRelativeResize="0"/>
          <p:nvPr/>
        </p:nvPicPr>
        <p:blipFill>
          <a:blip r:embed="rId2">
            <a:alphaModFix amt="75000"/>
          </a:blip>
          <a:stretch>
            <a:fillRect/>
          </a:stretch>
        </p:blipFill>
        <p:spPr>
          <a:xfrm flipH="1">
            <a:off x="9444733" y="0"/>
            <a:ext cx="2747267" cy="2645701"/>
          </a:xfrm>
          <a:prstGeom prst="rect">
            <a:avLst/>
          </a:prstGeom>
          <a:noFill/>
          <a:ln>
            <a:noFill/>
          </a:ln>
        </p:spPr>
      </p:pic>
      <p:pic>
        <p:nvPicPr>
          <p:cNvPr id="263" name="Google Shape;263;p32"/>
          <p:cNvPicPr preferRelativeResize="0"/>
          <p:nvPr/>
        </p:nvPicPr>
        <p:blipFill>
          <a:blip r:embed="rId2">
            <a:alphaModFix amt="75000"/>
          </a:blip>
          <a:stretch>
            <a:fillRect/>
          </a:stretch>
        </p:blipFill>
        <p:spPr>
          <a:xfrm rot="10800000" flipH="1">
            <a:off x="0" y="4212300"/>
            <a:ext cx="2747267" cy="2645701"/>
          </a:xfrm>
          <a:prstGeom prst="rect">
            <a:avLst/>
          </a:prstGeom>
          <a:noFill/>
          <a:ln>
            <a:noFill/>
          </a:ln>
        </p:spPr>
      </p:pic>
      <p:sp>
        <p:nvSpPr>
          <p:cNvPr id="264" name="Google Shape;264;p32"/>
          <p:cNvSpPr txBox="1">
            <a:spLocks noGrp="1"/>
          </p:cNvSpPr>
          <p:nvPr>
            <p:ph type="title"/>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65" name="Google Shape;265;p32"/>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5491343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lt2"/>
        </a:solidFill>
        <a:effectLst/>
      </p:bgPr>
    </p:bg>
    <p:spTree>
      <p:nvGrpSpPr>
        <p:cNvPr id="1" name="Shape 266"/>
        <p:cNvGrpSpPr/>
        <p:nvPr/>
      </p:nvGrpSpPr>
      <p:grpSpPr>
        <a:xfrm>
          <a:off x="0" y="0"/>
          <a:ext cx="0" cy="0"/>
          <a:chOff x="0" y="0"/>
          <a:chExt cx="0" cy="0"/>
        </a:xfrm>
      </p:grpSpPr>
      <p:pic>
        <p:nvPicPr>
          <p:cNvPr id="267" name="Google Shape;267;p33"/>
          <p:cNvPicPr preferRelativeResize="0"/>
          <p:nvPr/>
        </p:nvPicPr>
        <p:blipFill>
          <a:blip r:embed="rId2">
            <a:alphaModFix amt="55000"/>
          </a:blip>
          <a:stretch>
            <a:fillRect/>
          </a:stretch>
        </p:blipFill>
        <p:spPr>
          <a:xfrm>
            <a:off x="2946401" y="0"/>
            <a:ext cx="2806700" cy="2896435"/>
          </a:xfrm>
          <a:prstGeom prst="rect">
            <a:avLst/>
          </a:prstGeom>
          <a:noFill/>
          <a:ln>
            <a:noFill/>
          </a:ln>
        </p:spPr>
      </p:pic>
      <p:pic>
        <p:nvPicPr>
          <p:cNvPr id="268" name="Google Shape;268;p33"/>
          <p:cNvPicPr preferRelativeResize="0"/>
          <p:nvPr/>
        </p:nvPicPr>
        <p:blipFill>
          <a:blip r:embed="rId2">
            <a:alphaModFix amt="55000"/>
          </a:blip>
          <a:stretch>
            <a:fillRect/>
          </a:stretch>
        </p:blipFill>
        <p:spPr>
          <a:xfrm rot="10800000" flipH="1">
            <a:off x="6438901" y="3961567"/>
            <a:ext cx="2806700" cy="2896435"/>
          </a:xfrm>
          <a:prstGeom prst="rect">
            <a:avLst/>
          </a:prstGeom>
          <a:noFill/>
          <a:ln>
            <a:noFill/>
          </a:ln>
        </p:spPr>
      </p:pic>
      <p:sp>
        <p:nvSpPr>
          <p:cNvPr id="269" name="Google Shape;269;p33"/>
          <p:cNvSpPr txBox="1">
            <a:spLocks noGrp="1"/>
          </p:cNvSpPr>
          <p:nvPr>
            <p:ph type="title"/>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70" name="Google Shape;270;p33"/>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192693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lt2"/>
        </a:solidFill>
        <a:effectLst/>
      </p:bgPr>
    </p:bg>
    <p:spTree>
      <p:nvGrpSpPr>
        <p:cNvPr id="1" name="Shape 271"/>
        <p:cNvGrpSpPr/>
        <p:nvPr/>
      </p:nvGrpSpPr>
      <p:grpSpPr>
        <a:xfrm>
          <a:off x="0" y="0"/>
          <a:ext cx="0" cy="0"/>
          <a:chOff x="0" y="0"/>
          <a:chExt cx="0" cy="0"/>
        </a:xfrm>
      </p:grpSpPr>
      <p:sp>
        <p:nvSpPr>
          <p:cNvPr id="272" name="Google Shape;272;p34"/>
          <p:cNvSpPr txBox="1">
            <a:spLocks noGrp="1"/>
          </p:cNvSpPr>
          <p:nvPr>
            <p:ph type="title"/>
          </p:nvPr>
        </p:nvSpPr>
        <p:spPr>
          <a:xfrm>
            <a:off x="952167" y="725433"/>
            <a:ext cx="102876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73" name="Google Shape;273;p34"/>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pic>
        <p:nvPicPr>
          <p:cNvPr id="274" name="Google Shape;274;p34"/>
          <p:cNvPicPr preferRelativeResize="0"/>
          <p:nvPr/>
        </p:nvPicPr>
        <p:blipFill>
          <a:blip r:embed="rId2">
            <a:alphaModFix amt="35000"/>
          </a:blip>
          <a:stretch>
            <a:fillRect/>
          </a:stretch>
        </p:blipFill>
        <p:spPr>
          <a:xfrm>
            <a:off x="1568451" y="1543051"/>
            <a:ext cx="9055100" cy="3771900"/>
          </a:xfrm>
          <a:prstGeom prst="rect">
            <a:avLst/>
          </a:prstGeom>
          <a:noFill/>
          <a:ln>
            <a:noFill/>
          </a:ln>
        </p:spPr>
      </p:pic>
    </p:spTree>
    <p:extLst>
      <p:ext uri="{BB962C8B-B14F-4D97-AF65-F5344CB8AC3E}">
        <p14:creationId xmlns:p14="http://schemas.microsoft.com/office/powerpoint/2010/main" val="14212095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only 4">
  <p:cSld name="Title only 4">
    <p:bg>
      <p:bgPr>
        <a:solidFill>
          <a:schemeClr val="lt2"/>
        </a:solidFill>
        <a:effectLst/>
      </p:bgPr>
    </p:bg>
    <p:spTree>
      <p:nvGrpSpPr>
        <p:cNvPr id="1" name="Shape 275"/>
        <p:cNvGrpSpPr/>
        <p:nvPr/>
      </p:nvGrpSpPr>
      <p:grpSpPr>
        <a:xfrm>
          <a:off x="0" y="0"/>
          <a:ext cx="0" cy="0"/>
          <a:chOff x="0" y="0"/>
          <a:chExt cx="0" cy="0"/>
        </a:xfrm>
      </p:grpSpPr>
      <p:pic>
        <p:nvPicPr>
          <p:cNvPr id="276" name="Google Shape;276;p35"/>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277" name="Google Shape;277;p35"/>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278" name="Google Shape;278;p35"/>
          <p:cNvSpPr txBox="1">
            <a:spLocks noGrp="1"/>
          </p:cNvSpPr>
          <p:nvPr>
            <p:ph type="title"/>
          </p:nvPr>
        </p:nvSpPr>
        <p:spPr>
          <a:xfrm>
            <a:off x="952167" y="725433"/>
            <a:ext cx="102876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79" name="Google Shape;279;p35"/>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857607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only 5">
  <p:cSld name="Title only 5">
    <p:bg>
      <p:bgPr>
        <a:solidFill>
          <a:schemeClr val="lt2"/>
        </a:solidFill>
        <a:effectLst/>
      </p:bgPr>
    </p:bg>
    <p:spTree>
      <p:nvGrpSpPr>
        <p:cNvPr id="1" name="Shape 280"/>
        <p:cNvGrpSpPr/>
        <p:nvPr/>
      </p:nvGrpSpPr>
      <p:grpSpPr>
        <a:xfrm>
          <a:off x="0" y="0"/>
          <a:ext cx="0" cy="0"/>
          <a:chOff x="0" y="0"/>
          <a:chExt cx="0" cy="0"/>
        </a:xfrm>
      </p:grpSpPr>
      <p:sp>
        <p:nvSpPr>
          <p:cNvPr id="281" name="Google Shape;281;p36"/>
          <p:cNvSpPr txBox="1">
            <a:spLocks noGrp="1"/>
          </p:cNvSpPr>
          <p:nvPr>
            <p:ph type="title"/>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82" name="Google Shape;282;p36"/>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pic>
        <p:nvPicPr>
          <p:cNvPr id="283" name="Google Shape;283;p36"/>
          <p:cNvPicPr preferRelativeResize="0"/>
          <p:nvPr/>
        </p:nvPicPr>
        <p:blipFill>
          <a:blip r:embed="rId2">
            <a:alphaModFix amt="35000"/>
          </a:blip>
          <a:stretch>
            <a:fillRect/>
          </a:stretch>
        </p:blipFill>
        <p:spPr>
          <a:xfrm>
            <a:off x="1568451" y="1543051"/>
            <a:ext cx="9055100" cy="3771900"/>
          </a:xfrm>
          <a:prstGeom prst="rect">
            <a:avLst/>
          </a:prstGeom>
          <a:noFill/>
          <a:ln>
            <a:noFill/>
          </a:ln>
        </p:spPr>
      </p:pic>
    </p:spTree>
    <p:extLst>
      <p:ext uri="{BB962C8B-B14F-4D97-AF65-F5344CB8AC3E}">
        <p14:creationId xmlns:p14="http://schemas.microsoft.com/office/powerpoint/2010/main" val="14602798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only 6">
  <p:cSld name="Title only 6">
    <p:bg>
      <p:bgPr>
        <a:solidFill>
          <a:schemeClr val="lt2"/>
        </a:solidFill>
        <a:effectLst/>
      </p:bgPr>
    </p:bg>
    <p:spTree>
      <p:nvGrpSpPr>
        <p:cNvPr id="1" name="Shape 284"/>
        <p:cNvGrpSpPr/>
        <p:nvPr/>
      </p:nvGrpSpPr>
      <p:grpSpPr>
        <a:xfrm>
          <a:off x="0" y="0"/>
          <a:ext cx="0" cy="0"/>
          <a:chOff x="0" y="0"/>
          <a:chExt cx="0" cy="0"/>
        </a:xfrm>
      </p:grpSpPr>
      <p:pic>
        <p:nvPicPr>
          <p:cNvPr id="285" name="Google Shape;285;p37"/>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286" name="Google Shape;286;p37"/>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287" name="Google Shape;287;p37"/>
          <p:cNvSpPr txBox="1">
            <a:spLocks noGrp="1"/>
          </p:cNvSpPr>
          <p:nvPr>
            <p:ph type="title"/>
          </p:nvPr>
        </p:nvSpPr>
        <p:spPr>
          <a:xfrm>
            <a:off x="952167" y="725433"/>
            <a:ext cx="102876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88" name="Google Shape;288;p37"/>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2890063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only 7">
  <p:cSld name="Title only 7">
    <p:bg>
      <p:bgPr>
        <a:solidFill>
          <a:schemeClr val="lt2"/>
        </a:solidFill>
        <a:effectLst/>
      </p:bgPr>
    </p:bg>
    <p:spTree>
      <p:nvGrpSpPr>
        <p:cNvPr id="1" name="Shape 289"/>
        <p:cNvGrpSpPr/>
        <p:nvPr/>
      </p:nvGrpSpPr>
      <p:grpSpPr>
        <a:xfrm>
          <a:off x="0" y="0"/>
          <a:ext cx="0" cy="0"/>
          <a:chOff x="0" y="0"/>
          <a:chExt cx="0" cy="0"/>
        </a:xfrm>
      </p:grpSpPr>
      <p:pic>
        <p:nvPicPr>
          <p:cNvPr id="290" name="Google Shape;290;p38"/>
          <p:cNvPicPr preferRelativeResize="0"/>
          <p:nvPr/>
        </p:nvPicPr>
        <p:blipFill>
          <a:blip r:embed="rId2">
            <a:alphaModFix amt="55000"/>
          </a:blip>
          <a:stretch>
            <a:fillRect/>
          </a:stretch>
        </p:blipFill>
        <p:spPr>
          <a:xfrm>
            <a:off x="2946401" y="0"/>
            <a:ext cx="2806700" cy="2896435"/>
          </a:xfrm>
          <a:prstGeom prst="rect">
            <a:avLst/>
          </a:prstGeom>
          <a:noFill/>
          <a:ln>
            <a:noFill/>
          </a:ln>
        </p:spPr>
      </p:pic>
      <p:pic>
        <p:nvPicPr>
          <p:cNvPr id="291" name="Google Shape;291;p38"/>
          <p:cNvPicPr preferRelativeResize="0"/>
          <p:nvPr/>
        </p:nvPicPr>
        <p:blipFill>
          <a:blip r:embed="rId2">
            <a:alphaModFix amt="55000"/>
          </a:blip>
          <a:stretch>
            <a:fillRect/>
          </a:stretch>
        </p:blipFill>
        <p:spPr>
          <a:xfrm rot="10800000" flipH="1">
            <a:off x="6438901" y="3961567"/>
            <a:ext cx="2806700" cy="2896435"/>
          </a:xfrm>
          <a:prstGeom prst="rect">
            <a:avLst/>
          </a:prstGeom>
          <a:noFill/>
          <a:ln>
            <a:noFill/>
          </a:ln>
        </p:spPr>
      </p:pic>
      <p:sp>
        <p:nvSpPr>
          <p:cNvPr id="292" name="Google Shape;292;p38"/>
          <p:cNvSpPr txBox="1">
            <a:spLocks noGrp="1"/>
          </p:cNvSpPr>
          <p:nvPr>
            <p:ph type="title"/>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93" name="Google Shape;293;p38"/>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937728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6397833" y="4631133"/>
            <a:ext cx="4842000" cy="1501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3600"/>
              <a:buNone/>
              <a:defRPr sz="3600">
                <a:solidFill>
                  <a:schemeClr val="lt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Tree>
    <p:extLst>
      <p:ext uri="{BB962C8B-B14F-4D97-AF65-F5344CB8AC3E}">
        <p14:creationId xmlns:p14="http://schemas.microsoft.com/office/powerpoint/2010/main" val="13099340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only 8">
  <p:cSld name="Title only 8">
    <p:bg>
      <p:bgPr>
        <a:solidFill>
          <a:schemeClr val="lt2"/>
        </a:solidFill>
        <a:effectLst/>
      </p:bgPr>
    </p:bg>
    <p:spTree>
      <p:nvGrpSpPr>
        <p:cNvPr id="1" name="Shape 294"/>
        <p:cNvGrpSpPr/>
        <p:nvPr/>
      </p:nvGrpSpPr>
      <p:grpSpPr>
        <a:xfrm>
          <a:off x="0" y="0"/>
          <a:ext cx="0" cy="0"/>
          <a:chOff x="0" y="0"/>
          <a:chExt cx="0" cy="0"/>
        </a:xfrm>
      </p:grpSpPr>
      <p:pic>
        <p:nvPicPr>
          <p:cNvPr id="295" name="Google Shape;295;p39"/>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296" name="Google Shape;296;p39"/>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297" name="Google Shape;297;p39"/>
          <p:cNvSpPr txBox="1">
            <a:spLocks noGrp="1"/>
          </p:cNvSpPr>
          <p:nvPr>
            <p:ph type="title"/>
          </p:nvPr>
        </p:nvSpPr>
        <p:spPr>
          <a:xfrm>
            <a:off x="952167" y="725433"/>
            <a:ext cx="102876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298" name="Google Shape;298;p39"/>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009534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only 9">
  <p:cSld name="Title only 9">
    <p:bg>
      <p:bgPr>
        <a:solidFill>
          <a:schemeClr val="lt2"/>
        </a:solidFill>
        <a:effectLst/>
      </p:bgPr>
    </p:bg>
    <p:spTree>
      <p:nvGrpSpPr>
        <p:cNvPr id="1" name="Shape 299"/>
        <p:cNvGrpSpPr/>
        <p:nvPr/>
      </p:nvGrpSpPr>
      <p:grpSpPr>
        <a:xfrm>
          <a:off x="0" y="0"/>
          <a:ext cx="0" cy="0"/>
          <a:chOff x="0" y="0"/>
          <a:chExt cx="0" cy="0"/>
        </a:xfrm>
      </p:grpSpPr>
      <p:pic>
        <p:nvPicPr>
          <p:cNvPr id="300" name="Google Shape;300;p40"/>
          <p:cNvPicPr preferRelativeResize="0"/>
          <p:nvPr/>
        </p:nvPicPr>
        <p:blipFill>
          <a:blip r:embed="rId2">
            <a:alphaModFix amt="55000"/>
          </a:blip>
          <a:stretch>
            <a:fillRect/>
          </a:stretch>
        </p:blipFill>
        <p:spPr>
          <a:xfrm>
            <a:off x="2946401" y="0"/>
            <a:ext cx="2806700" cy="2896435"/>
          </a:xfrm>
          <a:prstGeom prst="rect">
            <a:avLst/>
          </a:prstGeom>
          <a:noFill/>
          <a:ln>
            <a:noFill/>
          </a:ln>
        </p:spPr>
      </p:pic>
      <p:pic>
        <p:nvPicPr>
          <p:cNvPr id="301" name="Google Shape;301;p40"/>
          <p:cNvPicPr preferRelativeResize="0"/>
          <p:nvPr/>
        </p:nvPicPr>
        <p:blipFill>
          <a:blip r:embed="rId2">
            <a:alphaModFix amt="55000"/>
          </a:blip>
          <a:stretch>
            <a:fillRect/>
          </a:stretch>
        </p:blipFill>
        <p:spPr>
          <a:xfrm rot="10800000" flipH="1">
            <a:off x="6438901" y="3961567"/>
            <a:ext cx="2806700" cy="2896435"/>
          </a:xfrm>
          <a:prstGeom prst="rect">
            <a:avLst/>
          </a:prstGeom>
          <a:noFill/>
          <a:ln>
            <a:noFill/>
          </a:ln>
        </p:spPr>
      </p:pic>
      <p:sp>
        <p:nvSpPr>
          <p:cNvPr id="302" name="Google Shape;302;p40"/>
          <p:cNvSpPr txBox="1">
            <a:spLocks noGrp="1"/>
          </p:cNvSpPr>
          <p:nvPr>
            <p:ph type="title"/>
          </p:nvPr>
        </p:nvSpPr>
        <p:spPr>
          <a:xfrm>
            <a:off x="952167" y="725433"/>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303" name="Google Shape;303;p40"/>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8851243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2"/>
        </a:solidFill>
        <a:effectLst/>
      </p:bgPr>
    </p:bg>
    <p:spTree>
      <p:nvGrpSpPr>
        <p:cNvPr id="1" name="Shape 304"/>
        <p:cNvGrpSpPr/>
        <p:nvPr/>
      </p:nvGrpSpPr>
      <p:grpSpPr>
        <a:xfrm>
          <a:off x="0" y="0"/>
          <a:ext cx="0" cy="0"/>
          <a:chOff x="0" y="0"/>
          <a:chExt cx="0" cy="0"/>
        </a:xfrm>
      </p:grpSpPr>
      <p:pic>
        <p:nvPicPr>
          <p:cNvPr id="305" name="Google Shape;305;p41"/>
          <p:cNvPicPr preferRelativeResize="0"/>
          <p:nvPr/>
        </p:nvPicPr>
        <p:blipFill>
          <a:blip r:embed="rId2">
            <a:alphaModFix amt="75000"/>
          </a:blip>
          <a:stretch>
            <a:fillRect/>
          </a:stretch>
        </p:blipFill>
        <p:spPr>
          <a:xfrm flipH="1">
            <a:off x="9444733" y="0"/>
            <a:ext cx="2747267" cy="2645701"/>
          </a:xfrm>
          <a:prstGeom prst="rect">
            <a:avLst/>
          </a:prstGeom>
          <a:noFill/>
          <a:ln>
            <a:noFill/>
          </a:ln>
        </p:spPr>
      </p:pic>
      <p:pic>
        <p:nvPicPr>
          <p:cNvPr id="306" name="Google Shape;306;p41"/>
          <p:cNvPicPr preferRelativeResize="0"/>
          <p:nvPr/>
        </p:nvPicPr>
        <p:blipFill>
          <a:blip r:embed="rId2">
            <a:alphaModFix amt="75000"/>
          </a:blip>
          <a:stretch>
            <a:fillRect/>
          </a:stretch>
        </p:blipFill>
        <p:spPr>
          <a:xfrm rot="10800000" flipH="1">
            <a:off x="0" y="4212300"/>
            <a:ext cx="2747267" cy="2645701"/>
          </a:xfrm>
          <a:prstGeom prst="rect">
            <a:avLst/>
          </a:prstGeom>
          <a:noFill/>
          <a:ln>
            <a:noFill/>
          </a:ln>
        </p:spPr>
      </p:pic>
      <p:sp>
        <p:nvSpPr>
          <p:cNvPr id="307" name="Google Shape;307;p41"/>
          <p:cNvSpPr txBox="1">
            <a:spLocks noGrp="1"/>
          </p:cNvSpPr>
          <p:nvPr>
            <p:ph type="subTitle" idx="1"/>
          </p:nvPr>
        </p:nvSpPr>
        <p:spPr>
          <a:xfrm>
            <a:off x="3187600" y="2363351"/>
            <a:ext cx="58168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133"/>
            </a:lvl1pPr>
            <a:lvl2pPr lvl="1" algn="ctr" rtl="0">
              <a:spcBef>
                <a:spcPts val="0"/>
              </a:spcBef>
              <a:spcAft>
                <a:spcPts val="0"/>
              </a:spcAft>
              <a:buNone/>
              <a:defRPr sz="2133"/>
            </a:lvl2pPr>
            <a:lvl3pPr lvl="2" algn="ctr" rtl="0">
              <a:spcBef>
                <a:spcPts val="0"/>
              </a:spcBef>
              <a:spcAft>
                <a:spcPts val="0"/>
              </a:spcAft>
              <a:buNone/>
              <a:defRPr sz="2133"/>
            </a:lvl3pPr>
            <a:lvl4pPr lvl="3" algn="ctr" rtl="0">
              <a:spcBef>
                <a:spcPts val="0"/>
              </a:spcBef>
              <a:spcAft>
                <a:spcPts val="0"/>
              </a:spcAft>
              <a:buNone/>
              <a:defRPr sz="2133"/>
            </a:lvl4pPr>
            <a:lvl5pPr lvl="4" algn="ctr" rtl="0">
              <a:spcBef>
                <a:spcPts val="0"/>
              </a:spcBef>
              <a:spcAft>
                <a:spcPts val="0"/>
              </a:spcAft>
              <a:buNone/>
              <a:defRPr sz="2133"/>
            </a:lvl5pPr>
            <a:lvl6pPr lvl="5" algn="ctr" rtl="0">
              <a:spcBef>
                <a:spcPts val="0"/>
              </a:spcBef>
              <a:spcAft>
                <a:spcPts val="0"/>
              </a:spcAft>
              <a:buNone/>
              <a:defRPr sz="2133"/>
            </a:lvl6pPr>
            <a:lvl7pPr lvl="6" algn="ctr" rtl="0">
              <a:spcBef>
                <a:spcPts val="0"/>
              </a:spcBef>
              <a:spcAft>
                <a:spcPts val="0"/>
              </a:spcAft>
              <a:buNone/>
              <a:defRPr sz="2133"/>
            </a:lvl7pPr>
            <a:lvl8pPr lvl="7" algn="ctr" rtl="0">
              <a:spcBef>
                <a:spcPts val="0"/>
              </a:spcBef>
              <a:spcAft>
                <a:spcPts val="0"/>
              </a:spcAft>
              <a:buNone/>
              <a:defRPr sz="2133"/>
            </a:lvl8pPr>
            <a:lvl9pPr lvl="8" algn="ctr" rtl="0">
              <a:spcBef>
                <a:spcPts val="0"/>
              </a:spcBef>
              <a:spcAft>
                <a:spcPts val="0"/>
              </a:spcAft>
              <a:buNone/>
              <a:defRPr sz="2133"/>
            </a:lvl9pPr>
          </a:lstStyle>
          <a:p>
            <a:endParaRPr/>
          </a:p>
        </p:txBody>
      </p:sp>
      <p:sp>
        <p:nvSpPr>
          <p:cNvPr id="308" name="Google Shape;308;p41"/>
          <p:cNvSpPr txBox="1">
            <a:spLocks noGrp="1"/>
          </p:cNvSpPr>
          <p:nvPr>
            <p:ph type="title" hasCustomPrompt="1"/>
          </p:nvPr>
        </p:nvSpPr>
        <p:spPr>
          <a:xfrm>
            <a:off x="3524000" y="1632151"/>
            <a:ext cx="5144000" cy="66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5067"/>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309" name="Google Shape;309;p41"/>
          <p:cNvSpPr txBox="1">
            <a:spLocks noGrp="1"/>
          </p:cNvSpPr>
          <p:nvPr>
            <p:ph type="subTitle" idx="2"/>
          </p:nvPr>
        </p:nvSpPr>
        <p:spPr>
          <a:xfrm>
            <a:off x="3187600" y="3998743"/>
            <a:ext cx="5816800" cy="487600"/>
          </a:xfrm>
          <a:prstGeom prst="rect">
            <a:avLst/>
          </a:prstGeom>
        </p:spPr>
        <p:txBody>
          <a:bodyPr spcFirstLastPara="1" wrap="square" lIns="91425" tIns="91425" rIns="91425" bIns="91425" anchor="ctr" anchorCtr="0">
            <a:noAutofit/>
          </a:bodyPr>
          <a:lstStyle>
            <a:lvl1pPr lvl="0" algn="ctr" rtl="0">
              <a:lnSpc>
                <a:spcPct val="150000"/>
              </a:lnSpc>
              <a:spcBef>
                <a:spcPts val="0"/>
              </a:spcBef>
              <a:spcAft>
                <a:spcPts val="0"/>
              </a:spcAft>
              <a:buNone/>
              <a:defRPr sz="2133"/>
            </a:lvl1pPr>
            <a:lvl2pPr lvl="1" algn="ctr" rtl="0">
              <a:lnSpc>
                <a:spcPct val="150000"/>
              </a:lnSpc>
              <a:spcBef>
                <a:spcPts val="0"/>
              </a:spcBef>
              <a:spcAft>
                <a:spcPts val="0"/>
              </a:spcAft>
              <a:buNone/>
              <a:defRPr sz="2133"/>
            </a:lvl2pPr>
            <a:lvl3pPr lvl="2" algn="ctr" rtl="0">
              <a:lnSpc>
                <a:spcPct val="150000"/>
              </a:lnSpc>
              <a:spcBef>
                <a:spcPts val="0"/>
              </a:spcBef>
              <a:spcAft>
                <a:spcPts val="0"/>
              </a:spcAft>
              <a:buNone/>
              <a:defRPr sz="2133"/>
            </a:lvl3pPr>
            <a:lvl4pPr lvl="3" algn="ctr" rtl="0">
              <a:lnSpc>
                <a:spcPct val="150000"/>
              </a:lnSpc>
              <a:spcBef>
                <a:spcPts val="0"/>
              </a:spcBef>
              <a:spcAft>
                <a:spcPts val="0"/>
              </a:spcAft>
              <a:buNone/>
              <a:defRPr sz="2133"/>
            </a:lvl4pPr>
            <a:lvl5pPr lvl="4" algn="ctr" rtl="0">
              <a:lnSpc>
                <a:spcPct val="150000"/>
              </a:lnSpc>
              <a:spcBef>
                <a:spcPts val="0"/>
              </a:spcBef>
              <a:spcAft>
                <a:spcPts val="0"/>
              </a:spcAft>
              <a:buNone/>
              <a:defRPr sz="2133"/>
            </a:lvl5pPr>
            <a:lvl6pPr lvl="5" algn="ctr" rtl="0">
              <a:lnSpc>
                <a:spcPct val="150000"/>
              </a:lnSpc>
              <a:spcBef>
                <a:spcPts val="0"/>
              </a:spcBef>
              <a:spcAft>
                <a:spcPts val="0"/>
              </a:spcAft>
              <a:buNone/>
              <a:defRPr sz="2133"/>
            </a:lvl6pPr>
            <a:lvl7pPr lvl="6" algn="ctr" rtl="0">
              <a:lnSpc>
                <a:spcPct val="150000"/>
              </a:lnSpc>
              <a:spcBef>
                <a:spcPts val="0"/>
              </a:spcBef>
              <a:spcAft>
                <a:spcPts val="0"/>
              </a:spcAft>
              <a:buNone/>
              <a:defRPr sz="2133"/>
            </a:lvl7pPr>
            <a:lvl8pPr lvl="7" algn="ctr" rtl="0">
              <a:lnSpc>
                <a:spcPct val="150000"/>
              </a:lnSpc>
              <a:spcBef>
                <a:spcPts val="0"/>
              </a:spcBef>
              <a:spcAft>
                <a:spcPts val="0"/>
              </a:spcAft>
              <a:buNone/>
              <a:defRPr sz="2133"/>
            </a:lvl8pPr>
            <a:lvl9pPr lvl="8" algn="ctr" rtl="0">
              <a:lnSpc>
                <a:spcPct val="150000"/>
              </a:lnSpc>
              <a:spcBef>
                <a:spcPts val="0"/>
              </a:spcBef>
              <a:spcAft>
                <a:spcPts val="0"/>
              </a:spcAft>
              <a:buNone/>
              <a:defRPr sz="2133"/>
            </a:lvl9pPr>
          </a:lstStyle>
          <a:p>
            <a:endParaRPr/>
          </a:p>
        </p:txBody>
      </p:sp>
      <p:sp>
        <p:nvSpPr>
          <p:cNvPr id="310" name="Google Shape;310;p41"/>
          <p:cNvSpPr txBox="1">
            <a:spLocks noGrp="1"/>
          </p:cNvSpPr>
          <p:nvPr>
            <p:ph type="title" idx="3" hasCustomPrompt="1"/>
          </p:nvPr>
        </p:nvSpPr>
        <p:spPr>
          <a:xfrm>
            <a:off x="3524000" y="3268079"/>
            <a:ext cx="5144000" cy="66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5067"/>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311" name="Google Shape;311;p41"/>
          <p:cNvSpPr txBox="1">
            <a:spLocks noGrp="1"/>
          </p:cNvSpPr>
          <p:nvPr>
            <p:ph type="subTitle" idx="4"/>
          </p:nvPr>
        </p:nvSpPr>
        <p:spPr>
          <a:xfrm>
            <a:off x="3187600" y="5634136"/>
            <a:ext cx="58168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312" name="Google Shape;312;p41"/>
          <p:cNvSpPr txBox="1">
            <a:spLocks noGrp="1"/>
          </p:cNvSpPr>
          <p:nvPr>
            <p:ph type="title" idx="5" hasCustomPrompt="1"/>
          </p:nvPr>
        </p:nvSpPr>
        <p:spPr>
          <a:xfrm>
            <a:off x="3524000" y="4904007"/>
            <a:ext cx="5144000" cy="66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5067"/>
            </a:lvl1pPr>
            <a:lvl2pPr lvl="1" algn="ctr" rtl="0">
              <a:spcBef>
                <a:spcPts val="0"/>
              </a:spcBef>
              <a:spcAft>
                <a:spcPts val="0"/>
              </a:spcAft>
              <a:buClr>
                <a:schemeClr val="accent5"/>
              </a:buClr>
              <a:buSzPts val="3600"/>
              <a:buNone/>
              <a:defRPr sz="4800">
                <a:solidFill>
                  <a:schemeClr val="accent5"/>
                </a:solidFill>
              </a:defRPr>
            </a:lvl2pPr>
            <a:lvl3pPr lvl="2" algn="ctr" rtl="0">
              <a:spcBef>
                <a:spcPts val="0"/>
              </a:spcBef>
              <a:spcAft>
                <a:spcPts val="0"/>
              </a:spcAft>
              <a:buClr>
                <a:schemeClr val="accent5"/>
              </a:buClr>
              <a:buSzPts val="3600"/>
              <a:buNone/>
              <a:defRPr sz="4800">
                <a:solidFill>
                  <a:schemeClr val="accent5"/>
                </a:solidFill>
              </a:defRPr>
            </a:lvl3pPr>
            <a:lvl4pPr lvl="3" algn="ctr" rtl="0">
              <a:spcBef>
                <a:spcPts val="0"/>
              </a:spcBef>
              <a:spcAft>
                <a:spcPts val="0"/>
              </a:spcAft>
              <a:buClr>
                <a:schemeClr val="accent5"/>
              </a:buClr>
              <a:buSzPts val="3600"/>
              <a:buNone/>
              <a:defRPr sz="4800">
                <a:solidFill>
                  <a:schemeClr val="accent5"/>
                </a:solidFill>
              </a:defRPr>
            </a:lvl4pPr>
            <a:lvl5pPr lvl="4" algn="ctr" rtl="0">
              <a:spcBef>
                <a:spcPts val="0"/>
              </a:spcBef>
              <a:spcAft>
                <a:spcPts val="0"/>
              </a:spcAft>
              <a:buClr>
                <a:schemeClr val="accent5"/>
              </a:buClr>
              <a:buSzPts val="3600"/>
              <a:buNone/>
              <a:defRPr sz="4800">
                <a:solidFill>
                  <a:schemeClr val="accent5"/>
                </a:solidFill>
              </a:defRPr>
            </a:lvl5pPr>
            <a:lvl6pPr lvl="5" algn="ctr" rtl="0">
              <a:spcBef>
                <a:spcPts val="0"/>
              </a:spcBef>
              <a:spcAft>
                <a:spcPts val="0"/>
              </a:spcAft>
              <a:buClr>
                <a:schemeClr val="accent5"/>
              </a:buClr>
              <a:buSzPts val="3600"/>
              <a:buNone/>
              <a:defRPr sz="4800">
                <a:solidFill>
                  <a:schemeClr val="accent5"/>
                </a:solidFill>
              </a:defRPr>
            </a:lvl6pPr>
            <a:lvl7pPr lvl="6" algn="ctr" rtl="0">
              <a:spcBef>
                <a:spcPts val="0"/>
              </a:spcBef>
              <a:spcAft>
                <a:spcPts val="0"/>
              </a:spcAft>
              <a:buClr>
                <a:schemeClr val="accent5"/>
              </a:buClr>
              <a:buSzPts val="3600"/>
              <a:buNone/>
              <a:defRPr sz="4800">
                <a:solidFill>
                  <a:schemeClr val="accent5"/>
                </a:solidFill>
              </a:defRPr>
            </a:lvl7pPr>
            <a:lvl8pPr lvl="7" algn="ctr" rtl="0">
              <a:spcBef>
                <a:spcPts val="0"/>
              </a:spcBef>
              <a:spcAft>
                <a:spcPts val="0"/>
              </a:spcAft>
              <a:buClr>
                <a:schemeClr val="accent5"/>
              </a:buClr>
              <a:buSzPts val="3600"/>
              <a:buNone/>
              <a:defRPr sz="4800">
                <a:solidFill>
                  <a:schemeClr val="accent5"/>
                </a:solidFill>
              </a:defRPr>
            </a:lvl8pPr>
            <a:lvl9pPr lvl="8" algn="ctr" rtl="0">
              <a:spcBef>
                <a:spcPts val="0"/>
              </a:spcBef>
              <a:spcAft>
                <a:spcPts val="0"/>
              </a:spcAft>
              <a:buClr>
                <a:schemeClr val="accent5"/>
              </a:buClr>
              <a:buSzPts val="3600"/>
              <a:buNone/>
              <a:defRPr sz="4800">
                <a:solidFill>
                  <a:schemeClr val="accent5"/>
                </a:solidFill>
              </a:defRPr>
            </a:lvl9pPr>
          </a:lstStyle>
          <a:p>
            <a:r>
              <a:t>xx%</a:t>
            </a:r>
          </a:p>
        </p:txBody>
      </p:sp>
      <p:sp>
        <p:nvSpPr>
          <p:cNvPr id="313" name="Google Shape;313;p41"/>
          <p:cNvSpPr txBox="1">
            <a:spLocks noGrp="1"/>
          </p:cNvSpPr>
          <p:nvPr>
            <p:ph type="title" idx="6"/>
          </p:nvPr>
        </p:nvSpPr>
        <p:spPr>
          <a:xfrm>
            <a:off x="952167" y="729100"/>
            <a:ext cx="10214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314" name="Google Shape;314;p41"/>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5873997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Numbers and text 1">
  <p:cSld name="Numbers and text 1">
    <p:bg>
      <p:bgPr>
        <a:solidFill>
          <a:schemeClr val="lt2"/>
        </a:solidFill>
        <a:effectLst/>
      </p:bgPr>
    </p:bg>
    <p:spTree>
      <p:nvGrpSpPr>
        <p:cNvPr id="1" name="Shape 315"/>
        <p:cNvGrpSpPr/>
        <p:nvPr/>
      </p:nvGrpSpPr>
      <p:grpSpPr>
        <a:xfrm>
          <a:off x="0" y="0"/>
          <a:ext cx="0" cy="0"/>
          <a:chOff x="0" y="0"/>
          <a:chExt cx="0" cy="0"/>
        </a:xfrm>
      </p:grpSpPr>
      <p:pic>
        <p:nvPicPr>
          <p:cNvPr id="316" name="Google Shape;316;p42"/>
          <p:cNvPicPr preferRelativeResize="0"/>
          <p:nvPr/>
        </p:nvPicPr>
        <p:blipFill>
          <a:blip r:embed="rId2">
            <a:alphaModFix amt="75000"/>
          </a:blip>
          <a:stretch>
            <a:fillRect/>
          </a:stretch>
        </p:blipFill>
        <p:spPr>
          <a:xfrm flipH="1">
            <a:off x="9444733" y="0"/>
            <a:ext cx="2747267" cy="2645701"/>
          </a:xfrm>
          <a:prstGeom prst="rect">
            <a:avLst/>
          </a:prstGeom>
          <a:noFill/>
          <a:ln>
            <a:noFill/>
          </a:ln>
        </p:spPr>
      </p:pic>
      <p:pic>
        <p:nvPicPr>
          <p:cNvPr id="317" name="Google Shape;317;p42"/>
          <p:cNvPicPr preferRelativeResize="0"/>
          <p:nvPr/>
        </p:nvPicPr>
        <p:blipFill>
          <a:blip r:embed="rId2">
            <a:alphaModFix amt="75000"/>
          </a:blip>
          <a:stretch>
            <a:fillRect/>
          </a:stretch>
        </p:blipFill>
        <p:spPr>
          <a:xfrm rot="10800000" flipH="1">
            <a:off x="0" y="4212300"/>
            <a:ext cx="2747267" cy="2645701"/>
          </a:xfrm>
          <a:prstGeom prst="rect">
            <a:avLst/>
          </a:prstGeom>
          <a:noFill/>
          <a:ln>
            <a:noFill/>
          </a:ln>
        </p:spPr>
      </p:pic>
      <p:sp>
        <p:nvSpPr>
          <p:cNvPr id="318" name="Google Shape;318;p42"/>
          <p:cNvSpPr txBox="1">
            <a:spLocks noGrp="1"/>
          </p:cNvSpPr>
          <p:nvPr>
            <p:ph type="title"/>
          </p:nvPr>
        </p:nvSpPr>
        <p:spPr>
          <a:xfrm>
            <a:off x="952167" y="729100"/>
            <a:ext cx="10214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319" name="Google Shape;319;p42"/>
          <p:cNvSpPr txBox="1">
            <a:spLocks noGrp="1"/>
          </p:cNvSpPr>
          <p:nvPr>
            <p:ph type="title" idx="2" hasCustomPrompt="1"/>
          </p:nvPr>
        </p:nvSpPr>
        <p:spPr>
          <a:xfrm>
            <a:off x="5890700" y="2219433"/>
            <a:ext cx="5346800" cy="985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200"/>
              <a:buNone/>
              <a:defRPr sz="5067"/>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20" name="Google Shape;320;p42"/>
          <p:cNvSpPr txBox="1">
            <a:spLocks noGrp="1"/>
          </p:cNvSpPr>
          <p:nvPr>
            <p:ph type="subTitle" idx="1"/>
          </p:nvPr>
        </p:nvSpPr>
        <p:spPr>
          <a:xfrm>
            <a:off x="5890500" y="3100633"/>
            <a:ext cx="5347200" cy="59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800"/>
              <a:buNone/>
              <a:defRPr/>
            </a:lvl2pPr>
            <a:lvl3pPr lvl="2" algn="ctr" rtl="0">
              <a:lnSpc>
                <a:spcPct val="100000"/>
              </a:lnSpc>
              <a:spcBef>
                <a:spcPts val="2133"/>
              </a:spcBef>
              <a:spcAft>
                <a:spcPts val="0"/>
              </a:spcAft>
              <a:buSzPts val="1800"/>
              <a:buNone/>
              <a:defRPr/>
            </a:lvl3pPr>
            <a:lvl4pPr lvl="3" algn="ctr" rtl="0">
              <a:lnSpc>
                <a:spcPct val="100000"/>
              </a:lnSpc>
              <a:spcBef>
                <a:spcPts val="2133"/>
              </a:spcBef>
              <a:spcAft>
                <a:spcPts val="0"/>
              </a:spcAft>
              <a:buSzPts val="1800"/>
              <a:buNone/>
              <a:defRPr/>
            </a:lvl4pPr>
            <a:lvl5pPr lvl="4" algn="ctr" rtl="0">
              <a:lnSpc>
                <a:spcPct val="100000"/>
              </a:lnSpc>
              <a:spcBef>
                <a:spcPts val="2133"/>
              </a:spcBef>
              <a:spcAft>
                <a:spcPts val="0"/>
              </a:spcAft>
              <a:buSzPts val="1800"/>
              <a:buNone/>
              <a:defRPr/>
            </a:lvl5pPr>
            <a:lvl6pPr lvl="5" algn="ctr" rtl="0">
              <a:lnSpc>
                <a:spcPct val="100000"/>
              </a:lnSpc>
              <a:spcBef>
                <a:spcPts val="2133"/>
              </a:spcBef>
              <a:spcAft>
                <a:spcPts val="0"/>
              </a:spcAft>
              <a:buSzPts val="1800"/>
              <a:buNone/>
              <a:defRPr/>
            </a:lvl6pPr>
            <a:lvl7pPr lvl="6" algn="ctr" rtl="0">
              <a:lnSpc>
                <a:spcPct val="100000"/>
              </a:lnSpc>
              <a:spcBef>
                <a:spcPts val="2133"/>
              </a:spcBef>
              <a:spcAft>
                <a:spcPts val="0"/>
              </a:spcAft>
              <a:buSzPts val="1800"/>
              <a:buNone/>
              <a:defRPr/>
            </a:lvl7pPr>
            <a:lvl8pPr lvl="7" algn="ctr" rtl="0">
              <a:lnSpc>
                <a:spcPct val="100000"/>
              </a:lnSpc>
              <a:spcBef>
                <a:spcPts val="2133"/>
              </a:spcBef>
              <a:spcAft>
                <a:spcPts val="0"/>
              </a:spcAft>
              <a:buSzPts val="1800"/>
              <a:buNone/>
              <a:defRPr/>
            </a:lvl8pPr>
            <a:lvl9pPr lvl="8" algn="ctr" rtl="0">
              <a:lnSpc>
                <a:spcPct val="100000"/>
              </a:lnSpc>
              <a:spcBef>
                <a:spcPts val="2133"/>
              </a:spcBef>
              <a:spcAft>
                <a:spcPts val="2133"/>
              </a:spcAft>
              <a:buSzPts val="1800"/>
              <a:buNone/>
              <a:defRPr/>
            </a:lvl9pPr>
          </a:lstStyle>
          <a:p>
            <a:endParaRPr/>
          </a:p>
        </p:txBody>
      </p:sp>
      <p:sp>
        <p:nvSpPr>
          <p:cNvPr id="321" name="Google Shape;321;p42"/>
          <p:cNvSpPr txBox="1">
            <a:spLocks noGrp="1"/>
          </p:cNvSpPr>
          <p:nvPr>
            <p:ph type="title" idx="3" hasCustomPrompt="1"/>
          </p:nvPr>
        </p:nvSpPr>
        <p:spPr>
          <a:xfrm>
            <a:off x="5891133" y="4364133"/>
            <a:ext cx="5346800" cy="985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200"/>
              <a:buNone/>
              <a:defRPr sz="5067"/>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22" name="Google Shape;322;p42"/>
          <p:cNvSpPr txBox="1">
            <a:spLocks noGrp="1"/>
          </p:cNvSpPr>
          <p:nvPr>
            <p:ph type="subTitle" idx="4"/>
          </p:nvPr>
        </p:nvSpPr>
        <p:spPr>
          <a:xfrm>
            <a:off x="5890500" y="5245335"/>
            <a:ext cx="5347200" cy="59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800"/>
              <a:buNone/>
              <a:defRPr/>
            </a:lvl2pPr>
            <a:lvl3pPr lvl="2" algn="ctr" rtl="0">
              <a:lnSpc>
                <a:spcPct val="100000"/>
              </a:lnSpc>
              <a:spcBef>
                <a:spcPts val="2133"/>
              </a:spcBef>
              <a:spcAft>
                <a:spcPts val="0"/>
              </a:spcAft>
              <a:buSzPts val="1800"/>
              <a:buNone/>
              <a:defRPr/>
            </a:lvl3pPr>
            <a:lvl4pPr lvl="3" algn="ctr" rtl="0">
              <a:lnSpc>
                <a:spcPct val="100000"/>
              </a:lnSpc>
              <a:spcBef>
                <a:spcPts val="2133"/>
              </a:spcBef>
              <a:spcAft>
                <a:spcPts val="0"/>
              </a:spcAft>
              <a:buSzPts val="1800"/>
              <a:buNone/>
              <a:defRPr/>
            </a:lvl4pPr>
            <a:lvl5pPr lvl="4" algn="ctr" rtl="0">
              <a:lnSpc>
                <a:spcPct val="100000"/>
              </a:lnSpc>
              <a:spcBef>
                <a:spcPts val="2133"/>
              </a:spcBef>
              <a:spcAft>
                <a:spcPts val="0"/>
              </a:spcAft>
              <a:buSzPts val="1800"/>
              <a:buNone/>
              <a:defRPr/>
            </a:lvl5pPr>
            <a:lvl6pPr lvl="5" algn="ctr" rtl="0">
              <a:lnSpc>
                <a:spcPct val="100000"/>
              </a:lnSpc>
              <a:spcBef>
                <a:spcPts val="2133"/>
              </a:spcBef>
              <a:spcAft>
                <a:spcPts val="0"/>
              </a:spcAft>
              <a:buSzPts val="1800"/>
              <a:buNone/>
              <a:defRPr/>
            </a:lvl6pPr>
            <a:lvl7pPr lvl="6" algn="ctr" rtl="0">
              <a:lnSpc>
                <a:spcPct val="100000"/>
              </a:lnSpc>
              <a:spcBef>
                <a:spcPts val="2133"/>
              </a:spcBef>
              <a:spcAft>
                <a:spcPts val="0"/>
              </a:spcAft>
              <a:buSzPts val="1800"/>
              <a:buNone/>
              <a:defRPr/>
            </a:lvl7pPr>
            <a:lvl8pPr lvl="7" algn="ctr" rtl="0">
              <a:lnSpc>
                <a:spcPct val="100000"/>
              </a:lnSpc>
              <a:spcBef>
                <a:spcPts val="2133"/>
              </a:spcBef>
              <a:spcAft>
                <a:spcPts val="0"/>
              </a:spcAft>
              <a:buSzPts val="1800"/>
              <a:buNone/>
              <a:defRPr/>
            </a:lvl8pPr>
            <a:lvl9pPr lvl="8" algn="ctr" rtl="0">
              <a:lnSpc>
                <a:spcPct val="100000"/>
              </a:lnSpc>
              <a:spcBef>
                <a:spcPts val="2133"/>
              </a:spcBef>
              <a:spcAft>
                <a:spcPts val="2133"/>
              </a:spcAft>
              <a:buSzPts val="1800"/>
              <a:buNone/>
              <a:defRPr/>
            </a:lvl9pPr>
          </a:lstStyle>
          <a:p>
            <a:endParaRPr/>
          </a:p>
        </p:txBody>
      </p:sp>
    </p:spTree>
    <p:extLst>
      <p:ext uri="{BB962C8B-B14F-4D97-AF65-F5344CB8AC3E}">
        <p14:creationId xmlns:p14="http://schemas.microsoft.com/office/powerpoint/2010/main" val="42804399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2"/>
        </a:solidFill>
        <a:effectLst/>
      </p:bgPr>
    </p:bg>
    <p:spTree>
      <p:nvGrpSpPr>
        <p:cNvPr id="1" name="Shape 323"/>
        <p:cNvGrpSpPr/>
        <p:nvPr/>
      </p:nvGrpSpPr>
      <p:grpSpPr>
        <a:xfrm>
          <a:off x="0" y="0"/>
          <a:ext cx="0" cy="0"/>
          <a:chOff x="0" y="0"/>
          <a:chExt cx="0" cy="0"/>
        </a:xfrm>
      </p:grpSpPr>
      <p:pic>
        <p:nvPicPr>
          <p:cNvPr id="324" name="Google Shape;324;p43"/>
          <p:cNvPicPr preferRelativeResize="0"/>
          <p:nvPr/>
        </p:nvPicPr>
        <p:blipFill>
          <a:blip r:embed="rId2">
            <a:alphaModFix amt="35000"/>
          </a:blip>
          <a:stretch>
            <a:fillRect/>
          </a:stretch>
        </p:blipFill>
        <p:spPr>
          <a:xfrm>
            <a:off x="1568451" y="1543051"/>
            <a:ext cx="9055100" cy="3771900"/>
          </a:xfrm>
          <a:prstGeom prst="rect">
            <a:avLst/>
          </a:prstGeom>
          <a:noFill/>
          <a:ln>
            <a:noFill/>
          </a:ln>
        </p:spPr>
      </p:pic>
      <p:sp>
        <p:nvSpPr>
          <p:cNvPr id="325" name="Google Shape;325;p43"/>
          <p:cNvSpPr txBox="1">
            <a:spLocks noGrp="1"/>
          </p:cNvSpPr>
          <p:nvPr>
            <p:ph type="subTitle" idx="1"/>
          </p:nvPr>
        </p:nvSpPr>
        <p:spPr>
          <a:xfrm>
            <a:off x="3817800" y="4597508"/>
            <a:ext cx="4556400" cy="54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vl1pPr>
            <a:lvl2pPr lvl="1" rtl="0">
              <a:spcBef>
                <a:spcPts val="0"/>
              </a:spcBef>
              <a:spcAft>
                <a:spcPts val="0"/>
              </a:spcAft>
              <a:buNone/>
              <a:defRPr sz="2667"/>
            </a:lvl2pPr>
            <a:lvl3pPr lvl="2" rtl="0">
              <a:spcBef>
                <a:spcPts val="0"/>
              </a:spcBef>
              <a:spcAft>
                <a:spcPts val="0"/>
              </a:spcAft>
              <a:buNone/>
              <a:defRPr sz="2667"/>
            </a:lvl3pPr>
            <a:lvl4pPr lvl="3" rtl="0">
              <a:spcBef>
                <a:spcPts val="0"/>
              </a:spcBef>
              <a:spcAft>
                <a:spcPts val="0"/>
              </a:spcAft>
              <a:buNone/>
              <a:defRPr sz="2667"/>
            </a:lvl4pPr>
            <a:lvl5pPr lvl="4" rtl="0">
              <a:spcBef>
                <a:spcPts val="0"/>
              </a:spcBef>
              <a:spcAft>
                <a:spcPts val="0"/>
              </a:spcAft>
              <a:buNone/>
              <a:defRPr sz="2667"/>
            </a:lvl5pPr>
            <a:lvl6pPr lvl="5" rtl="0">
              <a:spcBef>
                <a:spcPts val="0"/>
              </a:spcBef>
              <a:spcAft>
                <a:spcPts val="0"/>
              </a:spcAft>
              <a:buNone/>
              <a:defRPr sz="2667"/>
            </a:lvl6pPr>
            <a:lvl7pPr lvl="6" rtl="0">
              <a:spcBef>
                <a:spcPts val="0"/>
              </a:spcBef>
              <a:spcAft>
                <a:spcPts val="0"/>
              </a:spcAft>
              <a:buNone/>
              <a:defRPr sz="2667"/>
            </a:lvl7pPr>
            <a:lvl8pPr lvl="7" rtl="0">
              <a:spcBef>
                <a:spcPts val="0"/>
              </a:spcBef>
              <a:spcAft>
                <a:spcPts val="0"/>
              </a:spcAft>
              <a:buNone/>
              <a:defRPr sz="2667"/>
            </a:lvl8pPr>
            <a:lvl9pPr lvl="8" rtl="0">
              <a:spcBef>
                <a:spcPts val="0"/>
              </a:spcBef>
              <a:spcAft>
                <a:spcPts val="0"/>
              </a:spcAft>
              <a:buNone/>
              <a:defRPr sz="2667"/>
            </a:lvl9pPr>
          </a:lstStyle>
          <a:p>
            <a:endParaRPr/>
          </a:p>
        </p:txBody>
      </p:sp>
      <p:sp>
        <p:nvSpPr>
          <p:cNvPr id="326" name="Google Shape;326;p43"/>
          <p:cNvSpPr txBox="1">
            <a:spLocks noGrp="1"/>
          </p:cNvSpPr>
          <p:nvPr>
            <p:ph type="title"/>
          </p:nvPr>
        </p:nvSpPr>
        <p:spPr>
          <a:xfrm>
            <a:off x="1794400" y="1713292"/>
            <a:ext cx="8603200" cy="27564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Clr>
                <a:schemeClr val="accent2"/>
              </a:buClr>
              <a:buSzPts val="2400"/>
              <a:buNone/>
              <a:defRPr sz="3867">
                <a:solidFill>
                  <a:schemeClr val="dk2"/>
                </a:solidFill>
              </a:defRPr>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327" name="Google Shape;327;p43"/>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3154564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2"/>
        </a:solidFill>
        <a:effectLst/>
      </p:bgPr>
    </p:bg>
    <p:spTree>
      <p:nvGrpSpPr>
        <p:cNvPr id="1" name="Shape 328"/>
        <p:cNvGrpSpPr/>
        <p:nvPr/>
      </p:nvGrpSpPr>
      <p:grpSpPr>
        <a:xfrm>
          <a:off x="0" y="0"/>
          <a:ext cx="0" cy="0"/>
          <a:chOff x="0" y="0"/>
          <a:chExt cx="0" cy="0"/>
        </a:xfrm>
      </p:grpSpPr>
      <p:pic>
        <p:nvPicPr>
          <p:cNvPr id="329" name="Google Shape;329;p44"/>
          <p:cNvPicPr preferRelativeResize="0"/>
          <p:nvPr/>
        </p:nvPicPr>
        <p:blipFill>
          <a:blip r:embed="rId2">
            <a:alphaModFix amt="75000"/>
          </a:blip>
          <a:stretch>
            <a:fillRect/>
          </a:stretch>
        </p:blipFill>
        <p:spPr>
          <a:xfrm>
            <a:off x="0" y="2025650"/>
            <a:ext cx="2747267" cy="2645701"/>
          </a:xfrm>
          <a:prstGeom prst="rect">
            <a:avLst/>
          </a:prstGeom>
          <a:noFill/>
          <a:ln>
            <a:noFill/>
          </a:ln>
        </p:spPr>
      </p:pic>
      <p:pic>
        <p:nvPicPr>
          <p:cNvPr id="330" name="Google Shape;330;p44"/>
          <p:cNvPicPr preferRelativeResize="0"/>
          <p:nvPr/>
        </p:nvPicPr>
        <p:blipFill>
          <a:blip r:embed="rId2">
            <a:alphaModFix amt="75000"/>
          </a:blip>
          <a:stretch>
            <a:fillRect/>
          </a:stretch>
        </p:blipFill>
        <p:spPr>
          <a:xfrm rot="10800000">
            <a:off x="9444733" y="2186649"/>
            <a:ext cx="2747267" cy="2645701"/>
          </a:xfrm>
          <a:prstGeom prst="rect">
            <a:avLst/>
          </a:prstGeom>
          <a:noFill/>
          <a:ln>
            <a:noFill/>
          </a:ln>
        </p:spPr>
      </p:pic>
      <p:sp>
        <p:nvSpPr>
          <p:cNvPr id="331" name="Google Shape;331;p44"/>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3781764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2"/>
        </a:solidFill>
        <a:effectLst/>
      </p:bgPr>
    </p:bg>
    <p:spTree>
      <p:nvGrpSpPr>
        <p:cNvPr id="1" name="Shape 332"/>
        <p:cNvGrpSpPr/>
        <p:nvPr/>
      </p:nvGrpSpPr>
      <p:grpSpPr>
        <a:xfrm>
          <a:off x="0" y="0"/>
          <a:ext cx="0" cy="0"/>
          <a:chOff x="0" y="0"/>
          <a:chExt cx="0" cy="0"/>
        </a:xfrm>
      </p:grpSpPr>
      <p:sp>
        <p:nvSpPr>
          <p:cNvPr id="333" name="Google Shape;333;p45"/>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pic>
        <p:nvPicPr>
          <p:cNvPr id="334" name="Google Shape;334;p45"/>
          <p:cNvPicPr preferRelativeResize="0"/>
          <p:nvPr/>
        </p:nvPicPr>
        <p:blipFill>
          <a:blip r:embed="rId2">
            <a:alphaModFix amt="55000"/>
          </a:blip>
          <a:stretch>
            <a:fillRect/>
          </a:stretch>
        </p:blipFill>
        <p:spPr>
          <a:xfrm>
            <a:off x="2946401" y="0"/>
            <a:ext cx="2806700" cy="2896435"/>
          </a:xfrm>
          <a:prstGeom prst="rect">
            <a:avLst/>
          </a:prstGeom>
          <a:noFill/>
          <a:ln>
            <a:noFill/>
          </a:ln>
        </p:spPr>
      </p:pic>
      <p:pic>
        <p:nvPicPr>
          <p:cNvPr id="335" name="Google Shape;335;p45"/>
          <p:cNvPicPr preferRelativeResize="0"/>
          <p:nvPr/>
        </p:nvPicPr>
        <p:blipFill>
          <a:blip r:embed="rId2">
            <a:alphaModFix amt="55000"/>
          </a:blip>
          <a:stretch>
            <a:fillRect/>
          </a:stretch>
        </p:blipFill>
        <p:spPr>
          <a:xfrm rot="10800000" flipH="1">
            <a:off x="6438901" y="3961567"/>
            <a:ext cx="2806700" cy="2896435"/>
          </a:xfrm>
          <a:prstGeom prst="rect">
            <a:avLst/>
          </a:prstGeom>
          <a:noFill/>
          <a:ln>
            <a:noFill/>
          </a:ln>
        </p:spPr>
      </p:pic>
    </p:spTree>
    <p:extLst>
      <p:ext uri="{BB962C8B-B14F-4D97-AF65-F5344CB8AC3E}">
        <p14:creationId xmlns:p14="http://schemas.microsoft.com/office/powerpoint/2010/main" val="34337514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o-RO"/>
              <a:t>Clic pentru editare stil titlu</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19117280-87D8-40AF-A427-F64710CB9954}" type="datetimeFigureOut">
              <a:rPr lang="ro-RO" smtClean="0"/>
              <a:t>28.08.2023</a:t>
            </a:fld>
            <a:endParaRPr lang="ro-RO"/>
          </a:p>
        </p:txBody>
      </p:sp>
      <p:sp>
        <p:nvSpPr>
          <p:cNvPr id="5" name="Footer Placeholder 4"/>
          <p:cNvSpPr>
            <a:spLocks noGrp="1"/>
          </p:cNvSpPr>
          <p:nvPr>
            <p:ph type="ftr" sz="quarter" idx="11"/>
          </p:nvPr>
        </p:nvSpPr>
        <p:spPr/>
        <p:txBody>
          <a:bodyPr/>
          <a:lstStyle/>
          <a:p>
            <a:endParaRPr lang="ro-R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EF6AF5-4EA1-4EDD-93BC-CE4B51CA5C8D}" type="slidenum">
              <a:rPr lang="ro-RO" smtClean="0"/>
              <a:t>‹#›</a:t>
            </a:fld>
            <a:endParaRPr lang="ro-RO"/>
          </a:p>
        </p:txBody>
      </p:sp>
    </p:spTree>
    <p:extLst>
      <p:ext uri="{BB962C8B-B14F-4D97-AF65-F5344CB8AC3E}">
        <p14:creationId xmlns:p14="http://schemas.microsoft.com/office/powerpoint/2010/main" val="6137355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pic>
        <p:nvPicPr>
          <p:cNvPr id="10" name="Google Shape;10;p2"/>
          <p:cNvPicPr preferRelativeResize="0"/>
          <p:nvPr/>
        </p:nvPicPr>
        <p:blipFill>
          <a:blip r:embed="rId3">
            <a:alphaModFix amt="55000"/>
          </a:blip>
          <a:stretch>
            <a:fillRect/>
          </a:stretch>
        </p:blipFill>
        <p:spPr>
          <a:xfrm>
            <a:off x="-4" y="0"/>
            <a:ext cx="4302967" cy="4440533"/>
          </a:xfrm>
          <a:prstGeom prst="rect">
            <a:avLst/>
          </a:prstGeom>
          <a:noFill/>
          <a:ln>
            <a:noFill/>
          </a:ln>
        </p:spPr>
      </p:pic>
      <p:sp>
        <p:nvSpPr>
          <p:cNvPr id="11" name="Google Shape;11;p2"/>
          <p:cNvSpPr txBox="1">
            <a:spLocks noGrp="1"/>
          </p:cNvSpPr>
          <p:nvPr>
            <p:ph type="ctrTitle"/>
          </p:nvPr>
        </p:nvSpPr>
        <p:spPr>
          <a:xfrm>
            <a:off x="5638300" y="1717517"/>
            <a:ext cx="5601200" cy="24676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8133">
                <a:latin typeface="Libre Baskerville"/>
                <a:ea typeface="Libre Baskerville"/>
                <a:cs typeface="Libre Baskerville"/>
                <a:sym typeface="Libre Baskerville"/>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7417033" y="4083684"/>
            <a:ext cx="3822800" cy="1056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accent2"/>
              </a:buClr>
              <a:buSzPts val="1800"/>
              <a:buNone/>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0443107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2"/>
        </a:solidFill>
        <a:effectLst/>
      </p:bgPr>
    </p:bg>
    <p:spTree>
      <p:nvGrpSpPr>
        <p:cNvPr id="1" name="Shape 14"/>
        <p:cNvGrpSpPr/>
        <p:nvPr/>
      </p:nvGrpSpPr>
      <p:grpSpPr>
        <a:xfrm>
          <a:off x="0" y="0"/>
          <a:ext cx="0" cy="0"/>
          <a:chOff x="0" y="0"/>
          <a:chExt cx="0" cy="0"/>
        </a:xfrm>
      </p:grpSpPr>
      <p:pic>
        <p:nvPicPr>
          <p:cNvPr id="15" name="Google Shape;15;p3"/>
          <p:cNvPicPr preferRelativeResize="0"/>
          <p:nvPr/>
        </p:nvPicPr>
        <p:blipFill>
          <a:blip r:embed="rId2">
            <a:alphaModFix amt="55000"/>
          </a:blip>
          <a:stretch>
            <a:fillRect/>
          </a:stretch>
        </p:blipFill>
        <p:spPr>
          <a:xfrm>
            <a:off x="7889030" y="0"/>
            <a:ext cx="4302967" cy="4440533"/>
          </a:xfrm>
          <a:prstGeom prst="rect">
            <a:avLst/>
          </a:prstGeom>
          <a:noFill/>
          <a:ln>
            <a:noFill/>
          </a:ln>
        </p:spPr>
      </p:pic>
      <p:sp>
        <p:nvSpPr>
          <p:cNvPr id="16" name="Google Shape;16;p3"/>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 name="Google Shape;17;p3"/>
          <p:cNvSpPr txBox="1">
            <a:spLocks noGrp="1"/>
          </p:cNvSpPr>
          <p:nvPr>
            <p:ph type="title"/>
          </p:nvPr>
        </p:nvSpPr>
        <p:spPr>
          <a:xfrm>
            <a:off x="952167" y="2096467"/>
            <a:ext cx="4331200" cy="224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50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8" name="Google Shape;18;p3"/>
          <p:cNvSpPr txBox="1">
            <a:spLocks noGrp="1"/>
          </p:cNvSpPr>
          <p:nvPr>
            <p:ph type="title" idx="2"/>
          </p:nvPr>
        </p:nvSpPr>
        <p:spPr>
          <a:xfrm>
            <a:off x="952167" y="725267"/>
            <a:ext cx="1905600" cy="1168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8000">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19" name="Google Shape;19;p3"/>
          <p:cNvSpPr txBox="1">
            <a:spLocks noGrp="1"/>
          </p:cNvSpPr>
          <p:nvPr>
            <p:ph type="subTitle" idx="1"/>
          </p:nvPr>
        </p:nvSpPr>
        <p:spPr>
          <a:xfrm>
            <a:off x="952167" y="4441700"/>
            <a:ext cx="3480400" cy="82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Tree>
    <p:extLst>
      <p:ext uri="{BB962C8B-B14F-4D97-AF65-F5344CB8AC3E}">
        <p14:creationId xmlns:p14="http://schemas.microsoft.com/office/powerpoint/2010/main" val="435732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2"/>
        </a:solidFill>
        <a:effectLst/>
      </p:bgPr>
    </p:bg>
    <p:spTree>
      <p:nvGrpSpPr>
        <p:cNvPr id="1" name="Shape 57"/>
        <p:cNvGrpSpPr/>
        <p:nvPr/>
      </p:nvGrpSpPr>
      <p:grpSpPr>
        <a:xfrm>
          <a:off x="0" y="0"/>
          <a:ext cx="0" cy="0"/>
          <a:chOff x="0" y="0"/>
          <a:chExt cx="0" cy="0"/>
        </a:xfrm>
      </p:grpSpPr>
      <p:pic>
        <p:nvPicPr>
          <p:cNvPr id="58" name="Google Shape;58;p11"/>
          <p:cNvPicPr preferRelativeResize="0"/>
          <p:nvPr/>
        </p:nvPicPr>
        <p:blipFill>
          <a:blip r:embed="rId2">
            <a:alphaModFix amt="35000"/>
          </a:blip>
          <a:stretch>
            <a:fillRect/>
          </a:stretch>
        </p:blipFill>
        <p:spPr>
          <a:xfrm>
            <a:off x="1568451" y="1543051"/>
            <a:ext cx="9055100" cy="3771900"/>
          </a:xfrm>
          <a:prstGeom prst="rect">
            <a:avLst/>
          </a:prstGeom>
          <a:noFill/>
          <a:ln>
            <a:noFill/>
          </a:ln>
        </p:spPr>
      </p:pic>
      <p:sp>
        <p:nvSpPr>
          <p:cNvPr id="59" name="Google Shape;59;p11"/>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 name="Google Shape;60;p11"/>
          <p:cNvSpPr txBox="1">
            <a:spLocks noGrp="1"/>
          </p:cNvSpPr>
          <p:nvPr>
            <p:ph type="body" idx="1"/>
          </p:nvPr>
        </p:nvSpPr>
        <p:spPr>
          <a:xfrm>
            <a:off x="952200" y="4380284"/>
            <a:ext cx="10287600" cy="485200"/>
          </a:xfrm>
          <a:prstGeom prst="rect">
            <a:avLst/>
          </a:prstGeom>
        </p:spPr>
        <p:txBody>
          <a:bodyPr spcFirstLastPara="1" wrap="square" lIns="91425" tIns="91425" rIns="91425" bIns="91425" anchor="t" anchorCtr="0">
            <a:noAutofit/>
          </a:bodyPr>
          <a:lstStyle>
            <a:lvl1pPr marL="609585" lvl="0" indent="-457189" algn="ctr" rtl="0">
              <a:lnSpc>
                <a:spcPct val="100000"/>
              </a:lnSpc>
              <a:spcBef>
                <a:spcPts val="0"/>
              </a:spcBef>
              <a:spcAft>
                <a:spcPts val="0"/>
              </a:spcAft>
              <a:buSzPts val="1800"/>
              <a:buChar char="●"/>
              <a:defRPr sz="2267"/>
            </a:lvl1pPr>
            <a:lvl2pPr marL="1219170" lvl="1" indent="-457189" algn="ctr" rtl="0">
              <a:spcBef>
                <a:spcPts val="0"/>
              </a:spcBef>
              <a:spcAft>
                <a:spcPts val="0"/>
              </a:spcAft>
              <a:buSzPts val="1800"/>
              <a:buChar char="○"/>
              <a:defRPr/>
            </a:lvl2pPr>
            <a:lvl3pPr marL="1828754" lvl="2" indent="-457189" algn="ctr" rtl="0">
              <a:spcBef>
                <a:spcPts val="2133"/>
              </a:spcBef>
              <a:spcAft>
                <a:spcPts val="0"/>
              </a:spcAft>
              <a:buSzPts val="1800"/>
              <a:buChar char="■"/>
              <a:defRPr/>
            </a:lvl3pPr>
            <a:lvl4pPr marL="2438339" lvl="3" indent="-457189" algn="ctr" rtl="0">
              <a:spcBef>
                <a:spcPts val="2133"/>
              </a:spcBef>
              <a:spcAft>
                <a:spcPts val="0"/>
              </a:spcAft>
              <a:buSzPts val="1800"/>
              <a:buChar char="●"/>
              <a:defRPr/>
            </a:lvl4pPr>
            <a:lvl5pPr marL="3047924" lvl="4" indent="-457189" algn="ctr" rtl="0">
              <a:spcBef>
                <a:spcPts val="2133"/>
              </a:spcBef>
              <a:spcAft>
                <a:spcPts val="0"/>
              </a:spcAft>
              <a:buSzPts val="1800"/>
              <a:buChar char="○"/>
              <a:defRPr/>
            </a:lvl5pPr>
            <a:lvl6pPr marL="3657509" lvl="5" indent="-457189" algn="ctr" rtl="0">
              <a:spcBef>
                <a:spcPts val="2133"/>
              </a:spcBef>
              <a:spcAft>
                <a:spcPts val="0"/>
              </a:spcAft>
              <a:buSzPts val="1800"/>
              <a:buChar char="■"/>
              <a:defRPr/>
            </a:lvl6pPr>
            <a:lvl7pPr marL="4267093" lvl="6" indent="-457189" algn="ctr" rtl="0">
              <a:spcBef>
                <a:spcPts val="2133"/>
              </a:spcBef>
              <a:spcAft>
                <a:spcPts val="0"/>
              </a:spcAft>
              <a:buSzPts val="1800"/>
              <a:buChar char="●"/>
              <a:defRPr/>
            </a:lvl7pPr>
            <a:lvl8pPr marL="4876678" lvl="7" indent="-457189" algn="ctr" rtl="0">
              <a:spcBef>
                <a:spcPts val="2133"/>
              </a:spcBef>
              <a:spcAft>
                <a:spcPts val="0"/>
              </a:spcAft>
              <a:buSzPts val="1800"/>
              <a:buChar char="○"/>
              <a:defRPr/>
            </a:lvl8pPr>
            <a:lvl9pPr marL="5486263" lvl="8" indent="-457189" algn="ctr" rtl="0">
              <a:spcBef>
                <a:spcPts val="2133"/>
              </a:spcBef>
              <a:spcAft>
                <a:spcPts val="2133"/>
              </a:spcAft>
              <a:buSzPts val="1800"/>
              <a:buChar char="■"/>
              <a:defRPr/>
            </a:lvl9pPr>
          </a:lstStyle>
          <a:p>
            <a:endParaRPr/>
          </a:p>
        </p:txBody>
      </p:sp>
      <p:sp>
        <p:nvSpPr>
          <p:cNvPr id="61" name="Google Shape;61;p11"/>
          <p:cNvSpPr txBox="1">
            <a:spLocks noGrp="1"/>
          </p:cNvSpPr>
          <p:nvPr>
            <p:ph type="title" hasCustomPrompt="1"/>
          </p:nvPr>
        </p:nvSpPr>
        <p:spPr>
          <a:xfrm>
            <a:off x="952200" y="2195717"/>
            <a:ext cx="10287600" cy="219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9600"/>
              <a:buNone/>
              <a:defRPr sz="12800"/>
            </a:lvl1pPr>
            <a:lvl2pPr lvl="1" algn="ctr" rtl="0">
              <a:spcBef>
                <a:spcPts val="0"/>
              </a:spcBef>
              <a:spcAft>
                <a:spcPts val="0"/>
              </a:spcAft>
              <a:buClr>
                <a:schemeClr val="accent2"/>
              </a:buClr>
              <a:buSzPts val="12000"/>
              <a:buNone/>
              <a:defRPr sz="16000">
                <a:solidFill>
                  <a:schemeClr val="accent2"/>
                </a:solidFill>
              </a:defRPr>
            </a:lvl2pPr>
            <a:lvl3pPr lvl="2" algn="ctr" rtl="0">
              <a:spcBef>
                <a:spcPts val="0"/>
              </a:spcBef>
              <a:spcAft>
                <a:spcPts val="0"/>
              </a:spcAft>
              <a:buClr>
                <a:schemeClr val="accent2"/>
              </a:buClr>
              <a:buSzPts val="12000"/>
              <a:buNone/>
              <a:defRPr sz="16000">
                <a:solidFill>
                  <a:schemeClr val="accent2"/>
                </a:solidFill>
              </a:defRPr>
            </a:lvl3pPr>
            <a:lvl4pPr lvl="3" algn="ctr" rtl="0">
              <a:spcBef>
                <a:spcPts val="0"/>
              </a:spcBef>
              <a:spcAft>
                <a:spcPts val="0"/>
              </a:spcAft>
              <a:buClr>
                <a:schemeClr val="accent2"/>
              </a:buClr>
              <a:buSzPts val="12000"/>
              <a:buNone/>
              <a:defRPr sz="16000">
                <a:solidFill>
                  <a:schemeClr val="accent2"/>
                </a:solidFill>
              </a:defRPr>
            </a:lvl4pPr>
            <a:lvl5pPr lvl="4" algn="ctr" rtl="0">
              <a:spcBef>
                <a:spcPts val="0"/>
              </a:spcBef>
              <a:spcAft>
                <a:spcPts val="0"/>
              </a:spcAft>
              <a:buClr>
                <a:schemeClr val="accent2"/>
              </a:buClr>
              <a:buSzPts val="12000"/>
              <a:buNone/>
              <a:defRPr sz="16000">
                <a:solidFill>
                  <a:schemeClr val="accent2"/>
                </a:solidFill>
              </a:defRPr>
            </a:lvl5pPr>
            <a:lvl6pPr lvl="5" algn="ctr" rtl="0">
              <a:spcBef>
                <a:spcPts val="0"/>
              </a:spcBef>
              <a:spcAft>
                <a:spcPts val="0"/>
              </a:spcAft>
              <a:buClr>
                <a:schemeClr val="accent2"/>
              </a:buClr>
              <a:buSzPts val="12000"/>
              <a:buNone/>
              <a:defRPr sz="16000">
                <a:solidFill>
                  <a:schemeClr val="accent2"/>
                </a:solidFill>
              </a:defRPr>
            </a:lvl6pPr>
            <a:lvl7pPr lvl="6" algn="ctr" rtl="0">
              <a:spcBef>
                <a:spcPts val="0"/>
              </a:spcBef>
              <a:spcAft>
                <a:spcPts val="0"/>
              </a:spcAft>
              <a:buClr>
                <a:schemeClr val="accent2"/>
              </a:buClr>
              <a:buSzPts val="12000"/>
              <a:buNone/>
              <a:defRPr sz="16000">
                <a:solidFill>
                  <a:schemeClr val="accent2"/>
                </a:solidFill>
              </a:defRPr>
            </a:lvl7pPr>
            <a:lvl8pPr lvl="7" algn="ctr" rtl="0">
              <a:spcBef>
                <a:spcPts val="0"/>
              </a:spcBef>
              <a:spcAft>
                <a:spcPts val="0"/>
              </a:spcAft>
              <a:buClr>
                <a:schemeClr val="accent2"/>
              </a:buClr>
              <a:buSzPts val="12000"/>
              <a:buNone/>
              <a:defRPr sz="16000">
                <a:solidFill>
                  <a:schemeClr val="accent2"/>
                </a:solidFill>
              </a:defRPr>
            </a:lvl8pPr>
            <a:lvl9pPr lvl="8" algn="ctr" rtl="0">
              <a:spcBef>
                <a:spcPts val="0"/>
              </a:spcBef>
              <a:spcAft>
                <a:spcPts val="0"/>
              </a:spcAft>
              <a:buClr>
                <a:schemeClr val="accent2"/>
              </a:buClr>
              <a:buSzPts val="12000"/>
              <a:buNone/>
              <a:defRPr sz="16000">
                <a:solidFill>
                  <a:schemeClr val="accent2"/>
                </a:solidFill>
              </a:defRPr>
            </a:lvl9pPr>
          </a:lstStyle>
          <a:p>
            <a:r>
              <a:t>xx%</a:t>
            </a:r>
          </a:p>
        </p:txBody>
      </p:sp>
    </p:spTree>
    <p:extLst>
      <p:ext uri="{BB962C8B-B14F-4D97-AF65-F5344CB8AC3E}">
        <p14:creationId xmlns:p14="http://schemas.microsoft.com/office/powerpoint/2010/main" val="361262199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2"/>
        </a:solidFill>
        <a:effectLst/>
      </p:bgPr>
    </p:bg>
    <p:spTree>
      <p:nvGrpSpPr>
        <p:cNvPr id="1" name="Shape 20"/>
        <p:cNvGrpSpPr/>
        <p:nvPr/>
      </p:nvGrpSpPr>
      <p:grpSpPr>
        <a:xfrm>
          <a:off x="0" y="0"/>
          <a:ext cx="0" cy="0"/>
          <a:chOff x="0" y="0"/>
          <a:chExt cx="0" cy="0"/>
        </a:xfrm>
      </p:grpSpPr>
      <p:pic>
        <p:nvPicPr>
          <p:cNvPr id="21" name="Google Shape;21;p4"/>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22" name="Google Shape;22;p4"/>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23" name="Google Shape;23;p4"/>
          <p:cNvSpPr txBox="1">
            <a:spLocks noGrp="1"/>
          </p:cNvSpPr>
          <p:nvPr>
            <p:ph type="title"/>
          </p:nvPr>
        </p:nvSpPr>
        <p:spPr>
          <a:xfrm>
            <a:off x="952167" y="725267"/>
            <a:ext cx="102880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24" name="Google Shape;24;p4"/>
          <p:cNvSpPr txBox="1">
            <a:spLocks noGrp="1"/>
          </p:cNvSpPr>
          <p:nvPr>
            <p:ph type="body" idx="1"/>
          </p:nvPr>
        </p:nvSpPr>
        <p:spPr>
          <a:xfrm>
            <a:off x="952000" y="1419167"/>
            <a:ext cx="10288000" cy="4724400"/>
          </a:xfrm>
          <a:prstGeom prst="rect">
            <a:avLst/>
          </a:prstGeom>
        </p:spPr>
        <p:txBody>
          <a:bodyPr spcFirstLastPara="1" wrap="square" lIns="91425" tIns="91425" rIns="91425" bIns="91425" anchor="t" anchorCtr="0">
            <a:noAutofit/>
          </a:bodyPr>
          <a:lstStyle>
            <a:lvl1pPr marL="609585" lvl="0" indent="-414856" rtl="0">
              <a:lnSpc>
                <a:spcPct val="100000"/>
              </a:lnSpc>
              <a:spcBef>
                <a:spcPts val="0"/>
              </a:spcBef>
              <a:spcAft>
                <a:spcPts val="0"/>
              </a:spcAft>
              <a:buSzPts val="1300"/>
              <a:buChar char="●"/>
              <a:defRPr sz="1733"/>
            </a:lvl1pPr>
            <a:lvl2pPr marL="1219170" lvl="1" indent="-414856" rtl="0">
              <a:spcBef>
                <a:spcPts val="2133"/>
              </a:spcBef>
              <a:spcAft>
                <a:spcPts val="0"/>
              </a:spcAft>
              <a:buSzPts val="1300"/>
              <a:buFont typeface="Roboto Condensed Light"/>
              <a:buChar char="○"/>
              <a:defRPr sz="1733"/>
            </a:lvl2pPr>
            <a:lvl3pPr marL="1828754" lvl="2" indent="-414856" rtl="0">
              <a:spcBef>
                <a:spcPts val="2133"/>
              </a:spcBef>
              <a:spcAft>
                <a:spcPts val="0"/>
              </a:spcAft>
              <a:buSzPts val="1300"/>
              <a:buFont typeface="Roboto Condensed Light"/>
              <a:buChar char="■"/>
              <a:defRPr sz="1733"/>
            </a:lvl3pPr>
            <a:lvl4pPr marL="2438339" lvl="3" indent="-414856" rtl="0">
              <a:spcBef>
                <a:spcPts val="2133"/>
              </a:spcBef>
              <a:spcAft>
                <a:spcPts val="0"/>
              </a:spcAft>
              <a:buSzPts val="1300"/>
              <a:buFont typeface="Roboto Condensed Light"/>
              <a:buChar char="●"/>
              <a:defRPr sz="1733"/>
            </a:lvl4pPr>
            <a:lvl5pPr marL="3047924" lvl="4" indent="-414856" rtl="0">
              <a:spcBef>
                <a:spcPts val="2133"/>
              </a:spcBef>
              <a:spcAft>
                <a:spcPts val="0"/>
              </a:spcAft>
              <a:buSzPts val="1300"/>
              <a:buFont typeface="Roboto Condensed Light"/>
              <a:buChar char="○"/>
              <a:defRPr sz="1733"/>
            </a:lvl5pPr>
            <a:lvl6pPr marL="3657509" lvl="5" indent="-414856" rtl="0">
              <a:spcBef>
                <a:spcPts val="2133"/>
              </a:spcBef>
              <a:spcAft>
                <a:spcPts val="0"/>
              </a:spcAft>
              <a:buSzPts val="1300"/>
              <a:buFont typeface="Roboto Condensed Light"/>
              <a:buChar char="■"/>
              <a:defRPr sz="1733"/>
            </a:lvl6pPr>
            <a:lvl7pPr marL="4267093" lvl="6" indent="-414856" rtl="0">
              <a:spcBef>
                <a:spcPts val="2133"/>
              </a:spcBef>
              <a:spcAft>
                <a:spcPts val="0"/>
              </a:spcAft>
              <a:buSzPts val="1300"/>
              <a:buFont typeface="Roboto Condensed Light"/>
              <a:buChar char="●"/>
              <a:defRPr sz="1733"/>
            </a:lvl7pPr>
            <a:lvl8pPr marL="4876678" lvl="7" indent="-414856" rtl="0">
              <a:spcBef>
                <a:spcPts val="2133"/>
              </a:spcBef>
              <a:spcAft>
                <a:spcPts val="0"/>
              </a:spcAft>
              <a:buSzPts val="1300"/>
              <a:buFont typeface="Roboto Condensed Light"/>
              <a:buChar char="○"/>
              <a:defRPr sz="1733"/>
            </a:lvl8pPr>
            <a:lvl9pPr marL="5486263" lvl="8" indent="-414856" rtl="0">
              <a:spcBef>
                <a:spcPts val="2133"/>
              </a:spcBef>
              <a:spcAft>
                <a:spcPts val="2133"/>
              </a:spcAft>
              <a:buSzPts val="1300"/>
              <a:buFont typeface="Roboto Condensed Light"/>
              <a:buChar char="■"/>
              <a:defRPr sz="1733"/>
            </a:lvl9pPr>
          </a:lstStyle>
          <a:p>
            <a:endParaRPr/>
          </a:p>
        </p:txBody>
      </p:sp>
      <p:sp>
        <p:nvSpPr>
          <p:cNvPr id="25" name="Google Shape;25;p4"/>
          <p:cNvSpPr/>
          <p:nvPr/>
        </p:nvSpPr>
        <p:spPr>
          <a:xfrm>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977437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lt2"/>
        </a:solidFill>
        <a:effectLst/>
      </p:bgPr>
    </p:bg>
    <p:spTree>
      <p:nvGrpSpPr>
        <p:cNvPr id="1" name="Shape 26"/>
        <p:cNvGrpSpPr/>
        <p:nvPr/>
      </p:nvGrpSpPr>
      <p:grpSpPr>
        <a:xfrm>
          <a:off x="0" y="0"/>
          <a:ext cx="0" cy="0"/>
          <a:chOff x="0" y="0"/>
          <a:chExt cx="0" cy="0"/>
        </a:xfrm>
      </p:grpSpPr>
      <p:pic>
        <p:nvPicPr>
          <p:cNvPr id="27" name="Google Shape;27;p5"/>
          <p:cNvPicPr preferRelativeResize="0"/>
          <p:nvPr/>
        </p:nvPicPr>
        <p:blipFill>
          <a:blip r:embed="rId2">
            <a:alphaModFix amt="35000"/>
          </a:blip>
          <a:stretch>
            <a:fillRect/>
          </a:stretch>
        </p:blipFill>
        <p:spPr>
          <a:xfrm>
            <a:off x="1568451" y="1543051"/>
            <a:ext cx="9055100" cy="3771900"/>
          </a:xfrm>
          <a:prstGeom prst="rect">
            <a:avLst/>
          </a:prstGeom>
          <a:noFill/>
          <a:ln>
            <a:noFill/>
          </a:ln>
        </p:spPr>
      </p:pic>
      <p:sp>
        <p:nvSpPr>
          <p:cNvPr id="28" name="Google Shape;28;p5"/>
          <p:cNvSpPr txBox="1">
            <a:spLocks noGrp="1"/>
          </p:cNvSpPr>
          <p:nvPr>
            <p:ph type="subTitle" idx="1"/>
          </p:nvPr>
        </p:nvSpPr>
        <p:spPr>
          <a:xfrm>
            <a:off x="2214641" y="3898996"/>
            <a:ext cx="3170000" cy="950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29" name="Google Shape;29;p5"/>
          <p:cNvSpPr txBox="1">
            <a:spLocks noGrp="1"/>
          </p:cNvSpPr>
          <p:nvPr>
            <p:ph type="subTitle" idx="2"/>
          </p:nvPr>
        </p:nvSpPr>
        <p:spPr>
          <a:xfrm>
            <a:off x="6807359" y="3898996"/>
            <a:ext cx="3170000" cy="950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30" name="Google Shape;30;p5"/>
          <p:cNvSpPr txBox="1">
            <a:spLocks noGrp="1"/>
          </p:cNvSpPr>
          <p:nvPr>
            <p:ph type="title"/>
          </p:nvPr>
        </p:nvSpPr>
        <p:spPr>
          <a:xfrm>
            <a:off x="2599641" y="3308196"/>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31" name="Google Shape;31;p5"/>
          <p:cNvSpPr txBox="1">
            <a:spLocks noGrp="1"/>
          </p:cNvSpPr>
          <p:nvPr>
            <p:ph type="title" idx="3"/>
          </p:nvPr>
        </p:nvSpPr>
        <p:spPr>
          <a:xfrm>
            <a:off x="7192359" y="3308196"/>
            <a:ext cx="2400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667"/>
            </a:lvl1pPr>
            <a:lvl2pPr lvl="1" algn="ctr" rtl="0">
              <a:spcBef>
                <a:spcPts val="0"/>
              </a:spcBef>
              <a:spcAft>
                <a:spcPts val="0"/>
              </a:spcAft>
              <a:buClr>
                <a:schemeClr val="accent2"/>
              </a:buClr>
              <a:buSzPts val="3600"/>
              <a:buNone/>
              <a:defRPr sz="4800">
                <a:solidFill>
                  <a:schemeClr val="accent2"/>
                </a:solidFill>
              </a:defRPr>
            </a:lvl2pPr>
            <a:lvl3pPr lvl="2" algn="ctr" rtl="0">
              <a:spcBef>
                <a:spcPts val="0"/>
              </a:spcBef>
              <a:spcAft>
                <a:spcPts val="0"/>
              </a:spcAft>
              <a:buClr>
                <a:schemeClr val="accent2"/>
              </a:buClr>
              <a:buSzPts val="3600"/>
              <a:buNone/>
              <a:defRPr sz="4800">
                <a:solidFill>
                  <a:schemeClr val="accent2"/>
                </a:solidFill>
              </a:defRPr>
            </a:lvl3pPr>
            <a:lvl4pPr lvl="3" algn="ctr" rtl="0">
              <a:spcBef>
                <a:spcPts val="0"/>
              </a:spcBef>
              <a:spcAft>
                <a:spcPts val="0"/>
              </a:spcAft>
              <a:buClr>
                <a:schemeClr val="accent2"/>
              </a:buClr>
              <a:buSzPts val="3600"/>
              <a:buNone/>
              <a:defRPr sz="4800">
                <a:solidFill>
                  <a:schemeClr val="accent2"/>
                </a:solidFill>
              </a:defRPr>
            </a:lvl4pPr>
            <a:lvl5pPr lvl="4" algn="ctr" rtl="0">
              <a:spcBef>
                <a:spcPts val="0"/>
              </a:spcBef>
              <a:spcAft>
                <a:spcPts val="0"/>
              </a:spcAft>
              <a:buClr>
                <a:schemeClr val="accent2"/>
              </a:buClr>
              <a:buSzPts val="3600"/>
              <a:buNone/>
              <a:defRPr sz="4800">
                <a:solidFill>
                  <a:schemeClr val="accent2"/>
                </a:solidFill>
              </a:defRPr>
            </a:lvl5pPr>
            <a:lvl6pPr lvl="5" algn="ctr" rtl="0">
              <a:spcBef>
                <a:spcPts val="0"/>
              </a:spcBef>
              <a:spcAft>
                <a:spcPts val="0"/>
              </a:spcAft>
              <a:buClr>
                <a:schemeClr val="accent2"/>
              </a:buClr>
              <a:buSzPts val="3600"/>
              <a:buNone/>
              <a:defRPr sz="4800">
                <a:solidFill>
                  <a:schemeClr val="accent2"/>
                </a:solidFill>
              </a:defRPr>
            </a:lvl6pPr>
            <a:lvl7pPr lvl="6" algn="ctr" rtl="0">
              <a:spcBef>
                <a:spcPts val="0"/>
              </a:spcBef>
              <a:spcAft>
                <a:spcPts val="0"/>
              </a:spcAft>
              <a:buClr>
                <a:schemeClr val="accent2"/>
              </a:buClr>
              <a:buSzPts val="3600"/>
              <a:buNone/>
              <a:defRPr sz="4800">
                <a:solidFill>
                  <a:schemeClr val="accent2"/>
                </a:solidFill>
              </a:defRPr>
            </a:lvl7pPr>
            <a:lvl8pPr lvl="7" algn="ctr" rtl="0">
              <a:spcBef>
                <a:spcPts val="0"/>
              </a:spcBef>
              <a:spcAft>
                <a:spcPts val="0"/>
              </a:spcAft>
              <a:buClr>
                <a:schemeClr val="accent2"/>
              </a:buClr>
              <a:buSzPts val="3600"/>
              <a:buNone/>
              <a:defRPr sz="4800">
                <a:solidFill>
                  <a:schemeClr val="accent2"/>
                </a:solidFill>
              </a:defRPr>
            </a:lvl8pPr>
            <a:lvl9pPr lvl="8" algn="ctr" rtl="0">
              <a:spcBef>
                <a:spcPts val="0"/>
              </a:spcBef>
              <a:spcAft>
                <a:spcPts val="0"/>
              </a:spcAft>
              <a:buClr>
                <a:schemeClr val="accent2"/>
              </a:buClr>
              <a:buSzPts val="3600"/>
              <a:buNone/>
              <a:defRPr sz="4800">
                <a:solidFill>
                  <a:schemeClr val="accent2"/>
                </a:solidFill>
              </a:defRPr>
            </a:lvl9pPr>
          </a:lstStyle>
          <a:p>
            <a:endParaRPr/>
          </a:p>
        </p:txBody>
      </p:sp>
      <p:sp>
        <p:nvSpPr>
          <p:cNvPr id="32" name="Google Shape;32;p5"/>
          <p:cNvSpPr txBox="1">
            <a:spLocks noGrp="1"/>
          </p:cNvSpPr>
          <p:nvPr>
            <p:ph type="title" idx="4"/>
          </p:nvPr>
        </p:nvSpPr>
        <p:spPr>
          <a:xfrm>
            <a:off x="952167" y="729100"/>
            <a:ext cx="102876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33" name="Google Shape;33;p5"/>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1535142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2"/>
        </a:solidFill>
        <a:effectLst/>
      </p:bgPr>
    </p:bg>
    <p:spTree>
      <p:nvGrpSpPr>
        <p:cNvPr id="1" name="Shape 34"/>
        <p:cNvGrpSpPr/>
        <p:nvPr/>
      </p:nvGrpSpPr>
      <p:grpSpPr>
        <a:xfrm>
          <a:off x="0" y="0"/>
          <a:ext cx="0" cy="0"/>
          <a:chOff x="0" y="0"/>
          <a:chExt cx="0" cy="0"/>
        </a:xfrm>
      </p:grpSpPr>
      <p:pic>
        <p:nvPicPr>
          <p:cNvPr id="35" name="Google Shape;35;p6"/>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36" name="Google Shape;36;p6"/>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37" name="Google Shape;37;p6"/>
          <p:cNvSpPr txBox="1">
            <a:spLocks noGrp="1"/>
          </p:cNvSpPr>
          <p:nvPr>
            <p:ph type="title"/>
          </p:nvPr>
        </p:nvSpPr>
        <p:spPr>
          <a:xfrm>
            <a:off x="952167" y="729100"/>
            <a:ext cx="102880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38" name="Google Shape;38;p6"/>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9955850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pic>
        <p:nvPicPr>
          <p:cNvPr id="40" name="Google Shape;40;p7"/>
          <p:cNvPicPr preferRelativeResize="0"/>
          <p:nvPr/>
        </p:nvPicPr>
        <p:blipFill>
          <a:blip r:embed="rId2">
            <a:alphaModFix amt="75000"/>
          </a:blip>
          <a:stretch>
            <a:fillRect/>
          </a:stretch>
        </p:blipFill>
        <p:spPr>
          <a:xfrm>
            <a:off x="0" y="0"/>
            <a:ext cx="2747267" cy="2645701"/>
          </a:xfrm>
          <a:prstGeom prst="rect">
            <a:avLst/>
          </a:prstGeom>
          <a:noFill/>
          <a:ln>
            <a:noFill/>
          </a:ln>
        </p:spPr>
      </p:pic>
      <p:pic>
        <p:nvPicPr>
          <p:cNvPr id="41" name="Google Shape;41;p7"/>
          <p:cNvPicPr preferRelativeResize="0"/>
          <p:nvPr/>
        </p:nvPicPr>
        <p:blipFill>
          <a:blip r:embed="rId2">
            <a:alphaModFix amt="75000"/>
          </a:blip>
          <a:stretch>
            <a:fillRect/>
          </a:stretch>
        </p:blipFill>
        <p:spPr>
          <a:xfrm rot="10800000">
            <a:off x="9444733" y="4212300"/>
            <a:ext cx="2747267" cy="2645701"/>
          </a:xfrm>
          <a:prstGeom prst="rect">
            <a:avLst/>
          </a:prstGeom>
          <a:noFill/>
          <a:ln>
            <a:noFill/>
          </a:ln>
        </p:spPr>
      </p:pic>
      <p:sp>
        <p:nvSpPr>
          <p:cNvPr id="42" name="Google Shape;42;p7"/>
          <p:cNvSpPr txBox="1">
            <a:spLocks noGrp="1"/>
          </p:cNvSpPr>
          <p:nvPr>
            <p:ph type="body" idx="1"/>
          </p:nvPr>
        </p:nvSpPr>
        <p:spPr>
          <a:xfrm>
            <a:off x="952167" y="1756800"/>
            <a:ext cx="6617200" cy="3344400"/>
          </a:xfrm>
          <a:prstGeom prst="rect">
            <a:avLst/>
          </a:prstGeom>
        </p:spPr>
        <p:txBody>
          <a:bodyPr spcFirstLastPara="1" wrap="square" lIns="91425" tIns="91425" rIns="91425" bIns="91425" anchor="ctr" anchorCtr="0">
            <a:noAutofit/>
          </a:bodyPr>
          <a:lstStyle>
            <a:lvl1pPr marL="609585" lvl="0" indent="-414856" rtl="0">
              <a:lnSpc>
                <a:spcPct val="100000"/>
              </a:lnSpc>
              <a:spcBef>
                <a:spcPts val="0"/>
              </a:spcBef>
              <a:spcAft>
                <a:spcPts val="0"/>
              </a:spcAft>
              <a:buSzPts val="1300"/>
              <a:buChar char="●"/>
              <a:defRPr sz="1867"/>
            </a:lvl1pPr>
            <a:lvl2pPr marL="1219170" lvl="1" indent="-414856" rtl="0">
              <a:spcBef>
                <a:spcPts val="0"/>
              </a:spcBef>
              <a:spcAft>
                <a:spcPts val="0"/>
              </a:spcAft>
              <a:buSzPts val="1300"/>
              <a:buChar char="○"/>
              <a:defRPr sz="1733"/>
            </a:lvl2pPr>
            <a:lvl3pPr marL="1828754" lvl="2" indent="-414856" rtl="0">
              <a:spcBef>
                <a:spcPts val="2133"/>
              </a:spcBef>
              <a:spcAft>
                <a:spcPts val="0"/>
              </a:spcAft>
              <a:buSzPts val="1300"/>
              <a:buChar char="■"/>
              <a:defRPr sz="1733"/>
            </a:lvl3pPr>
            <a:lvl4pPr marL="2438339" lvl="3" indent="-414856" rtl="0">
              <a:spcBef>
                <a:spcPts val="2133"/>
              </a:spcBef>
              <a:spcAft>
                <a:spcPts val="0"/>
              </a:spcAft>
              <a:buSzPts val="1300"/>
              <a:buChar char="●"/>
              <a:defRPr sz="1733"/>
            </a:lvl4pPr>
            <a:lvl5pPr marL="3047924" lvl="4" indent="-414856" rtl="0">
              <a:spcBef>
                <a:spcPts val="2133"/>
              </a:spcBef>
              <a:spcAft>
                <a:spcPts val="0"/>
              </a:spcAft>
              <a:buSzPts val="1300"/>
              <a:buChar char="○"/>
              <a:defRPr sz="1733"/>
            </a:lvl5pPr>
            <a:lvl6pPr marL="3657509" lvl="5" indent="-414856" rtl="0">
              <a:spcBef>
                <a:spcPts val="2133"/>
              </a:spcBef>
              <a:spcAft>
                <a:spcPts val="0"/>
              </a:spcAft>
              <a:buSzPts val="1300"/>
              <a:buChar char="■"/>
              <a:defRPr sz="1733"/>
            </a:lvl6pPr>
            <a:lvl7pPr marL="4267093" lvl="6" indent="-414856" rtl="0">
              <a:spcBef>
                <a:spcPts val="2133"/>
              </a:spcBef>
              <a:spcAft>
                <a:spcPts val="0"/>
              </a:spcAft>
              <a:buSzPts val="1300"/>
              <a:buChar char="●"/>
              <a:defRPr sz="1733"/>
            </a:lvl7pPr>
            <a:lvl8pPr marL="4876678" lvl="7" indent="-414856" rtl="0">
              <a:spcBef>
                <a:spcPts val="2133"/>
              </a:spcBef>
              <a:spcAft>
                <a:spcPts val="0"/>
              </a:spcAft>
              <a:buSzPts val="1300"/>
              <a:buChar char="○"/>
              <a:defRPr sz="1733"/>
            </a:lvl8pPr>
            <a:lvl9pPr marL="5486263" lvl="8" indent="-414856" rtl="0">
              <a:spcBef>
                <a:spcPts val="2133"/>
              </a:spcBef>
              <a:spcAft>
                <a:spcPts val="2133"/>
              </a:spcAft>
              <a:buSzPts val="1300"/>
              <a:buChar char="■"/>
              <a:defRPr sz="1733"/>
            </a:lvl9pPr>
          </a:lstStyle>
          <a:p>
            <a:endParaRPr/>
          </a:p>
        </p:txBody>
      </p:sp>
      <p:sp>
        <p:nvSpPr>
          <p:cNvPr id="43" name="Google Shape;43;p7"/>
          <p:cNvSpPr txBox="1">
            <a:spLocks noGrp="1"/>
          </p:cNvSpPr>
          <p:nvPr>
            <p:ph type="title"/>
          </p:nvPr>
        </p:nvSpPr>
        <p:spPr>
          <a:xfrm>
            <a:off x="952167" y="725267"/>
            <a:ext cx="10287600" cy="49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44" name="Google Shape;44;p7"/>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842271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45"/>
        <p:cNvGrpSpPr/>
        <p:nvPr/>
      </p:nvGrpSpPr>
      <p:grpSpPr>
        <a:xfrm>
          <a:off x="0" y="0"/>
          <a:ext cx="0" cy="0"/>
          <a:chOff x="0" y="0"/>
          <a:chExt cx="0" cy="0"/>
        </a:xfrm>
      </p:grpSpPr>
      <p:pic>
        <p:nvPicPr>
          <p:cNvPr id="46" name="Google Shape;46;p8"/>
          <p:cNvPicPr preferRelativeResize="0"/>
          <p:nvPr/>
        </p:nvPicPr>
        <p:blipFill>
          <a:blip r:embed="rId2">
            <a:alphaModFix amt="35000"/>
          </a:blip>
          <a:stretch>
            <a:fillRect/>
          </a:stretch>
        </p:blipFill>
        <p:spPr>
          <a:xfrm>
            <a:off x="1568451" y="1543051"/>
            <a:ext cx="9055100" cy="3771900"/>
          </a:xfrm>
          <a:prstGeom prst="rect">
            <a:avLst/>
          </a:prstGeom>
          <a:noFill/>
          <a:ln>
            <a:noFill/>
          </a:ln>
        </p:spPr>
      </p:pic>
      <p:sp>
        <p:nvSpPr>
          <p:cNvPr id="47" name="Google Shape;47;p8"/>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8"/>
          <p:cNvSpPr txBox="1">
            <a:spLocks noGrp="1"/>
          </p:cNvSpPr>
          <p:nvPr>
            <p:ph type="title"/>
          </p:nvPr>
        </p:nvSpPr>
        <p:spPr>
          <a:xfrm>
            <a:off x="2974400" y="1739400"/>
            <a:ext cx="6243200" cy="33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3"/>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Tree>
    <p:extLst>
      <p:ext uri="{BB962C8B-B14F-4D97-AF65-F5344CB8AC3E}">
        <p14:creationId xmlns:p14="http://schemas.microsoft.com/office/powerpoint/2010/main" val="23923856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2"/>
        </a:solidFill>
        <a:effectLst/>
      </p:bgPr>
    </p:bg>
    <p:spTree>
      <p:nvGrpSpPr>
        <p:cNvPr id="1" name="Shape 49"/>
        <p:cNvGrpSpPr/>
        <p:nvPr/>
      </p:nvGrpSpPr>
      <p:grpSpPr>
        <a:xfrm>
          <a:off x="0" y="0"/>
          <a:ext cx="0" cy="0"/>
          <a:chOff x="0" y="0"/>
          <a:chExt cx="0" cy="0"/>
        </a:xfrm>
      </p:grpSpPr>
      <p:pic>
        <p:nvPicPr>
          <p:cNvPr id="50" name="Google Shape;50;p9"/>
          <p:cNvPicPr preferRelativeResize="0"/>
          <p:nvPr/>
        </p:nvPicPr>
        <p:blipFill>
          <a:blip r:embed="rId2">
            <a:alphaModFix amt="55000"/>
          </a:blip>
          <a:stretch>
            <a:fillRect/>
          </a:stretch>
        </p:blipFill>
        <p:spPr>
          <a:xfrm flipH="1">
            <a:off x="3944481" y="2372967"/>
            <a:ext cx="4302967" cy="4440533"/>
          </a:xfrm>
          <a:prstGeom prst="rect">
            <a:avLst/>
          </a:prstGeom>
          <a:noFill/>
          <a:ln>
            <a:noFill/>
          </a:ln>
        </p:spPr>
      </p:pic>
      <p:sp>
        <p:nvSpPr>
          <p:cNvPr id="51" name="Google Shape;51;p9"/>
          <p:cNvSpPr txBox="1">
            <a:spLocks noGrp="1"/>
          </p:cNvSpPr>
          <p:nvPr>
            <p:ph type="title"/>
          </p:nvPr>
        </p:nvSpPr>
        <p:spPr>
          <a:xfrm>
            <a:off x="952160" y="2102525"/>
            <a:ext cx="4080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6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52" name="Google Shape;52;p9"/>
          <p:cNvSpPr txBox="1">
            <a:spLocks noGrp="1"/>
          </p:cNvSpPr>
          <p:nvPr>
            <p:ph type="title" idx="2"/>
          </p:nvPr>
        </p:nvSpPr>
        <p:spPr>
          <a:xfrm>
            <a:off x="952167" y="729100"/>
            <a:ext cx="102876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53" name="Google Shape;53;p9"/>
          <p:cNvSpPr txBox="1">
            <a:spLocks noGrp="1"/>
          </p:cNvSpPr>
          <p:nvPr>
            <p:ph type="subTitle" idx="1"/>
          </p:nvPr>
        </p:nvSpPr>
        <p:spPr>
          <a:xfrm>
            <a:off x="952167" y="2660275"/>
            <a:ext cx="3533600" cy="20952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54" name="Google Shape;54;p9"/>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872395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6397833" y="4631133"/>
            <a:ext cx="4842000" cy="1501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3600"/>
              <a:buNone/>
              <a:defRPr sz="3600">
                <a:solidFill>
                  <a:schemeClr val="lt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Tree>
    <p:extLst>
      <p:ext uri="{BB962C8B-B14F-4D97-AF65-F5344CB8AC3E}">
        <p14:creationId xmlns:p14="http://schemas.microsoft.com/office/powerpoint/2010/main" val="15293522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2"/>
        </a:solidFill>
        <a:effectLst/>
      </p:bgPr>
    </p:bg>
    <p:spTree>
      <p:nvGrpSpPr>
        <p:cNvPr id="1" name="Shape 57"/>
        <p:cNvGrpSpPr/>
        <p:nvPr/>
      </p:nvGrpSpPr>
      <p:grpSpPr>
        <a:xfrm>
          <a:off x="0" y="0"/>
          <a:ext cx="0" cy="0"/>
          <a:chOff x="0" y="0"/>
          <a:chExt cx="0" cy="0"/>
        </a:xfrm>
      </p:grpSpPr>
      <p:pic>
        <p:nvPicPr>
          <p:cNvPr id="58" name="Google Shape;58;p11"/>
          <p:cNvPicPr preferRelativeResize="0"/>
          <p:nvPr/>
        </p:nvPicPr>
        <p:blipFill>
          <a:blip r:embed="rId2">
            <a:alphaModFix amt="35000"/>
          </a:blip>
          <a:stretch>
            <a:fillRect/>
          </a:stretch>
        </p:blipFill>
        <p:spPr>
          <a:xfrm>
            <a:off x="1568451" y="1543051"/>
            <a:ext cx="9055100" cy="3771900"/>
          </a:xfrm>
          <a:prstGeom prst="rect">
            <a:avLst/>
          </a:prstGeom>
          <a:noFill/>
          <a:ln>
            <a:noFill/>
          </a:ln>
        </p:spPr>
      </p:pic>
      <p:sp>
        <p:nvSpPr>
          <p:cNvPr id="59" name="Google Shape;59;p11"/>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 name="Google Shape;60;p11"/>
          <p:cNvSpPr txBox="1">
            <a:spLocks noGrp="1"/>
          </p:cNvSpPr>
          <p:nvPr>
            <p:ph type="body" idx="1"/>
          </p:nvPr>
        </p:nvSpPr>
        <p:spPr>
          <a:xfrm>
            <a:off x="952200" y="4380284"/>
            <a:ext cx="10287600" cy="485200"/>
          </a:xfrm>
          <a:prstGeom prst="rect">
            <a:avLst/>
          </a:prstGeom>
        </p:spPr>
        <p:txBody>
          <a:bodyPr spcFirstLastPara="1" wrap="square" lIns="91425" tIns="91425" rIns="91425" bIns="91425" anchor="t" anchorCtr="0">
            <a:noAutofit/>
          </a:bodyPr>
          <a:lstStyle>
            <a:lvl1pPr marL="609585" lvl="0" indent="-457189" algn="ctr" rtl="0">
              <a:lnSpc>
                <a:spcPct val="100000"/>
              </a:lnSpc>
              <a:spcBef>
                <a:spcPts val="0"/>
              </a:spcBef>
              <a:spcAft>
                <a:spcPts val="0"/>
              </a:spcAft>
              <a:buSzPts val="1800"/>
              <a:buChar char="●"/>
              <a:defRPr sz="2267"/>
            </a:lvl1pPr>
            <a:lvl2pPr marL="1219170" lvl="1" indent="-457189" algn="ctr" rtl="0">
              <a:spcBef>
                <a:spcPts val="0"/>
              </a:spcBef>
              <a:spcAft>
                <a:spcPts val="0"/>
              </a:spcAft>
              <a:buSzPts val="1800"/>
              <a:buChar char="○"/>
              <a:defRPr/>
            </a:lvl2pPr>
            <a:lvl3pPr marL="1828754" lvl="2" indent="-457189" algn="ctr" rtl="0">
              <a:spcBef>
                <a:spcPts val="2133"/>
              </a:spcBef>
              <a:spcAft>
                <a:spcPts val="0"/>
              </a:spcAft>
              <a:buSzPts val="1800"/>
              <a:buChar char="■"/>
              <a:defRPr/>
            </a:lvl3pPr>
            <a:lvl4pPr marL="2438339" lvl="3" indent="-457189" algn="ctr" rtl="0">
              <a:spcBef>
                <a:spcPts val="2133"/>
              </a:spcBef>
              <a:spcAft>
                <a:spcPts val="0"/>
              </a:spcAft>
              <a:buSzPts val="1800"/>
              <a:buChar char="●"/>
              <a:defRPr/>
            </a:lvl4pPr>
            <a:lvl5pPr marL="3047924" lvl="4" indent="-457189" algn="ctr" rtl="0">
              <a:spcBef>
                <a:spcPts val="2133"/>
              </a:spcBef>
              <a:spcAft>
                <a:spcPts val="0"/>
              </a:spcAft>
              <a:buSzPts val="1800"/>
              <a:buChar char="○"/>
              <a:defRPr/>
            </a:lvl5pPr>
            <a:lvl6pPr marL="3657509" lvl="5" indent="-457189" algn="ctr" rtl="0">
              <a:spcBef>
                <a:spcPts val="2133"/>
              </a:spcBef>
              <a:spcAft>
                <a:spcPts val="0"/>
              </a:spcAft>
              <a:buSzPts val="1800"/>
              <a:buChar char="■"/>
              <a:defRPr/>
            </a:lvl6pPr>
            <a:lvl7pPr marL="4267093" lvl="6" indent="-457189" algn="ctr" rtl="0">
              <a:spcBef>
                <a:spcPts val="2133"/>
              </a:spcBef>
              <a:spcAft>
                <a:spcPts val="0"/>
              </a:spcAft>
              <a:buSzPts val="1800"/>
              <a:buChar char="●"/>
              <a:defRPr/>
            </a:lvl7pPr>
            <a:lvl8pPr marL="4876678" lvl="7" indent="-457189" algn="ctr" rtl="0">
              <a:spcBef>
                <a:spcPts val="2133"/>
              </a:spcBef>
              <a:spcAft>
                <a:spcPts val="0"/>
              </a:spcAft>
              <a:buSzPts val="1800"/>
              <a:buChar char="○"/>
              <a:defRPr/>
            </a:lvl8pPr>
            <a:lvl9pPr marL="5486263" lvl="8" indent="-457189" algn="ctr" rtl="0">
              <a:spcBef>
                <a:spcPts val="2133"/>
              </a:spcBef>
              <a:spcAft>
                <a:spcPts val="2133"/>
              </a:spcAft>
              <a:buSzPts val="1800"/>
              <a:buChar char="■"/>
              <a:defRPr/>
            </a:lvl9pPr>
          </a:lstStyle>
          <a:p>
            <a:endParaRPr/>
          </a:p>
        </p:txBody>
      </p:sp>
      <p:sp>
        <p:nvSpPr>
          <p:cNvPr id="61" name="Google Shape;61;p11"/>
          <p:cNvSpPr txBox="1">
            <a:spLocks noGrp="1"/>
          </p:cNvSpPr>
          <p:nvPr>
            <p:ph type="title" hasCustomPrompt="1"/>
          </p:nvPr>
        </p:nvSpPr>
        <p:spPr>
          <a:xfrm>
            <a:off x="952200" y="2195717"/>
            <a:ext cx="10287600" cy="219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9600"/>
              <a:buNone/>
              <a:defRPr sz="12800"/>
            </a:lvl1pPr>
            <a:lvl2pPr lvl="1" algn="ctr" rtl="0">
              <a:spcBef>
                <a:spcPts val="0"/>
              </a:spcBef>
              <a:spcAft>
                <a:spcPts val="0"/>
              </a:spcAft>
              <a:buClr>
                <a:schemeClr val="accent2"/>
              </a:buClr>
              <a:buSzPts val="12000"/>
              <a:buNone/>
              <a:defRPr sz="16000">
                <a:solidFill>
                  <a:schemeClr val="accent2"/>
                </a:solidFill>
              </a:defRPr>
            </a:lvl2pPr>
            <a:lvl3pPr lvl="2" algn="ctr" rtl="0">
              <a:spcBef>
                <a:spcPts val="0"/>
              </a:spcBef>
              <a:spcAft>
                <a:spcPts val="0"/>
              </a:spcAft>
              <a:buClr>
                <a:schemeClr val="accent2"/>
              </a:buClr>
              <a:buSzPts val="12000"/>
              <a:buNone/>
              <a:defRPr sz="16000">
                <a:solidFill>
                  <a:schemeClr val="accent2"/>
                </a:solidFill>
              </a:defRPr>
            </a:lvl3pPr>
            <a:lvl4pPr lvl="3" algn="ctr" rtl="0">
              <a:spcBef>
                <a:spcPts val="0"/>
              </a:spcBef>
              <a:spcAft>
                <a:spcPts val="0"/>
              </a:spcAft>
              <a:buClr>
                <a:schemeClr val="accent2"/>
              </a:buClr>
              <a:buSzPts val="12000"/>
              <a:buNone/>
              <a:defRPr sz="16000">
                <a:solidFill>
                  <a:schemeClr val="accent2"/>
                </a:solidFill>
              </a:defRPr>
            </a:lvl4pPr>
            <a:lvl5pPr lvl="4" algn="ctr" rtl="0">
              <a:spcBef>
                <a:spcPts val="0"/>
              </a:spcBef>
              <a:spcAft>
                <a:spcPts val="0"/>
              </a:spcAft>
              <a:buClr>
                <a:schemeClr val="accent2"/>
              </a:buClr>
              <a:buSzPts val="12000"/>
              <a:buNone/>
              <a:defRPr sz="16000">
                <a:solidFill>
                  <a:schemeClr val="accent2"/>
                </a:solidFill>
              </a:defRPr>
            </a:lvl5pPr>
            <a:lvl6pPr lvl="5" algn="ctr" rtl="0">
              <a:spcBef>
                <a:spcPts val="0"/>
              </a:spcBef>
              <a:spcAft>
                <a:spcPts val="0"/>
              </a:spcAft>
              <a:buClr>
                <a:schemeClr val="accent2"/>
              </a:buClr>
              <a:buSzPts val="12000"/>
              <a:buNone/>
              <a:defRPr sz="16000">
                <a:solidFill>
                  <a:schemeClr val="accent2"/>
                </a:solidFill>
              </a:defRPr>
            </a:lvl6pPr>
            <a:lvl7pPr lvl="6" algn="ctr" rtl="0">
              <a:spcBef>
                <a:spcPts val="0"/>
              </a:spcBef>
              <a:spcAft>
                <a:spcPts val="0"/>
              </a:spcAft>
              <a:buClr>
                <a:schemeClr val="accent2"/>
              </a:buClr>
              <a:buSzPts val="12000"/>
              <a:buNone/>
              <a:defRPr sz="16000">
                <a:solidFill>
                  <a:schemeClr val="accent2"/>
                </a:solidFill>
              </a:defRPr>
            </a:lvl7pPr>
            <a:lvl8pPr lvl="7" algn="ctr" rtl="0">
              <a:spcBef>
                <a:spcPts val="0"/>
              </a:spcBef>
              <a:spcAft>
                <a:spcPts val="0"/>
              </a:spcAft>
              <a:buClr>
                <a:schemeClr val="accent2"/>
              </a:buClr>
              <a:buSzPts val="12000"/>
              <a:buNone/>
              <a:defRPr sz="16000">
                <a:solidFill>
                  <a:schemeClr val="accent2"/>
                </a:solidFill>
              </a:defRPr>
            </a:lvl8pPr>
            <a:lvl9pPr lvl="8" algn="ctr" rtl="0">
              <a:spcBef>
                <a:spcPts val="0"/>
              </a:spcBef>
              <a:spcAft>
                <a:spcPts val="0"/>
              </a:spcAft>
              <a:buClr>
                <a:schemeClr val="accent2"/>
              </a:buClr>
              <a:buSzPts val="12000"/>
              <a:buNone/>
              <a:defRPr sz="16000">
                <a:solidFill>
                  <a:schemeClr val="accent2"/>
                </a:solidFill>
              </a:defRPr>
            </a:lvl9pPr>
          </a:lstStyle>
          <a:p>
            <a:r>
              <a:t>xx%</a:t>
            </a:r>
          </a:p>
        </p:txBody>
      </p:sp>
    </p:spTree>
    <p:extLst>
      <p:ext uri="{BB962C8B-B14F-4D97-AF65-F5344CB8AC3E}">
        <p14:creationId xmlns:p14="http://schemas.microsoft.com/office/powerpoint/2010/main" val="21957292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2"/>
        <p:cNvGrpSpPr/>
        <p:nvPr/>
      </p:nvGrpSpPr>
      <p:grpSpPr>
        <a:xfrm>
          <a:off x="0" y="0"/>
          <a:ext cx="0" cy="0"/>
          <a:chOff x="0" y="0"/>
          <a:chExt cx="0" cy="0"/>
        </a:xfrm>
      </p:grpSpPr>
    </p:spTree>
    <p:extLst>
      <p:ext uri="{BB962C8B-B14F-4D97-AF65-F5344CB8AC3E}">
        <p14:creationId xmlns:p14="http://schemas.microsoft.com/office/powerpoint/2010/main" val="30405084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63"/>
        <p:cNvGrpSpPr/>
        <p:nvPr/>
      </p:nvGrpSpPr>
      <p:grpSpPr>
        <a:xfrm>
          <a:off x="0" y="0"/>
          <a:ext cx="0" cy="0"/>
          <a:chOff x="0" y="0"/>
          <a:chExt cx="0" cy="0"/>
        </a:xfrm>
      </p:grpSpPr>
      <p:pic>
        <p:nvPicPr>
          <p:cNvPr id="64" name="Google Shape;64;p13"/>
          <p:cNvPicPr preferRelativeResize="0"/>
          <p:nvPr/>
        </p:nvPicPr>
        <p:blipFill>
          <a:blip r:embed="rId2">
            <a:alphaModFix amt="55000"/>
          </a:blip>
          <a:stretch>
            <a:fillRect/>
          </a:stretch>
        </p:blipFill>
        <p:spPr>
          <a:xfrm flipH="1">
            <a:off x="7417881" y="1011234"/>
            <a:ext cx="4302967" cy="4440533"/>
          </a:xfrm>
          <a:prstGeom prst="rect">
            <a:avLst/>
          </a:prstGeom>
          <a:noFill/>
          <a:ln>
            <a:noFill/>
          </a:ln>
        </p:spPr>
      </p:pic>
      <p:sp>
        <p:nvSpPr>
          <p:cNvPr id="65" name="Google Shape;65;p13"/>
          <p:cNvSpPr txBox="1">
            <a:spLocks noGrp="1"/>
          </p:cNvSpPr>
          <p:nvPr>
            <p:ph type="title"/>
          </p:nvPr>
        </p:nvSpPr>
        <p:spPr>
          <a:xfrm>
            <a:off x="952160" y="2813725"/>
            <a:ext cx="4080000" cy="4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2667">
                <a:solidFill>
                  <a:schemeClr val="dk2"/>
                </a:solidFill>
              </a:defRPr>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66" name="Google Shape;66;p13"/>
          <p:cNvSpPr txBox="1">
            <a:spLocks noGrp="1"/>
          </p:cNvSpPr>
          <p:nvPr>
            <p:ph type="title" idx="2"/>
          </p:nvPr>
        </p:nvSpPr>
        <p:spPr>
          <a:xfrm>
            <a:off x="952167" y="761200"/>
            <a:ext cx="7179200" cy="1015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4000"/>
            </a:lvl1pPr>
            <a:lvl2pPr lvl="1" algn="ctr" rtl="0">
              <a:spcBef>
                <a:spcPts val="0"/>
              </a:spcBef>
              <a:spcAft>
                <a:spcPts val="0"/>
              </a:spcAft>
              <a:buClr>
                <a:schemeClr val="lt1"/>
              </a:buClr>
              <a:buSzPts val="3600"/>
              <a:buNone/>
              <a:defRPr sz="4800">
                <a:solidFill>
                  <a:schemeClr val="lt1"/>
                </a:solidFill>
              </a:defRPr>
            </a:lvl2pPr>
            <a:lvl3pPr lvl="2" algn="ctr" rtl="0">
              <a:spcBef>
                <a:spcPts val="0"/>
              </a:spcBef>
              <a:spcAft>
                <a:spcPts val="0"/>
              </a:spcAft>
              <a:buClr>
                <a:schemeClr val="lt1"/>
              </a:buClr>
              <a:buSzPts val="3600"/>
              <a:buNone/>
              <a:defRPr sz="4800">
                <a:solidFill>
                  <a:schemeClr val="lt1"/>
                </a:solidFill>
              </a:defRPr>
            </a:lvl3pPr>
            <a:lvl4pPr lvl="3" algn="ctr" rtl="0">
              <a:spcBef>
                <a:spcPts val="0"/>
              </a:spcBef>
              <a:spcAft>
                <a:spcPts val="0"/>
              </a:spcAft>
              <a:buClr>
                <a:schemeClr val="lt1"/>
              </a:buClr>
              <a:buSzPts val="3600"/>
              <a:buNone/>
              <a:defRPr sz="4800">
                <a:solidFill>
                  <a:schemeClr val="lt1"/>
                </a:solidFill>
              </a:defRPr>
            </a:lvl4pPr>
            <a:lvl5pPr lvl="4" algn="ctr" rtl="0">
              <a:spcBef>
                <a:spcPts val="0"/>
              </a:spcBef>
              <a:spcAft>
                <a:spcPts val="0"/>
              </a:spcAft>
              <a:buClr>
                <a:schemeClr val="lt1"/>
              </a:buClr>
              <a:buSzPts val="3600"/>
              <a:buNone/>
              <a:defRPr sz="4800">
                <a:solidFill>
                  <a:schemeClr val="lt1"/>
                </a:solidFill>
              </a:defRPr>
            </a:lvl5pPr>
            <a:lvl6pPr lvl="5" algn="ctr" rtl="0">
              <a:spcBef>
                <a:spcPts val="0"/>
              </a:spcBef>
              <a:spcAft>
                <a:spcPts val="0"/>
              </a:spcAft>
              <a:buClr>
                <a:schemeClr val="lt1"/>
              </a:buClr>
              <a:buSzPts val="3600"/>
              <a:buNone/>
              <a:defRPr sz="4800">
                <a:solidFill>
                  <a:schemeClr val="lt1"/>
                </a:solidFill>
              </a:defRPr>
            </a:lvl6pPr>
            <a:lvl7pPr lvl="6" algn="ctr" rtl="0">
              <a:spcBef>
                <a:spcPts val="0"/>
              </a:spcBef>
              <a:spcAft>
                <a:spcPts val="0"/>
              </a:spcAft>
              <a:buClr>
                <a:schemeClr val="lt1"/>
              </a:buClr>
              <a:buSzPts val="3600"/>
              <a:buNone/>
              <a:defRPr sz="4800">
                <a:solidFill>
                  <a:schemeClr val="lt1"/>
                </a:solidFill>
              </a:defRPr>
            </a:lvl7pPr>
            <a:lvl8pPr lvl="7" algn="ctr" rtl="0">
              <a:spcBef>
                <a:spcPts val="0"/>
              </a:spcBef>
              <a:spcAft>
                <a:spcPts val="0"/>
              </a:spcAft>
              <a:buClr>
                <a:schemeClr val="lt1"/>
              </a:buClr>
              <a:buSzPts val="3600"/>
              <a:buNone/>
              <a:defRPr sz="4800">
                <a:solidFill>
                  <a:schemeClr val="lt1"/>
                </a:solidFill>
              </a:defRPr>
            </a:lvl8pPr>
            <a:lvl9pPr lvl="8" algn="ctr" rtl="0">
              <a:spcBef>
                <a:spcPts val="0"/>
              </a:spcBef>
              <a:spcAft>
                <a:spcPts val="0"/>
              </a:spcAft>
              <a:buClr>
                <a:schemeClr val="lt1"/>
              </a:buClr>
              <a:buSzPts val="3600"/>
              <a:buNone/>
              <a:defRPr sz="4800">
                <a:solidFill>
                  <a:schemeClr val="lt1"/>
                </a:solidFill>
              </a:defRPr>
            </a:lvl9pPr>
          </a:lstStyle>
          <a:p>
            <a:endParaRPr/>
          </a:p>
        </p:txBody>
      </p:sp>
      <p:sp>
        <p:nvSpPr>
          <p:cNvPr id="67" name="Google Shape;67;p13"/>
          <p:cNvSpPr txBox="1">
            <a:spLocks noGrp="1"/>
          </p:cNvSpPr>
          <p:nvPr>
            <p:ph type="subTitle" idx="1"/>
          </p:nvPr>
        </p:nvSpPr>
        <p:spPr>
          <a:xfrm>
            <a:off x="952167" y="2904199"/>
            <a:ext cx="3533600" cy="120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67"/>
            </a:lvl1pPr>
            <a:lvl2pPr lvl="1" rtl="0">
              <a:lnSpc>
                <a:spcPct val="100000"/>
              </a:lnSpc>
              <a:spcBef>
                <a:spcPts val="2133"/>
              </a:spcBef>
              <a:spcAft>
                <a:spcPts val="0"/>
              </a:spcAft>
              <a:buNone/>
              <a:defRPr sz="1867"/>
            </a:lvl2pPr>
            <a:lvl3pPr lvl="2" rtl="0">
              <a:lnSpc>
                <a:spcPct val="100000"/>
              </a:lnSpc>
              <a:spcBef>
                <a:spcPts val="2133"/>
              </a:spcBef>
              <a:spcAft>
                <a:spcPts val="0"/>
              </a:spcAft>
              <a:buNone/>
              <a:defRPr sz="1867"/>
            </a:lvl3pPr>
            <a:lvl4pPr lvl="3" rtl="0">
              <a:lnSpc>
                <a:spcPct val="100000"/>
              </a:lnSpc>
              <a:spcBef>
                <a:spcPts val="2133"/>
              </a:spcBef>
              <a:spcAft>
                <a:spcPts val="0"/>
              </a:spcAft>
              <a:buNone/>
              <a:defRPr sz="1867"/>
            </a:lvl4pPr>
            <a:lvl5pPr lvl="4" rtl="0">
              <a:lnSpc>
                <a:spcPct val="100000"/>
              </a:lnSpc>
              <a:spcBef>
                <a:spcPts val="2133"/>
              </a:spcBef>
              <a:spcAft>
                <a:spcPts val="0"/>
              </a:spcAft>
              <a:buNone/>
              <a:defRPr sz="1867"/>
            </a:lvl5pPr>
            <a:lvl6pPr lvl="5" rtl="0">
              <a:lnSpc>
                <a:spcPct val="100000"/>
              </a:lnSpc>
              <a:spcBef>
                <a:spcPts val="2133"/>
              </a:spcBef>
              <a:spcAft>
                <a:spcPts val="0"/>
              </a:spcAft>
              <a:buNone/>
              <a:defRPr sz="1867"/>
            </a:lvl6pPr>
            <a:lvl7pPr lvl="6" rtl="0">
              <a:lnSpc>
                <a:spcPct val="100000"/>
              </a:lnSpc>
              <a:spcBef>
                <a:spcPts val="2133"/>
              </a:spcBef>
              <a:spcAft>
                <a:spcPts val="0"/>
              </a:spcAft>
              <a:buNone/>
              <a:defRPr sz="1867"/>
            </a:lvl7pPr>
            <a:lvl8pPr lvl="7" rtl="0">
              <a:lnSpc>
                <a:spcPct val="100000"/>
              </a:lnSpc>
              <a:spcBef>
                <a:spcPts val="2133"/>
              </a:spcBef>
              <a:spcAft>
                <a:spcPts val="0"/>
              </a:spcAft>
              <a:buNone/>
              <a:defRPr sz="1867"/>
            </a:lvl8pPr>
            <a:lvl9pPr lvl="8" rtl="0">
              <a:lnSpc>
                <a:spcPct val="100000"/>
              </a:lnSpc>
              <a:spcBef>
                <a:spcPts val="2133"/>
              </a:spcBef>
              <a:spcAft>
                <a:spcPts val="2133"/>
              </a:spcAft>
              <a:buNone/>
              <a:defRPr sz="1867"/>
            </a:lvl9pPr>
          </a:lstStyle>
          <a:p>
            <a:endParaRPr/>
          </a:p>
        </p:txBody>
      </p:sp>
      <p:sp>
        <p:nvSpPr>
          <p:cNvPr id="68" name="Google Shape;68;p13"/>
          <p:cNvSpPr/>
          <p:nvPr/>
        </p:nvSpPr>
        <p:spPr>
          <a:xfrm flipH="1">
            <a:off x="302647" y="275920"/>
            <a:ext cx="11586708" cy="630616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227908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9" Type="http://schemas.openxmlformats.org/officeDocument/2006/relationships/slideLayout" Target="../slideLayouts/slideLayout82.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34" Type="http://schemas.openxmlformats.org/officeDocument/2006/relationships/slideLayout" Target="../slideLayouts/slideLayout77.xml"/><Relationship Id="rId42" Type="http://schemas.openxmlformats.org/officeDocument/2006/relationships/slideLayout" Target="../slideLayouts/slideLayout85.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slideLayout" Target="../slideLayouts/slideLayout76.xml"/><Relationship Id="rId38" Type="http://schemas.openxmlformats.org/officeDocument/2006/relationships/slideLayout" Target="../slideLayouts/slideLayout81.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slideLayout" Target="../slideLayouts/slideLayout72.xml"/><Relationship Id="rId41" Type="http://schemas.openxmlformats.org/officeDocument/2006/relationships/slideLayout" Target="../slideLayouts/slideLayout84.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slideLayout" Target="../slideLayouts/slideLayout75.xml"/><Relationship Id="rId37" Type="http://schemas.openxmlformats.org/officeDocument/2006/relationships/slideLayout" Target="../slideLayouts/slideLayout80.xml"/><Relationship Id="rId40" Type="http://schemas.openxmlformats.org/officeDocument/2006/relationships/slideLayout" Target="../slideLayouts/slideLayout83.xml"/><Relationship Id="rId45" Type="http://schemas.openxmlformats.org/officeDocument/2006/relationships/theme" Target="../theme/theme2.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36" Type="http://schemas.openxmlformats.org/officeDocument/2006/relationships/slideLayout" Target="../slideLayouts/slideLayout79.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slideLayout" Target="../slideLayouts/slideLayout74.xml"/><Relationship Id="rId44" Type="http://schemas.openxmlformats.org/officeDocument/2006/relationships/slideLayout" Target="../slideLayouts/slideLayout87.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 Id="rId35" Type="http://schemas.openxmlformats.org/officeDocument/2006/relationships/slideLayout" Target="../slideLayouts/slideLayout78.xml"/><Relationship Id="rId43" Type="http://schemas.openxmlformats.org/officeDocument/2006/relationships/slideLayout" Target="../slideLayouts/slideLayout8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9" Type="http://schemas.openxmlformats.org/officeDocument/2006/relationships/slideLayout" Target="../slideLayouts/slideLayout126.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34" Type="http://schemas.openxmlformats.org/officeDocument/2006/relationships/slideLayout" Target="../slideLayouts/slideLayout121.xml"/><Relationship Id="rId42" Type="http://schemas.openxmlformats.org/officeDocument/2006/relationships/slideLayout" Target="../slideLayouts/slideLayout129.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33" Type="http://schemas.openxmlformats.org/officeDocument/2006/relationships/slideLayout" Target="../slideLayouts/slideLayout120.xml"/><Relationship Id="rId38" Type="http://schemas.openxmlformats.org/officeDocument/2006/relationships/slideLayout" Target="../slideLayouts/slideLayout125.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41" Type="http://schemas.openxmlformats.org/officeDocument/2006/relationships/slideLayout" Target="../slideLayouts/slideLayout128.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32" Type="http://schemas.openxmlformats.org/officeDocument/2006/relationships/slideLayout" Target="../slideLayouts/slideLayout119.xml"/><Relationship Id="rId37" Type="http://schemas.openxmlformats.org/officeDocument/2006/relationships/slideLayout" Target="../slideLayouts/slideLayout124.xml"/><Relationship Id="rId40" Type="http://schemas.openxmlformats.org/officeDocument/2006/relationships/slideLayout" Target="../slideLayouts/slideLayout127.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36" Type="http://schemas.openxmlformats.org/officeDocument/2006/relationships/slideLayout" Target="../slideLayouts/slideLayout123.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slideLayout" Target="../slideLayouts/slideLayout118.xml"/><Relationship Id="rId44" Type="http://schemas.openxmlformats.org/officeDocument/2006/relationships/theme" Target="../theme/theme3.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 Id="rId35" Type="http://schemas.openxmlformats.org/officeDocument/2006/relationships/slideLayout" Target="../slideLayouts/slideLayout122.xml"/><Relationship Id="rId43" Type="http://schemas.openxmlformats.org/officeDocument/2006/relationships/slideLayout" Target="../slideLayouts/slideLayout1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Libre Baskerville"/>
              <a:buNone/>
              <a:defRPr sz="2800" b="1">
                <a:solidFill>
                  <a:schemeClr val="dk2"/>
                </a:solidFill>
                <a:latin typeface="Libre Baskerville"/>
                <a:ea typeface="Libre Baskerville"/>
                <a:cs typeface="Libre Baskerville"/>
                <a:sym typeface="Libre Baskerville"/>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2pPr>
            <a:lvl3pPr marL="1371600" lvl="2"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3pPr>
            <a:lvl4pPr marL="1828800" lvl="3"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4pPr>
            <a:lvl5pPr marL="2286000" lvl="4"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5pPr>
            <a:lvl6pPr marL="2743200" lvl="5"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6pPr>
            <a:lvl7pPr marL="3200400" lvl="6"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7pPr>
            <a:lvl8pPr marL="3657600" lvl="7"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8pPr>
            <a:lvl9pPr marL="4114800" lvl="8" indent="-342900">
              <a:lnSpc>
                <a:spcPct val="115000"/>
              </a:lnSpc>
              <a:spcBef>
                <a:spcPts val="1600"/>
              </a:spcBef>
              <a:spcAft>
                <a:spcPts val="1600"/>
              </a:spcAft>
              <a:buClr>
                <a:schemeClr val="dk2"/>
              </a:buClr>
              <a:buSzPts val="1800"/>
              <a:buFont typeface="Roboto"/>
              <a:buChar char="■"/>
              <a:defRPr sz="1800">
                <a:solidFill>
                  <a:schemeClr val="dk2"/>
                </a:solidFill>
                <a:latin typeface="Roboto"/>
                <a:ea typeface="Roboto"/>
                <a:cs typeface="Roboto"/>
                <a:sym typeface="Roboto"/>
              </a:defRPr>
            </a:lvl9pPr>
          </a:lstStyle>
          <a:p>
            <a:endParaRPr/>
          </a:p>
        </p:txBody>
      </p:sp>
    </p:spTree>
    <p:extLst>
      <p:ext uri="{BB962C8B-B14F-4D97-AF65-F5344CB8AC3E}">
        <p14:creationId xmlns:p14="http://schemas.microsoft.com/office/powerpoint/2010/main" val="28677954"/>
      </p:ext>
    </p:extLst>
  </p:cSld>
  <p:clrMap bg1="lt1" tx1="dk1" bg2="dk2" tx2="lt2" accent1="accent1" accent2="accent2" accent3="accent3" accent4="accent4" accent5="accent5" accent6="accent6" hlink="hlink" folHlink="folHlink"/>
  <p:sldLayoutIdLst>
    <p:sldLayoutId id="2147483687"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 id="2147483720" r:id="rId32"/>
    <p:sldLayoutId id="2147483721" r:id="rId33"/>
    <p:sldLayoutId id="2147483722" r:id="rId34"/>
    <p:sldLayoutId id="2147483723" r:id="rId35"/>
    <p:sldLayoutId id="2147483724" r:id="rId36"/>
    <p:sldLayoutId id="2147483725" r:id="rId37"/>
    <p:sldLayoutId id="2147483726" r:id="rId38"/>
    <p:sldLayoutId id="2147483727" r:id="rId39"/>
    <p:sldLayoutId id="2147483728" r:id="rId40"/>
    <p:sldLayoutId id="2147483729" r:id="rId41"/>
    <p:sldLayoutId id="2147483730" r:id="rId42"/>
    <p:sldLayoutId id="2147483911" r:id="rId43"/>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38">
          <p15:clr>
            <a:srgbClr val="EA4335"/>
          </p15:clr>
        </p15:guide>
        <p15:guide id="2" orient="horz" pos="2903">
          <p15:clr>
            <a:srgbClr val="EA4335"/>
          </p15:clr>
        </p15:guide>
        <p15:guide id="3" pos="451">
          <p15:clr>
            <a:srgbClr val="EA4335"/>
          </p15:clr>
        </p15:guide>
        <p15:guide id="4" pos="5309">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Libre Baskerville"/>
              <a:buNone/>
              <a:defRPr sz="2800" b="1">
                <a:solidFill>
                  <a:schemeClr val="dk2"/>
                </a:solidFill>
                <a:latin typeface="Libre Baskerville"/>
                <a:ea typeface="Libre Baskerville"/>
                <a:cs typeface="Libre Baskerville"/>
                <a:sym typeface="Libre Baskerville"/>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2pPr>
            <a:lvl3pPr marL="1371600" lvl="2"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3pPr>
            <a:lvl4pPr marL="1828800" lvl="3"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4pPr>
            <a:lvl5pPr marL="2286000" lvl="4"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5pPr>
            <a:lvl6pPr marL="2743200" lvl="5"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6pPr>
            <a:lvl7pPr marL="3200400" lvl="6"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7pPr>
            <a:lvl8pPr marL="3657600" lvl="7"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8pPr>
            <a:lvl9pPr marL="4114800" lvl="8" indent="-342900">
              <a:lnSpc>
                <a:spcPct val="115000"/>
              </a:lnSpc>
              <a:spcBef>
                <a:spcPts val="1600"/>
              </a:spcBef>
              <a:spcAft>
                <a:spcPts val="1600"/>
              </a:spcAft>
              <a:buClr>
                <a:schemeClr val="dk2"/>
              </a:buClr>
              <a:buSzPts val="1800"/>
              <a:buFont typeface="Roboto"/>
              <a:buChar char="■"/>
              <a:defRPr sz="1800">
                <a:solidFill>
                  <a:schemeClr val="dk2"/>
                </a:solidFill>
                <a:latin typeface="Roboto"/>
                <a:ea typeface="Roboto"/>
                <a:cs typeface="Roboto"/>
                <a:sym typeface="Roboto"/>
              </a:defRPr>
            </a:lvl9pPr>
          </a:lstStyle>
          <a:p>
            <a:endParaRPr/>
          </a:p>
        </p:txBody>
      </p:sp>
    </p:spTree>
    <p:extLst>
      <p:ext uri="{BB962C8B-B14F-4D97-AF65-F5344CB8AC3E}">
        <p14:creationId xmlns:p14="http://schemas.microsoft.com/office/powerpoint/2010/main" val="557816771"/>
      </p:ext>
    </p:extLst>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57" r:id="rId25"/>
    <p:sldLayoutId id="2147483758" r:id="rId26"/>
    <p:sldLayoutId id="2147483759" r:id="rId27"/>
    <p:sldLayoutId id="2147483760" r:id="rId28"/>
    <p:sldLayoutId id="2147483761" r:id="rId29"/>
    <p:sldLayoutId id="2147483762" r:id="rId30"/>
    <p:sldLayoutId id="2147483763" r:id="rId31"/>
    <p:sldLayoutId id="2147483764" r:id="rId32"/>
    <p:sldLayoutId id="2147483765" r:id="rId33"/>
    <p:sldLayoutId id="2147483766" r:id="rId34"/>
    <p:sldLayoutId id="2147483767" r:id="rId35"/>
    <p:sldLayoutId id="2147483768" r:id="rId36"/>
    <p:sldLayoutId id="2147483769" r:id="rId37"/>
    <p:sldLayoutId id="2147483770" r:id="rId38"/>
    <p:sldLayoutId id="2147483771" r:id="rId39"/>
    <p:sldLayoutId id="2147483772" r:id="rId40"/>
    <p:sldLayoutId id="2147483773" r:id="rId41"/>
    <p:sldLayoutId id="2147483774" r:id="rId42"/>
    <p:sldLayoutId id="2147483775" r:id="rId43"/>
    <p:sldLayoutId id="2147483912" r:id="rId44"/>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38">
          <p15:clr>
            <a:srgbClr val="EA4335"/>
          </p15:clr>
        </p15:guide>
        <p15:guide id="2" orient="horz" pos="2903">
          <p15:clr>
            <a:srgbClr val="EA4335"/>
          </p15:clr>
        </p15:guide>
        <p15:guide id="3" pos="451">
          <p15:clr>
            <a:srgbClr val="EA4335"/>
          </p15:clr>
        </p15:guide>
        <p15:guide id="4" pos="5309">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Libre Baskerville"/>
              <a:buNone/>
              <a:defRPr sz="2800" b="1">
                <a:solidFill>
                  <a:schemeClr val="dk2"/>
                </a:solidFill>
                <a:latin typeface="Libre Baskerville"/>
                <a:ea typeface="Libre Baskerville"/>
                <a:cs typeface="Libre Baskerville"/>
                <a:sym typeface="Libre Baskerville"/>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2pPr>
            <a:lvl3pPr marL="1371600" lvl="2"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3pPr>
            <a:lvl4pPr marL="1828800" lvl="3"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4pPr>
            <a:lvl5pPr marL="2286000" lvl="4"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5pPr>
            <a:lvl6pPr marL="2743200" lvl="5"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6pPr>
            <a:lvl7pPr marL="3200400" lvl="6"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7pPr>
            <a:lvl8pPr marL="3657600" lvl="7"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8pPr>
            <a:lvl9pPr marL="4114800" lvl="8" indent="-342900">
              <a:lnSpc>
                <a:spcPct val="115000"/>
              </a:lnSpc>
              <a:spcBef>
                <a:spcPts val="1600"/>
              </a:spcBef>
              <a:spcAft>
                <a:spcPts val="1600"/>
              </a:spcAft>
              <a:buClr>
                <a:schemeClr val="dk2"/>
              </a:buClr>
              <a:buSzPts val="1800"/>
              <a:buFont typeface="Roboto"/>
              <a:buChar char="■"/>
              <a:defRPr sz="1800">
                <a:solidFill>
                  <a:schemeClr val="dk2"/>
                </a:solidFill>
                <a:latin typeface="Roboto"/>
                <a:ea typeface="Roboto"/>
                <a:cs typeface="Roboto"/>
                <a:sym typeface="Roboto"/>
              </a:defRPr>
            </a:lvl9pPr>
          </a:lstStyle>
          <a:p>
            <a:endParaRPr/>
          </a:p>
        </p:txBody>
      </p:sp>
    </p:spTree>
    <p:extLst>
      <p:ext uri="{BB962C8B-B14F-4D97-AF65-F5344CB8AC3E}">
        <p14:creationId xmlns:p14="http://schemas.microsoft.com/office/powerpoint/2010/main" val="2552185638"/>
      </p:ext>
    </p:extLst>
  </p:cSld>
  <p:clrMap bg1="lt1" tx1="dk1" bg2="dk2" tx2="lt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4" r:id="rId17"/>
    <p:sldLayoutId id="2147483885" r:id="rId18"/>
    <p:sldLayoutId id="2147483886" r:id="rId19"/>
    <p:sldLayoutId id="2147483887" r:id="rId20"/>
    <p:sldLayoutId id="2147483888" r:id="rId21"/>
    <p:sldLayoutId id="2147483889" r:id="rId22"/>
    <p:sldLayoutId id="2147483890" r:id="rId23"/>
    <p:sldLayoutId id="2147483891" r:id="rId24"/>
    <p:sldLayoutId id="2147483892" r:id="rId25"/>
    <p:sldLayoutId id="2147483893" r:id="rId26"/>
    <p:sldLayoutId id="2147483894" r:id="rId27"/>
    <p:sldLayoutId id="2147483895" r:id="rId28"/>
    <p:sldLayoutId id="2147483896" r:id="rId29"/>
    <p:sldLayoutId id="2147483897" r:id="rId30"/>
    <p:sldLayoutId id="2147483898" r:id="rId31"/>
    <p:sldLayoutId id="2147483899" r:id="rId32"/>
    <p:sldLayoutId id="2147483900" r:id="rId33"/>
    <p:sldLayoutId id="2147483901" r:id="rId34"/>
    <p:sldLayoutId id="2147483902" r:id="rId35"/>
    <p:sldLayoutId id="2147483903" r:id="rId36"/>
    <p:sldLayoutId id="2147483904" r:id="rId37"/>
    <p:sldLayoutId id="2147483905" r:id="rId38"/>
    <p:sldLayoutId id="2147483906" r:id="rId39"/>
    <p:sldLayoutId id="2147483907" r:id="rId40"/>
    <p:sldLayoutId id="2147483908" r:id="rId41"/>
    <p:sldLayoutId id="2147483909" r:id="rId42"/>
    <p:sldLayoutId id="2147483910" r:id="rId43"/>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38">
          <p15:clr>
            <a:srgbClr val="EA4335"/>
          </p15:clr>
        </p15:guide>
        <p15:guide id="2" orient="horz" pos="2903">
          <p15:clr>
            <a:srgbClr val="EA4335"/>
          </p15:clr>
        </p15:guide>
        <p15:guide id="3" pos="451">
          <p15:clr>
            <a:srgbClr val="EA4335"/>
          </p15:clr>
        </p15:guide>
        <p15:guide id="4" pos="5309">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xml"/><Relationship Id="rId1" Type="http://schemas.openxmlformats.org/officeDocument/2006/relationships/slideLayout" Target="../slideLayouts/slideLayout63.xml"/><Relationship Id="rId4" Type="http://schemas.openxmlformats.org/officeDocument/2006/relationships/slide" Target="slide50.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3.xml"/></Relationships>
</file>

<file path=ppt/slides/_rels/slide5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3.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3.xml"/></Relationships>
</file>

<file path=ppt/slides/_rels/slide5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4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05498" y="2164778"/>
            <a:ext cx="6028324" cy="2467600"/>
          </a:xfrm>
        </p:spPr>
        <p:txBody>
          <a:bodyPr/>
          <a:lstStyle/>
          <a:p>
            <a:r>
              <a:rPr lang="ro-RO" sz="4400" dirty="0">
                <a:latin typeface="Times New Roman" panose="02020603050405020304" pitchFamily="18" charset="0"/>
                <a:cs typeface="Times New Roman" panose="02020603050405020304" pitchFamily="18" charset="0"/>
              </a:rPr>
              <a:t>Ș</a:t>
            </a:r>
            <a:r>
              <a:rPr lang="en-US" sz="4400" dirty="0" err="1">
                <a:latin typeface="Times New Roman" panose="02020603050405020304" pitchFamily="18" charset="0"/>
                <a:cs typeface="Times New Roman" panose="02020603050405020304" pitchFamily="18" charset="0"/>
              </a:rPr>
              <a:t>edin</a:t>
            </a:r>
            <a:r>
              <a:rPr lang="ro-RO" sz="4400" dirty="0">
                <a:latin typeface="Times New Roman" panose="02020603050405020304" pitchFamily="18" charset="0"/>
                <a:cs typeface="Times New Roman" panose="02020603050405020304" pitchFamily="18" charset="0"/>
              </a:rPr>
              <a:t>ț</a:t>
            </a:r>
            <a:r>
              <a:rPr lang="en-US" sz="4400" dirty="0">
                <a:latin typeface="Times New Roman" panose="02020603050405020304" pitchFamily="18" charset="0"/>
                <a:cs typeface="Times New Roman" panose="02020603050405020304" pitchFamily="18" charset="0"/>
              </a:rPr>
              <a:t>a </a:t>
            </a:r>
            <a:br>
              <a:rPr lang="ro-RO" sz="4400" dirty="0">
                <a:latin typeface="Times New Roman" panose="02020603050405020304" pitchFamily="18" charset="0"/>
                <a:cs typeface="Times New Roman" panose="02020603050405020304" pitchFamily="18" charset="0"/>
              </a:rPr>
            </a:br>
            <a:r>
              <a:rPr lang="en-US" sz="4400" dirty="0" err="1">
                <a:latin typeface="Times New Roman" panose="02020603050405020304" pitchFamily="18" charset="0"/>
                <a:cs typeface="Times New Roman" panose="02020603050405020304" pitchFamily="18" charset="0"/>
              </a:rPr>
              <a:t>Consiliului</a:t>
            </a:r>
            <a:r>
              <a:rPr lang="ro-RO"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Consultativ</a:t>
            </a:r>
            <a:br>
              <a:rPr lang="ro-RO"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a</a:t>
            </a:r>
            <a:r>
              <a:rPr lang="ro-RO" sz="4400" dirty="0">
                <a:latin typeface="Times New Roman" panose="02020603050405020304" pitchFamily="18" charset="0"/>
                <a:cs typeface="Times New Roman" panose="02020603050405020304" pitchFamily="18" charset="0"/>
              </a:rPr>
              <a:t>l DÎTS Nisporeni</a:t>
            </a:r>
            <a:endParaRPr lang="ru-RU" sz="4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7416700" y="5147171"/>
            <a:ext cx="3822800" cy="1056800"/>
          </a:xfrm>
        </p:spPr>
        <p:txBody>
          <a:bodyPr/>
          <a:lstStyle/>
          <a:p>
            <a:r>
              <a:rPr lang="ro-RO" dirty="0"/>
              <a:t>24 august 2023</a:t>
            </a:r>
            <a:endParaRPr lang="ru-RU" dirty="0"/>
          </a:p>
        </p:txBody>
      </p:sp>
      <p:pic>
        <p:nvPicPr>
          <p:cNvPr id="7" name="Imagine 2"/>
          <p:cNvPicPr>
            <a:picLocks noChangeAspect="1"/>
          </p:cNvPicPr>
          <p:nvPr/>
        </p:nvPicPr>
        <p:blipFill>
          <a:blip r:embed="rId2"/>
          <a:stretch>
            <a:fillRect/>
          </a:stretch>
        </p:blipFill>
        <p:spPr>
          <a:xfrm>
            <a:off x="238539" y="516836"/>
            <a:ext cx="3995531" cy="4919868"/>
          </a:xfrm>
          <a:prstGeom prst="rect">
            <a:avLst/>
          </a:prstGeom>
        </p:spPr>
      </p:pic>
    </p:spTree>
    <p:extLst>
      <p:ext uri="{BB962C8B-B14F-4D97-AF65-F5344CB8AC3E}">
        <p14:creationId xmlns:p14="http://schemas.microsoft.com/office/powerpoint/2010/main" val="2510495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br>
              <a:rPr lang="ro-RO" sz="3600" dirty="0"/>
            </a:br>
            <a:r>
              <a:rPr lang="en-US" sz="3600" dirty="0" err="1"/>
              <a:t>Instituțiile</a:t>
            </a:r>
            <a:r>
              <a:rPr lang="en-US" sz="3600" dirty="0"/>
              <a:t> cu eventual deficit </a:t>
            </a:r>
            <a:r>
              <a:rPr lang="en-US" sz="3600" dirty="0" err="1"/>
              <a:t>bugetar</a:t>
            </a:r>
            <a:r>
              <a:rPr lang="en-US" sz="3600" dirty="0"/>
              <a:t>:</a:t>
            </a:r>
            <a:br>
              <a:rPr lang="ru-RU" sz="3600" dirty="0"/>
            </a:br>
            <a:endParaRPr lang="ru-RU" sz="3600" dirty="0"/>
          </a:p>
        </p:txBody>
      </p:sp>
      <p:sp>
        <p:nvSpPr>
          <p:cNvPr id="3" name="Текст 2"/>
          <p:cNvSpPr>
            <a:spLocks noGrp="1"/>
          </p:cNvSpPr>
          <p:nvPr>
            <p:ph type="body" idx="1"/>
          </p:nvPr>
        </p:nvSpPr>
        <p:spPr/>
        <p:txBody>
          <a:bodyPr/>
          <a:lstStyle/>
          <a:p>
            <a:r>
              <a:rPr lang="en-US" sz="2000" b="1" dirty="0" err="1"/>
              <a:t>Instituțiile</a:t>
            </a:r>
            <a:r>
              <a:rPr lang="en-US" sz="2000" b="1" dirty="0"/>
              <a:t> cu eventual deficit </a:t>
            </a:r>
            <a:r>
              <a:rPr lang="en-US" sz="2000" b="1" dirty="0" err="1"/>
              <a:t>bugetar</a:t>
            </a:r>
            <a:r>
              <a:rPr lang="en-US" sz="2000" b="1" dirty="0"/>
              <a:t> </a:t>
            </a:r>
            <a:r>
              <a:rPr lang="en-US" sz="2000" b="1" dirty="0" err="1"/>
              <a:t>sunt</a:t>
            </a:r>
            <a:r>
              <a:rPr lang="en-US" sz="2000" b="1" dirty="0"/>
              <a:t>:</a:t>
            </a:r>
            <a:endParaRPr lang="ro-RO" sz="2000" b="1" dirty="0"/>
          </a:p>
          <a:p>
            <a:pPr marL="194729" indent="0">
              <a:buNone/>
            </a:pPr>
            <a:endParaRPr lang="ru-RU" sz="2000" dirty="0"/>
          </a:p>
          <a:p>
            <a:pPr marL="194729" indent="0">
              <a:buNone/>
            </a:pPr>
            <a:r>
              <a:rPr lang="en-US" sz="2000" dirty="0"/>
              <a:t> - IP </a:t>
            </a:r>
            <a:r>
              <a:rPr lang="en-US" sz="2000" dirty="0" err="1"/>
              <a:t>Gimnaziul</a:t>
            </a:r>
            <a:r>
              <a:rPr lang="en-US" sz="2000" dirty="0"/>
              <a:t> </a:t>
            </a:r>
            <a:r>
              <a:rPr lang="en-US" sz="2000" dirty="0" err="1"/>
              <a:t>Bărboieni</a:t>
            </a:r>
            <a:endParaRPr lang="ru-RU" sz="2000" dirty="0"/>
          </a:p>
          <a:p>
            <a:pPr marL="194729" indent="0">
              <a:buNone/>
            </a:pPr>
            <a:r>
              <a:rPr lang="ro-RO" sz="2000" dirty="0"/>
              <a:t> </a:t>
            </a:r>
            <a:r>
              <a:rPr lang="en-US" sz="2000" dirty="0"/>
              <a:t>- IP </a:t>
            </a:r>
            <a:r>
              <a:rPr lang="en-US" sz="2000" dirty="0" err="1"/>
              <a:t>Gimnaziul</a:t>
            </a:r>
            <a:r>
              <a:rPr lang="en-US" sz="2000" dirty="0"/>
              <a:t> </a:t>
            </a:r>
            <a:r>
              <a:rPr lang="en-US" sz="2000" dirty="0" err="1"/>
              <a:t>Bursuc</a:t>
            </a:r>
            <a:endParaRPr lang="ru-RU" sz="2000" dirty="0"/>
          </a:p>
          <a:p>
            <a:pPr marL="194729" indent="0">
              <a:buNone/>
            </a:pPr>
            <a:r>
              <a:rPr lang="ro-RO" sz="2000" dirty="0"/>
              <a:t> </a:t>
            </a:r>
            <a:r>
              <a:rPr lang="en-US" sz="2000" dirty="0"/>
              <a:t>- IP </a:t>
            </a:r>
            <a:r>
              <a:rPr lang="en-US" sz="2000" dirty="0" err="1"/>
              <a:t>Gimnaziul</a:t>
            </a:r>
            <a:r>
              <a:rPr lang="en-US" sz="2000" dirty="0"/>
              <a:t> </a:t>
            </a:r>
            <a:r>
              <a:rPr lang="en-US" sz="2000" dirty="0" err="1"/>
              <a:t>Călimănești</a:t>
            </a:r>
            <a:endParaRPr lang="ru-RU" sz="2000" dirty="0"/>
          </a:p>
          <a:p>
            <a:pPr marL="194729" indent="0">
              <a:buNone/>
            </a:pPr>
            <a:r>
              <a:rPr lang="ro-RO" sz="2000" dirty="0"/>
              <a:t> </a:t>
            </a:r>
            <a:r>
              <a:rPr lang="en-US" sz="2000" dirty="0"/>
              <a:t>- IP </a:t>
            </a:r>
            <a:r>
              <a:rPr lang="en-US" sz="2000" dirty="0" err="1"/>
              <a:t>Gimnaziul</a:t>
            </a:r>
            <a:r>
              <a:rPr lang="en-US" sz="2000" dirty="0"/>
              <a:t> ”Tudor </a:t>
            </a:r>
            <a:r>
              <a:rPr lang="en-US" sz="2000" dirty="0" err="1"/>
              <a:t>Țărnă</a:t>
            </a:r>
            <a:r>
              <a:rPr lang="en-US" sz="2000" dirty="0"/>
              <a:t>”, </a:t>
            </a:r>
            <a:r>
              <a:rPr lang="en-US" sz="2000" dirty="0" err="1"/>
              <a:t>Ciutești</a:t>
            </a:r>
            <a:endParaRPr lang="ru-RU" sz="2000" dirty="0"/>
          </a:p>
          <a:p>
            <a:pPr marL="194729" indent="0">
              <a:buNone/>
            </a:pPr>
            <a:r>
              <a:rPr lang="ro-RO" sz="2000" dirty="0"/>
              <a:t> </a:t>
            </a:r>
            <a:r>
              <a:rPr lang="en-US" sz="2000" dirty="0"/>
              <a:t>- IP </a:t>
            </a:r>
            <a:r>
              <a:rPr lang="en-US" sz="2000" dirty="0" err="1"/>
              <a:t>Gimnaziul</a:t>
            </a:r>
            <a:r>
              <a:rPr lang="en-US" sz="2000" dirty="0"/>
              <a:t> </a:t>
            </a:r>
            <a:r>
              <a:rPr lang="en-US" sz="2000" dirty="0" err="1"/>
              <a:t>Cristești</a:t>
            </a:r>
            <a:endParaRPr lang="ru-RU" sz="2000" dirty="0"/>
          </a:p>
          <a:p>
            <a:pPr marL="194729" indent="0">
              <a:buNone/>
            </a:pPr>
            <a:r>
              <a:rPr lang="ro-RO" sz="2000" dirty="0"/>
              <a:t> </a:t>
            </a:r>
            <a:r>
              <a:rPr lang="en-US" sz="2000" dirty="0"/>
              <a:t>- IP </a:t>
            </a:r>
            <a:r>
              <a:rPr lang="en-US" sz="2000" dirty="0" err="1"/>
              <a:t>Gimnaziul</a:t>
            </a:r>
            <a:r>
              <a:rPr lang="en-US" sz="2000" dirty="0"/>
              <a:t> </a:t>
            </a:r>
            <a:r>
              <a:rPr lang="en-US" sz="2000" dirty="0" err="1"/>
              <a:t>Vînători</a:t>
            </a:r>
            <a:endParaRPr lang="ru-RU" sz="2000" dirty="0"/>
          </a:p>
          <a:p>
            <a:pPr marL="194729" indent="0">
              <a:buNone/>
            </a:pPr>
            <a:r>
              <a:rPr lang="ro-RO" sz="2000" dirty="0"/>
              <a:t> </a:t>
            </a:r>
            <a:r>
              <a:rPr lang="en-US" sz="2000" dirty="0"/>
              <a:t>- IP </a:t>
            </a:r>
            <a:r>
              <a:rPr lang="en-US" sz="2000" dirty="0" err="1"/>
              <a:t>Gimnaziul</a:t>
            </a:r>
            <a:r>
              <a:rPr lang="en-US" sz="2000" dirty="0"/>
              <a:t> </a:t>
            </a:r>
            <a:r>
              <a:rPr lang="en-US" sz="2000" dirty="0" err="1"/>
              <a:t>Vulcănești</a:t>
            </a:r>
            <a:endParaRPr lang="ru-RU" sz="2000" dirty="0"/>
          </a:p>
          <a:p>
            <a:pPr marL="194729" indent="0">
              <a:buNone/>
            </a:pPr>
            <a:r>
              <a:rPr lang="ro-RO" sz="2000" dirty="0"/>
              <a:t> </a:t>
            </a:r>
            <a:r>
              <a:rPr lang="en-US" sz="2000" dirty="0"/>
              <a:t>- IP </a:t>
            </a:r>
            <a:r>
              <a:rPr lang="en-US" sz="2000" dirty="0" err="1"/>
              <a:t>Gimnaziul</a:t>
            </a:r>
            <a:r>
              <a:rPr lang="en-US" sz="2000" dirty="0"/>
              <a:t> ”</a:t>
            </a:r>
            <a:r>
              <a:rPr lang="en-US" sz="2000" dirty="0" err="1"/>
              <a:t>Alexandru</a:t>
            </a:r>
            <a:r>
              <a:rPr lang="en-US" sz="2000" dirty="0"/>
              <a:t> </a:t>
            </a:r>
            <a:r>
              <a:rPr lang="en-US" sz="2000" dirty="0" err="1"/>
              <a:t>cel</a:t>
            </a:r>
            <a:r>
              <a:rPr lang="en-US" sz="2000" dirty="0"/>
              <a:t> Bun”, </a:t>
            </a:r>
            <a:r>
              <a:rPr lang="en-US" sz="2000" dirty="0" err="1"/>
              <a:t>Vărzărești</a:t>
            </a:r>
            <a:endParaRPr lang="ru-RU" sz="2000" dirty="0"/>
          </a:p>
          <a:p>
            <a:pPr marL="194729" indent="0">
              <a:buNone/>
            </a:pPr>
            <a:r>
              <a:rPr lang="ro-RO" sz="2000" dirty="0"/>
              <a:t> </a:t>
            </a:r>
            <a:r>
              <a:rPr lang="en-US" sz="2000" dirty="0"/>
              <a:t>- IP </a:t>
            </a:r>
            <a:r>
              <a:rPr lang="en-US" sz="2000" dirty="0" err="1"/>
              <a:t>Gimnaziul</a:t>
            </a:r>
            <a:r>
              <a:rPr lang="en-US" sz="2000" dirty="0"/>
              <a:t> ”</a:t>
            </a:r>
            <a:r>
              <a:rPr lang="en-US" sz="2000" dirty="0" err="1"/>
              <a:t>Grigore</a:t>
            </a:r>
            <a:r>
              <a:rPr lang="en-US" sz="2000" dirty="0"/>
              <a:t> </a:t>
            </a:r>
            <a:r>
              <a:rPr lang="en-US" sz="2000" dirty="0" err="1"/>
              <a:t>Vieru</a:t>
            </a:r>
            <a:r>
              <a:rPr lang="en-US" sz="2000" dirty="0"/>
              <a:t>”, </a:t>
            </a:r>
            <a:r>
              <a:rPr lang="en-US" sz="2000" dirty="0" err="1"/>
              <a:t>Iurceni</a:t>
            </a:r>
            <a:endParaRPr lang="ru-RU" sz="2000" dirty="0"/>
          </a:p>
          <a:p>
            <a:pPr marL="194729" indent="0">
              <a:buNone/>
            </a:pPr>
            <a:r>
              <a:rPr lang="ro-RO" sz="2000" dirty="0"/>
              <a:t> </a:t>
            </a:r>
            <a:r>
              <a:rPr lang="en-US" sz="2000" dirty="0"/>
              <a:t>- IP </a:t>
            </a:r>
            <a:r>
              <a:rPr lang="en-US" sz="2000" dirty="0" err="1"/>
              <a:t>Gimnaziul</a:t>
            </a:r>
            <a:r>
              <a:rPr lang="en-US" sz="2000" dirty="0"/>
              <a:t> </a:t>
            </a:r>
            <a:r>
              <a:rPr lang="en-US" sz="2000" dirty="0" err="1"/>
              <a:t>Seliște</a:t>
            </a:r>
            <a:endParaRPr lang="ru-RU" sz="2000" dirty="0"/>
          </a:p>
          <a:p>
            <a:pPr marL="194729" indent="0">
              <a:buNone/>
            </a:pPr>
            <a:r>
              <a:rPr lang="ro-RO" sz="2000" dirty="0"/>
              <a:t> </a:t>
            </a:r>
            <a:r>
              <a:rPr lang="en-US" sz="2000" dirty="0"/>
              <a:t>- IP </a:t>
            </a:r>
            <a:r>
              <a:rPr lang="en-US" sz="2000" dirty="0" err="1"/>
              <a:t>Gimnaziul</a:t>
            </a:r>
            <a:r>
              <a:rPr lang="en-US" sz="2000" dirty="0"/>
              <a:t> </a:t>
            </a:r>
            <a:r>
              <a:rPr lang="en-US" sz="2000" dirty="0" err="1"/>
              <a:t>Bălăurești</a:t>
            </a:r>
            <a:endParaRPr lang="ru-RU" sz="2000" dirty="0"/>
          </a:p>
          <a:p>
            <a:endParaRPr lang="ru-RU" dirty="0"/>
          </a:p>
        </p:txBody>
      </p:sp>
    </p:spTree>
    <p:extLst>
      <p:ext uri="{BB962C8B-B14F-4D97-AF65-F5344CB8AC3E}">
        <p14:creationId xmlns:p14="http://schemas.microsoft.com/office/powerpoint/2010/main" val="1325896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952167" y="2948196"/>
            <a:ext cx="4554329" cy="2467866"/>
          </a:xfrm>
        </p:spPr>
        <p:txBody>
          <a:bodyPr/>
          <a:lstStyle/>
          <a:p>
            <a:pPr algn="just"/>
            <a:r>
              <a:rPr lang="en-US" dirty="0"/>
              <a:t>-  </a:t>
            </a:r>
            <a:r>
              <a:rPr lang="en-US" sz="2400" dirty="0"/>
              <a:t>Suma </a:t>
            </a:r>
            <a:r>
              <a:rPr lang="en-US" sz="2400" dirty="0" err="1"/>
              <a:t>totală</a:t>
            </a:r>
            <a:r>
              <a:rPr lang="en-US" sz="2400" dirty="0"/>
              <a:t> </a:t>
            </a:r>
            <a:r>
              <a:rPr lang="en-US" sz="2400" dirty="0" err="1"/>
              <a:t>alocată</a:t>
            </a:r>
            <a:r>
              <a:rPr lang="en-US" sz="2400" dirty="0"/>
              <a:t> – 1991,6 mii lei</a:t>
            </a:r>
            <a:endParaRPr lang="ru-RU" sz="2400" dirty="0"/>
          </a:p>
          <a:p>
            <a:pPr algn="just"/>
            <a:r>
              <a:rPr lang="en-US" sz="2400" b="1" i="1" dirty="0"/>
              <a:t>   </a:t>
            </a:r>
            <a:r>
              <a:rPr lang="en-US" sz="2400" b="1" i="1" dirty="0" err="1"/>
              <a:t>Inclusiv</a:t>
            </a:r>
            <a:r>
              <a:rPr lang="en-US" sz="2400" b="1" i="1" dirty="0"/>
              <a:t>:</a:t>
            </a:r>
            <a:endParaRPr lang="ru-RU" sz="2400" dirty="0"/>
          </a:p>
          <a:p>
            <a:pPr algn="just"/>
            <a:r>
              <a:rPr lang="en-US" sz="2400" dirty="0"/>
              <a:t>-</a:t>
            </a:r>
            <a:r>
              <a:rPr lang="ro-RO" sz="2400" dirty="0"/>
              <a:t> </a:t>
            </a:r>
            <a:r>
              <a:rPr lang="en-US" sz="2400" dirty="0" err="1"/>
              <a:t>Cheltuieli</a:t>
            </a:r>
            <a:r>
              <a:rPr lang="en-US" sz="2400" dirty="0"/>
              <a:t> </a:t>
            </a:r>
            <a:r>
              <a:rPr lang="en-US" sz="2400" dirty="0" err="1"/>
              <a:t>pentru</a:t>
            </a:r>
            <a:r>
              <a:rPr lang="en-US" sz="2400" dirty="0"/>
              <a:t> </a:t>
            </a:r>
            <a:r>
              <a:rPr lang="en-US" sz="2400" dirty="0" err="1"/>
              <a:t>salarizarea</a:t>
            </a:r>
            <a:r>
              <a:rPr lang="en-US" sz="2400" dirty="0"/>
              <a:t> </a:t>
            </a:r>
            <a:r>
              <a:rPr lang="en-US" sz="2400" dirty="0" err="1"/>
              <a:t>cadrelor</a:t>
            </a:r>
            <a:r>
              <a:rPr lang="en-US" sz="2400" dirty="0"/>
              <a:t>  </a:t>
            </a:r>
            <a:r>
              <a:rPr lang="en-US" sz="2400" dirty="0" err="1"/>
              <a:t>didactice</a:t>
            </a:r>
            <a:r>
              <a:rPr lang="en-US" sz="2400" dirty="0"/>
              <a:t> de </a:t>
            </a:r>
            <a:r>
              <a:rPr lang="en-US" sz="2400" dirty="0" err="1"/>
              <a:t>sp</a:t>
            </a:r>
            <a:r>
              <a:rPr lang="ro-RO" sz="2400" dirty="0"/>
              <a:t>r</a:t>
            </a:r>
            <a:r>
              <a:rPr lang="en-US" sz="2400" dirty="0" err="1"/>
              <a:t>ijin</a:t>
            </a:r>
            <a:r>
              <a:rPr lang="en-US" sz="2400" dirty="0"/>
              <a:t> – 1991,6 mii lei</a:t>
            </a:r>
            <a:endParaRPr lang="ru-RU" sz="2400" dirty="0"/>
          </a:p>
          <a:p>
            <a:pPr algn="just"/>
            <a:r>
              <a:rPr lang="en-US" sz="2400" dirty="0"/>
              <a:t> </a:t>
            </a:r>
            <a:endParaRPr lang="ru-RU" sz="2400" dirty="0"/>
          </a:p>
        </p:txBody>
      </p:sp>
      <p:sp>
        <p:nvSpPr>
          <p:cNvPr id="3" name="Подзаголовок 2"/>
          <p:cNvSpPr>
            <a:spLocks noGrp="1"/>
          </p:cNvSpPr>
          <p:nvPr>
            <p:ph type="subTitle" idx="2"/>
          </p:nvPr>
        </p:nvSpPr>
        <p:spPr>
          <a:xfrm>
            <a:off x="6069204" y="2948196"/>
            <a:ext cx="5365819" cy="3382266"/>
          </a:xfrm>
        </p:spPr>
        <p:txBody>
          <a:bodyPr/>
          <a:lstStyle/>
          <a:p>
            <a:pPr algn="just"/>
            <a:r>
              <a:rPr lang="en-US" dirty="0"/>
              <a:t>- </a:t>
            </a:r>
            <a:r>
              <a:rPr lang="en-US" sz="2000" dirty="0"/>
              <a:t>Suma </a:t>
            </a:r>
            <a:r>
              <a:rPr lang="en-US" sz="2000" dirty="0" err="1"/>
              <a:t>totală</a:t>
            </a:r>
            <a:r>
              <a:rPr lang="en-US" sz="2000" dirty="0"/>
              <a:t> – 2451,0 mii lei: </a:t>
            </a:r>
            <a:endParaRPr lang="ru-RU" sz="2000" dirty="0"/>
          </a:p>
          <a:p>
            <a:pPr algn="just"/>
            <a:r>
              <a:rPr lang="en-US" sz="2000" dirty="0"/>
              <a:t>               </a:t>
            </a:r>
            <a:r>
              <a:rPr lang="ro-RO" sz="2000" i="1" dirty="0"/>
              <a:t>20</a:t>
            </a:r>
            <a:r>
              <a:rPr lang="en-US" sz="2000" i="1" dirty="0"/>
              <a:t> Centre de </a:t>
            </a:r>
            <a:r>
              <a:rPr lang="en-US" sz="2000" i="1" dirty="0" err="1"/>
              <a:t>resurse</a:t>
            </a:r>
            <a:r>
              <a:rPr lang="en-US" sz="2000" i="1" dirty="0"/>
              <a:t>;</a:t>
            </a:r>
            <a:endParaRPr lang="ru-RU" sz="2000" dirty="0"/>
          </a:p>
          <a:p>
            <a:pPr algn="just"/>
            <a:r>
              <a:rPr lang="en-US" sz="2000" i="1" dirty="0"/>
              <a:t>               </a:t>
            </a:r>
            <a:r>
              <a:rPr lang="ro-RO" sz="2000" i="1" dirty="0"/>
              <a:t> 20</a:t>
            </a:r>
            <a:r>
              <a:rPr lang="en-US" sz="2000" i="1" dirty="0"/>
              <a:t>,0 </a:t>
            </a:r>
            <a:r>
              <a:rPr lang="en-US" sz="2000" i="1" dirty="0" err="1"/>
              <a:t>unități</a:t>
            </a:r>
            <a:r>
              <a:rPr lang="en-US" sz="2000" i="1" dirty="0"/>
              <a:t> </a:t>
            </a:r>
            <a:r>
              <a:rPr lang="ro-RO" sz="2000" i="1" dirty="0"/>
              <a:t>de c</a:t>
            </a:r>
            <a:r>
              <a:rPr lang="en-US" sz="2000" i="1" dirty="0" err="1"/>
              <a:t>adre</a:t>
            </a:r>
            <a:r>
              <a:rPr lang="en-US" sz="2000" i="1" dirty="0"/>
              <a:t> </a:t>
            </a:r>
            <a:r>
              <a:rPr lang="ro-RO" sz="2000" i="1" dirty="0"/>
              <a:t>d</a:t>
            </a:r>
            <a:r>
              <a:rPr lang="en-US" sz="2000" i="1" dirty="0" err="1"/>
              <a:t>idactice</a:t>
            </a:r>
            <a:r>
              <a:rPr lang="en-US" sz="2000" i="1" dirty="0"/>
              <a:t> de</a:t>
            </a:r>
            <a:endParaRPr lang="ro-RO" sz="2000" i="1" dirty="0"/>
          </a:p>
          <a:p>
            <a:pPr algn="just"/>
            <a:r>
              <a:rPr lang="ro-RO" sz="2000" i="1" dirty="0"/>
              <a:t>                      </a:t>
            </a:r>
            <a:r>
              <a:rPr lang="en-US" sz="2000" i="1" dirty="0"/>
              <a:t> </a:t>
            </a:r>
            <a:r>
              <a:rPr lang="ro-RO" sz="2000" i="1" dirty="0"/>
              <a:t>s</a:t>
            </a:r>
            <a:r>
              <a:rPr lang="en-US" sz="2000" i="1" dirty="0" err="1"/>
              <a:t>prijin</a:t>
            </a:r>
            <a:r>
              <a:rPr lang="en-US" sz="2000" i="1" dirty="0"/>
              <a:t>;</a:t>
            </a:r>
            <a:endParaRPr lang="ru-RU" sz="2000" dirty="0"/>
          </a:p>
          <a:p>
            <a:pPr algn="just"/>
            <a:r>
              <a:rPr lang="en-US" sz="2000" dirty="0"/>
              <a:t>- Total </a:t>
            </a:r>
            <a:r>
              <a:rPr lang="en-US" sz="2000" dirty="0" err="1"/>
              <a:t>repartizat</a:t>
            </a:r>
            <a:r>
              <a:rPr lang="en-US" sz="2000" dirty="0"/>
              <a:t> – 2451,0 mii lei, </a:t>
            </a:r>
            <a:endParaRPr lang="ru-RU" sz="2000" dirty="0"/>
          </a:p>
          <a:p>
            <a:pPr algn="just"/>
            <a:r>
              <a:rPr lang="en-US" sz="2000" dirty="0"/>
              <a:t>   </a:t>
            </a:r>
            <a:r>
              <a:rPr lang="ro-RO" sz="2000" dirty="0"/>
              <a:t>D</a:t>
            </a:r>
            <a:r>
              <a:rPr lang="en-US" sz="2000" dirty="0"/>
              <a:t>in </a:t>
            </a:r>
            <a:r>
              <a:rPr lang="en-US" sz="2000" dirty="0" err="1"/>
              <a:t>ele</a:t>
            </a:r>
            <a:r>
              <a:rPr lang="en-US" sz="2000" dirty="0"/>
              <a:t>:</a:t>
            </a:r>
            <a:endParaRPr lang="ru-RU" sz="2000" dirty="0"/>
          </a:p>
          <a:p>
            <a:pPr algn="just"/>
            <a:r>
              <a:rPr lang="en-US" sz="2000" dirty="0"/>
              <a:t>- </a:t>
            </a:r>
            <a:r>
              <a:rPr lang="en-US" sz="2000" dirty="0" err="1"/>
              <a:t>Cheltuieli</a:t>
            </a:r>
            <a:r>
              <a:rPr lang="en-US" sz="2000" dirty="0"/>
              <a:t> de </a:t>
            </a:r>
            <a:r>
              <a:rPr lang="en-US" sz="2000" dirty="0" err="1"/>
              <a:t>salarizare</a:t>
            </a:r>
            <a:r>
              <a:rPr lang="en-US" sz="2000" dirty="0"/>
              <a:t> – 2451,0 mii lei;</a:t>
            </a:r>
            <a:endParaRPr lang="ru-RU" sz="2000" dirty="0"/>
          </a:p>
          <a:p>
            <a:pPr algn="just"/>
            <a:r>
              <a:rPr lang="en-US" sz="2000" dirty="0"/>
              <a:t>- </a:t>
            </a:r>
            <a:r>
              <a:rPr lang="en-US" sz="2000" dirty="0" err="1"/>
              <a:t>Mijloace</a:t>
            </a:r>
            <a:r>
              <a:rPr lang="en-US" sz="2000" dirty="0"/>
              <a:t> </a:t>
            </a:r>
            <a:r>
              <a:rPr lang="en-US" sz="2000" dirty="0" err="1"/>
              <a:t>nedistribuite</a:t>
            </a:r>
            <a:r>
              <a:rPr lang="en-US" sz="2000" dirty="0"/>
              <a:t> – 0 mii lei.</a:t>
            </a:r>
            <a:endParaRPr lang="ru-RU" sz="2000" dirty="0"/>
          </a:p>
          <a:p>
            <a:pPr algn="just"/>
            <a:endParaRPr lang="ru-RU" dirty="0"/>
          </a:p>
        </p:txBody>
      </p:sp>
      <p:sp>
        <p:nvSpPr>
          <p:cNvPr id="4" name="Заголовок 3"/>
          <p:cNvSpPr>
            <a:spLocks noGrp="1"/>
          </p:cNvSpPr>
          <p:nvPr>
            <p:ph type="title"/>
          </p:nvPr>
        </p:nvSpPr>
        <p:spPr>
          <a:xfrm>
            <a:off x="2097224" y="2070248"/>
            <a:ext cx="2400000" cy="487600"/>
          </a:xfrm>
        </p:spPr>
        <p:txBody>
          <a:bodyPr/>
          <a:lstStyle/>
          <a:p>
            <a:r>
              <a:rPr lang="ro-RO" dirty="0" err="1"/>
              <a:t>A</a:t>
            </a:r>
            <a:r>
              <a:rPr lang="en-US" dirty="0" err="1"/>
              <a:t>nul</a:t>
            </a:r>
            <a:r>
              <a:rPr lang="en-US" dirty="0"/>
              <a:t> 2022</a:t>
            </a:r>
            <a:endParaRPr lang="ru-RU" dirty="0"/>
          </a:p>
        </p:txBody>
      </p:sp>
      <p:sp>
        <p:nvSpPr>
          <p:cNvPr id="5" name="Заголовок 4"/>
          <p:cNvSpPr>
            <a:spLocks noGrp="1"/>
          </p:cNvSpPr>
          <p:nvPr>
            <p:ph type="title" idx="3"/>
          </p:nvPr>
        </p:nvSpPr>
        <p:spPr>
          <a:xfrm>
            <a:off x="7192359" y="2070248"/>
            <a:ext cx="2400000" cy="487600"/>
          </a:xfrm>
        </p:spPr>
        <p:txBody>
          <a:bodyPr/>
          <a:lstStyle/>
          <a:p>
            <a:r>
              <a:rPr lang="ro-RO" dirty="0" err="1"/>
              <a:t>S</a:t>
            </a:r>
            <a:r>
              <a:rPr lang="en-US" dirty="0" err="1"/>
              <a:t>emestru</a:t>
            </a:r>
            <a:r>
              <a:rPr lang="en-US" dirty="0"/>
              <a:t> I, </a:t>
            </a:r>
            <a:r>
              <a:rPr lang="en-US" dirty="0" err="1"/>
              <a:t>anul</a:t>
            </a:r>
            <a:r>
              <a:rPr lang="en-US" dirty="0"/>
              <a:t> 2023</a:t>
            </a:r>
            <a:endParaRPr lang="ru-RU" dirty="0"/>
          </a:p>
        </p:txBody>
      </p:sp>
      <p:sp>
        <p:nvSpPr>
          <p:cNvPr id="6" name="Заголовок 5"/>
          <p:cNvSpPr>
            <a:spLocks noGrp="1"/>
          </p:cNvSpPr>
          <p:nvPr>
            <p:ph type="title" idx="4"/>
          </p:nvPr>
        </p:nvSpPr>
        <p:spPr/>
        <p:txBody>
          <a:bodyPr/>
          <a:lstStyle/>
          <a:p>
            <a:r>
              <a:rPr lang="ro-RO" sz="3200" dirty="0"/>
              <a:t>A</a:t>
            </a:r>
            <a:r>
              <a:rPr lang="en-US" sz="3200" dirty="0" err="1"/>
              <a:t>locarea</a:t>
            </a:r>
            <a:r>
              <a:rPr lang="en-US" sz="3200" dirty="0"/>
              <a:t> </a:t>
            </a:r>
            <a:r>
              <a:rPr lang="en-US" sz="3200" dirty="0" err="1"/>
              <a:t>mijloacelor</a:t>
            </a:r>
            <a:r>
              <a:rPr lang="en-US" sz="3200" dirty="0"/>
              <a:t> </a:t>
            </a:r>
            <a:r>
              <a:rPr lang="en-US" sz="3200" dirty="0" err="1"/>
              <a:t>financiare</a:t>
            </a:r>
            <a:r>
              <a:rPr lang="en-US" sz="3200" dirty="0"/>
              <a:t> </a:t>
            </a:r>
            <a:br>
              <a:rPr lang="ru-RU" sz="3200" dirty="0"/>
            </a:br>
            <a:r>
              <a:rPr lang="en-US" sz="3200" dirty="0"/>
              <a:t>din </a:t>
            </a:r>
            <a:r>
              <a:rPr lang="en-US" sz="3200" dirty="0" err="1"/>
              <a:t>Fondul</a:t>
            </a:r>
            <a:r>
              <a:rPr lang="en-US" sz="3200" dirty="0"/>
              <a:t> </a:t>
            </a:r>
            <a:r>
              <a:rPr lang="en-US" sz="3200" dirty="0" err="1"/>
              <a:t>pentru</a:t>
            </a:r>
            <a:r>
              <a:rPr lang="en-US" sz="3200" dirty="0"/>
              <a:t> </a:t>
            </a:r>
            <a:r>
              <a:rPr lang="en-US" sz="3200" dirty="0" err="1"/>
              <a:t>Educație</a:t>
            </a:r>
            <a:r>
              <a:rPr lang="en-US" sz="3200" dirty="0"/>
              <a:t> </a:t>
            </a:r>
            <a:r>
              <a:rPr lang="en-US" sz="3200" dirty="0" err="1"/>
              <a:t>Incluzivă</a:t>
            </a:r>
            <a:endParaRPr lang="ru-RU" sz="3200" dirty="0"/>
          </a:p>
        </p:txBody>
      </p:sp>
    </p:spTree>
    <p:extLst>
      <p:ext uri="{BB962C8B-B14F-4D97-AF65-F5344CB8AC3E}">
        <p14:creationId xmlns:p14="http://schemas.microsoft.com/office/powerpoint/2010/main" val="2262056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345050" y="2211076"/>
            <a:ext cx="5456256" cy="4030196"/>
          </a:xfrm>
        </p:spPr>
        <p:txBody>
          <a:bodyPr/>
          <a:lstStyle/>
          <a:p>
            <a:pPr marL="194729" indent="0" algn="just"/>
            <a:r>
              <a:rPr lang="en-US" sz="2000" b="1" dirty="0">
                <a:solidFill>
                  <a:schemeClr val="tx1"/>
                </a:solidFill>
              </a:rPr>
              <a:t>Total </a:t>
            </a:r>
            <a:r>
              <a:rPr lang="en-US" sz="2000" b="1" dirty="0" err="1">
                <a:solidFill>
                  <a:schemeClr val="tx1"/>
                </a:solidFill>
              </a:rPr>
              <a:t>alocat</a:t>
            </a:r>
            <a:r>
              <a:rPr lang="en-US" sz="2000" b="1" dirty="0">
                <a:solidFill>
                  <a:schemeClr val="tx1"/>
                </a:solidFill>
              </a:rPr>
              <a:t> – </a:t>
            </a:r>
            <a:r>
              <a:rPr lang="en-US" sz="2400" b="1" dirty="0">
                <a:solidFill>
                  <a:schemeClr val="tx1"/>
                </a:solidFill>
              </a:rPr>
              <a:t>10</a:t>
            </a:r>
            <a:r>
              <a:rPr lang="ro-RO" sz="2400" b="1" dirty="0">
                <a:solidFill>
                  <a:schemeClr val="tx1"/>
                </a:solidFill>
              </a:rPr>
              <a:t> </a:t>
            </a:r>
            <a:r>
              <a:rPr lang="en-US" sz="2400" b="1" dirty="0">
                <a:solidFill>
                  <a:schemeClr val="tx1"/>
                </a:solidFill>
              </a:rPr>
              <a:t>437,5 mii lei</a:t>
            </a:r>
            <a:endParaRPr lang="ro-RO" sz="2400" b="1" dirty="0">
              <a:solidFill>
                <a:schemeClr val="tx1"/>
              </a:solidFill>
            </a:endParaRPr>
          </a:p>
          <a:p>
            <a:pPr marL="194729" indent="0" algn="just"/>
            <a:endParaRPr lang="ru-RU" sz="2000" dirty="0">
              <a:solidFill>
                <a:schemeClr val="tx1"/>
              </a:solidFill>
            </a:endParaRPr>
          </a:p>
          <a:p>
            <a:pPr marL="194729" indent="0" algn="just"/>
            <a:r>
              <a:rPr lang="en-US" sz="2000" b="1" i="1" dirty="0" err="1">
                <a:solidFill>
                  <a:schemeClr val="tx1"/>
                </a:solidFill>
              </a:rPr>
              <a:t>Inclusiv</a:t>
            </a:r>
            <a:r>
              <a:rPr lang="en-US" sz="2000" b="1" i="1" dirty="0">
                <a:solidFill>
                  <a:schemeClr val="tx1"/>
                </a:solidFill>
              </a:rPr>
              <a:t>:</a:t>
            </a:r>
            <a:endParaRPr lang="ro-RO" sz="2000" b="1" i="1" dirty="0">
              <a:solidFill>
                <a:schemeClr val="tx1"/>
              </a:solidFill>
            </a:endParaRPr>
          </a:p>
          <a:p>
            <a:pPr marL="194729" indent="0" algn="just"/>
            <a:endParaRPr lang="ru-RU" sz="2000" dirty="0">
              <a:solidFill>
                <a:schemeClr val="tx1"/>
              </a:solidFill>
            </a:endParaRPr>
          </a:p>
          <a:p>
            <a:pPr marL="194729" indent="0" algn="just"/>
            <a:r>
              <a:rPr lang="en-US" sz="2000" dirty="0">
                <a:solidFill>
                  <a:schemeClr val="tx1"/>
                </a:solidFill>
              </a:rPr>
              <a:t>- </a:t>
            </a:r>
            <a:r>
              <a:rPr lang="en-US" sz="2000" dirty="0" err="1">
                <a:solidFill>
                  <a:schemeClr val="tx1"/>
                </a:solidFill>
              </a:rPr>
              <a:t>Transportarea</a:t>
            </a:r>
            <a:r>
              <a:rPr lang="en-US" sz="2000" dirty="0">
                <a:solidFill>
                  <a:schemeClr val="tx1"/>
                </a:solidFill>
              </a:rPr>
              <a:t> </a:t>
            </a:r>
            <a:r>
              <a:rPr lang="en-US" sz="2000" dirty="0" err="1">
                <a:solidFill>
                  <a:schemeClr val="tx1"/>
                </a:solidFill>
              </a:rPr>
              <a:t>elevilor</a:t>
            </a:r>
            <a:r>
              <a:rPr lang="en-US" sz="2000" dirty="0">
                <a:solidFill>
                  <a:schemeClr val="tx1"/>
                </a:solidFill>
              </a:rPr>
              <a:t> – 2151,5 mii lei;</a:t>
            </a:r>
            <a:endParaRPr lang="ru-RU" sz="2000" dirty="0">
              <a:solidFill>
                <a:schemeClr val="tx1"/>
              </a:solidFill>
            </a:endParaRPr>
          </a:p>
          <a:p>
            <a:pPr marL="194729" indent="0" algn="just"/>
            <a:r>
              <a:rPr lang="en-US" sz="2000" dirty="0">
                <a:solidFill>
                  <a:schemeClr val="tx1"/>
                </a:solidFill>
              </a:rPr>
              <a:t>- </a:t>
            </a:r>
            <a:r>
              <a:rPr lang="en-US" sz="2000" dirty="0" err="1">
                <a:solidFill>
                  <a:schemeClr val="tx1"/>
                </a:solidFill>
              </a:rPr>
              <a:t>Acoperirea</a:t>
            </a:r>
            <a:r>
              <a:rPr lang="en-US" sz="2000" dirty="0">
                <a:solidFill>
                  <a:schemeClr val="tx1"/>
                </a:solidFill>
              </a:rPr>
              <a:t> </a:t>
            </a:r>
            <a:r>
              <a:rPr lang="en-US" sz="2000" dirty="0" err="1">
                <a:solidFill>
                  <a:schemeClr val="tx1"/>
                </a:solidFill>
              </a:rPr>
              <a:t>deficitului</a:t>
            </a:r>
            <a:r>
              <a:rPr lang="en-US" sz="2000" dirty="0">
                <a:solidFill>
                  <a:schemeClr val="tx1"/>
                </a:solidFill>
              </a:rPr>
              <a:t> </a:t>
            </a:r>
            <a:r>
              <a:rPr lang="en-US" sz="2000" dirty="0" err="1">
                <a:solidFill>
                  <a:schemeClr val="tx1"/>
                </a:solidFill>
              </a:rPr>
              <a:t>bugetar</a:t>
            </a:r>
            <a:r>
              <a:rPr lang="en-US" sz="2000" dirty="0">
                <a:solidFill>
                  <a:schemeClr val="tx1"/>
                </a:solidFill>
              </a:rPr>
              <a:t> – 422,1 mii lei;</a:t>
            </a:r>
            <a:endParaRPr lang="ru-RU" sz="2000" dirty="0">
              <a:solidFill>
                <a:schemeClr val="tx1"/>
              </a:solidFill>
            </a:endParaRPr>
          </a:p>
          <a:p>
            <a:pPr marL="194729" indent="0" algn="just"/>
            <a:r>
              <a:rPr lang="en-US" sz="2000" dirty="0">
                <a:solidFill>
                  <a:schemeClr val="tx1"/>
                </a:solidFill>
              </a:rPr>
              <a:t>- </a:t>
            </a:r>
            <a:r>
              <a:rPr lang="en-US" sz="2000" dirty="0" err="1">
                <a:solidFill>
                  <a:schemeClr val="tx1"/>
                </a:solidFill>
              </a:rPr>
              <a:t>Cazarea</a:t>
            </a:r>
            <a:r>
              <a:rPr lang="en-US" sz="2000" dirty="0">
                <a:solidFill>
                  <a:schemeClr val="tx1"/>
                </a:solidFill>
              </a:rPr>
              <a:t> </a:t>
            </a:r>
            <a:r>
              <a:rPr lang="en-US" sz="2000" dirty="0" err="1">
                <a:solidFill>
                  <a:schemeClr val="tx1"/>
                </a:solidFill>
              </a:rPr>
              <a:t>în</a:t>
            </a:r>
            <a:r>
              <a:rPr lang="en-US" sz="2000" dirty="0">
                <a:solidFill>
                  <a:schemeClr val="tx1"/>
                </a:solidFill>
              </a:rPr>
              <a:t> </a:t>
            </a:r>
            <a:r>
              <a:rPr lang="en-US" sz="2000" dirty="0" err="1">
                <a:solidFill>
                  <a:schemeClr val="tx1"/>
                </a:solidFill>
              </a:rPr>
              <a:t>cămin</a:t>
            </a:r>
            <a:r>
              <a:rPr lang="en-US" sz="2000" dirty="0">
                <a:solidFill>
                  <a:schemeClr val="tx1"/>
                </a:solidFill>
              </a:rPr>
              <a:t> – 684,2 mii lei;</a:t>
            </a:r>
            <a:endParaRPr lang="ru-RU" sz="2000" dirty="0">
              <a:solidFill>
                <a:schemeClr val="tx1"/>
              </a:solidFill>
            </a:endParaRPr>
          </a:p>
          <a:p>
            <a:pPr marL="194729" indent="0" algn="just"/>
            <a:r>
              <a:rPr lang="en-US" sz="2000" dirty="0">
                <a:solidFill>
                  <a:schemeClr val="tx1"/>
                </a:solidFill>
              </a:rPr>
              <a:t>- </a:t>
            </a:r>
            <a:r>
              <a:rPr lang="en-US" sz="2000" dirty="0" err="1">
                <a:solidFill>
                  <a:schemeClr val="tx1"/>
                </a:solidFill>
              </a:rPr>
              <a:t>Reparația</a:t>
            </a:r>
            <a:r>
              <a:rPr lang="en-US" sz="2000" dirty="0">
                <a:solidFill>
                  <a:schemeClr val="tx1"/>
                </a:solidFill>
              </a:rPr>
              <a:t> </a:t>
            </a:r>
            <a:r>
              <a:rPr lang="en-US" sz="2000" dirty="0" err="1">
                <a:solidFill>
                  <a:schemeClr val="tx1"/>
                </a:solidFill>
              </a:rPr>
              <a:t>capitală</a:t>
            </a:r>
            <a:r>
              <a:rPr lang="en-US" sz="2000" dirty="0">
                <a:solidFill>
                  <a:schemeClr val="tx1"/>
                </a:solidFill>
              </a:rPr>
              <a:t> – 6654,8 mii lei;</a:t>
            </a:r>
            <a:endParaRPr lang="ru-RU" sz="2000" dirty="0">
              <a:solidFill>
                <a:schemeClr val="tx1"/>
              </a:solidFill>
            </a:endParaRPr>
          </a:p>
          <a:p>
            <a:pPr marL="194729" indent="0" algn="just"/>
            <a:r>
              <a:rPr lang="en-US" sz="2000" dirty="0">
                <a:solidFill>
                  <a:schemeClr val="tx1"/>
                </a:solidFill>
              </a:rPr>
              <a:t>- </a:t>
            </a:r>
            <a:r>
              <a:rPr lang="en-US" sz="2000" dirty="0" err="1">
                <a:solidFill>
                  <a:schemeClr val="tx1"/>
                </a:solidFill>
              </a:rPr>
              <a:t>Procurări</a:t>
            </a:r>
            <a:r>
              <a:rPr lang="en-US" sz="2000" dirty="0">
                <a:solidFill>
                  <a:schemeClr val="tx1"/>
                </a:solidFill>
              </a:rPr>
              <a:t> – 357,4 mii lei;</a:t>
            </a:r>
            <a:endParaRPr lang="ru-RU" sz="2000" dirty="0">
              <a:solidFill>
                <a:schemeClr val="tx1"/>
              </a:solidFill>
            </a:endParaRPr>
          </a:p>
          <a:p>
            <a:pPr marL="194729" indent="0" algn="just"/>
            <a:r>
              <a:rPr lang="en-US" sz="2000" dirty="0">
                <a:solidFill>
                  <a:schemeClr val="tx1"/>
                </a:solidFill>
              </a:rPr>
              <a:t>- </a:t>
            </a:r>
            <a:r>
              <a:rPr lang="en-US" sz="2000" dirty="0" err="1">
                <a:solidFill>
                  <a:schemeClr val="tx1"/>
                </a:solidFill>
              </a:rPr>
              <a:t>Transportarea</a:t>
            </a:r>
            <a:r>
              <a:rPr lang="en-US" sz="2000" dirty="0">
                <a:solidFill>
                  <a:schemeClr val="tx1"/>
                </a:solidFill>
              </a:rPr>
              <a:t> </a:t>
            </a:r>
            <a:r>
              <a:rPr lang="en-US" sz="2000" dirty="0" err="1">
                <a:solidFill>
                  <a:schemeClr val="tx1"/>
                </a:solidFill>
              </a:rPr>
              <a:t>cadrelor</a:t>
            </a:r>
            <a:r>
              <a:rPr lang="en-US" sz="2000" dirty="0">
                <a:solidFill>
                  <a:schemeClr val="tx1"/>
                </a:solidFill>
              </a:rPr>
              <a:t> </a:t>
            </a:r>
            <a:r>
              <a:rPr lang="en-US" sz="2000" dirty="0" err="1">
                <a:solidFill>
                  <a:schemeClr val="tx1"/>
                </a:solidFill>
              </a:rPr>
              <a:t>didactice</a:t>
            </a:r>
            <a:r>
              <a:rPr lang="en-US" sz="2000" dirty="0">
                <a:solidFill>
                  <a:schemeClr val="tx1"/>
                </a:solidFill>
              </a:rPr>
              <a:t> – 167,5 mii lei.</a:t>
            </a:r>
            <a:endParaRPr lang="ru-RU" sz="2000" dirty="0">
              <a:solidFill>
                <a:schemeClr val="tx1"/>
              </a:solidFill>
            </a:endParaRPr>
          </a:p>
          <a:p>
            <a:endParaRPr lang="ru-RU" sz="1800" dirty="0"/>
          </a:p>
        </p:txBody>
      </p:sp>
      <p:sp>
        <p:nvSpPr>
          <p:cNvPr id="3" name="Подзаголовок 2"/>
          <p:cNvSpPr>
            <a:spLocks noGrp="1"/>
          </p:cNvSpPr>
          <p:nvPr>
            <p:ph type="subTitle" idx="2"/>
          </p:nvPr>
        </p:nvSpPr>
        <p:spPr>
          <a:xfrm>
            <a:off x="5677320" y="2703005"/>
            <a:ext cx="6049106" cy="2152447"/>
          </a:xfrm>
        </p:spPr>
        <p:txBody>
          <a:bodyPr/>
          <a:lstStyle/>
          <a:p>
            <a:pPr algn="just"/>
            <a:endParaRPr lang="ro-RO" dirty="0"/>
          </a:p>
          <a:p>
            <a:pPr algn="just"/>
            <a:r>
              <a:rPr lang="en-US" dirty="0"/>
              <a:t> </a:t>
            </a:r>
            <a:endParaRPr lang="ro-RO" dirty="0"/>
          </a:p>
          <a:p>
            <a:pPr algn="just"/>
            <a:endParaRPr lang="ro-RO" b="1" dirty="0"/>
          </a:p>
          <a:p>
            <a:pPr algn="just"/>
            <a:endParaRPr lang="ro-RO" sz="2000" b="1" dirty="0"/>
          </a:p>
          <a:p>
            <a:pPr algn="just"/>
            <a:r>
              <a:rPr lang="en-US" sz="2000" b="1" dirty="0">
                <a:solidFill>
                  <a:schemeClr val="tx1"/>
                </a:solidFill>
              </a:rPr>
              <a:t>Total </a:t>
            </a:r>
            <a:r>
              <a:rPr lang="ro-RO" sz="2000" b="1" dirty="0">
                <a:solidFill>
                  <a:schemeClr val="tx1"/>
                </a:solidFill>
              </a:rPr>
              <a:t>alocat: </a:t>
            </a:r>
            <a:r>
              <a:rPr lang="en-US" sz="2000" b="1" dirty="0">
                <a:solidFill>
                  <a:schemeClr val="tx1"/>
                </a:solidFill>
              </a:rPr>
              <a:t> – </a:t>
            </a:r>
            <a:r>
              <a:rPr lang="en-US" sz="2400" b="1" dirty="0">
                <a:solidFill>
                  <a:schemeClr val="tx1"/>
                </a:solidFill>
              </a:rPr>
              <a:t>14</a:t>
            </a:r>
            <a:r>
              <a:rPr lang="ro-RO" sz="2400" b="1" dirty="0">
                <a:solidFill>
                  <a:schemeClr val="tx1"/>
                </a:solidFill>
              </a:rPr>
              <a:t> </a:t>
            </a:r>
            <a:r>
              <a:rPr lang="en-US" sz="2400" b="1" dirty="0">
                <a:solidFill>
                  <a:schemeClr val="tx1"/>
                </a:solidFill>
              </a:rPr>
              <a:t>120,5 mii lei</a:t>
            </a:r>
            <a:endParaRPr lang="ru-RU" sz="2400" b="1" dirty="0">
              <a:solidFill>
                <a:schemeClr val="tx1"/>
              </a:solidFill>
            </a:endParaRPr>
          </a:p>
          <a:p>
            <a:pPr algn="just"/>
            <a:endParaRPr lang="ro-RO" sz="2000" b="1" i="1" dirty="0">
              <a:solidFill>
                <a:schemeClr val="tx1"/>
              </a:solidFill>
            </a:endParaRPr>
          </a:p>
          <a:p>
            <a:pPr algn="just"/>
            <a:r>
              <a:rPr lang="en-US" sz="2000" b="1" i="1" dirty="0" err="1">
                <a:solidFill>
                  <a:schemeClr val="tx1"/>
                </a:solidFill>
              </a:rPr>
              <a:t>Inclusiv</a:t>
            </a:r>
            <a:r>
              <a:rPr lang="en-US" sz="2000" b="1" i="1" dirty="0">
                <a:solidFill>
                  <a:schemeClr val="tx1"/>
                </a:solidFill>
              </a:rPr>
              <a:t>:</a:t>
            </a:r>
            <a:endParaRPr lang="ro-RO" sz="2000" b="1" i="1" dirty="0">
              <a:solidFill>
                <a:schemeClr val="tx1"/>
              </a:solidFill>
            </a:endParaRPr>
          </a:p>
          <a:p>
            <a:pPr algn="just"/>
            <a:endParaRPr lang="ru-RU" sz="2000" dirty="0">
              <a:solidFill>
                <a:schemeClr val="tx1"/>
              </a:solidFill>
            </a:endParaRPr>
          </a:p>
          <a:p>
            <a:pPr algn="just"/>
            <a:r>
              <a:rPr lang="en-US" sz="2000" dirty="0">
                <a:solidFill>
                  <a:schemeClr val="tx1"/>
                </a:solidFill>
              </a:rPr>
              <a:t>- </a:t>
            </a:r>
            <a:r>
              <a:rPr lang="en-US" sz="2000" dirty="0" err="1">
                <a:solidFill>
                  <a:schemeClr val="tx1"/>
                </a:solidFill>
              </a:rPr>
              <a:t>Transportarea</a:t>
            </a:r>
            <a:r>
              <a:rPr lang="en-US" sz="2000" dirty="0">
                <a:solidFill>
                  <a:schemeClr val="tx1"/>
                </a:solidFill>
              </a:rPr>
              <a:t> </a:t>
            </a:r>
            <a:r>
              <a:rPr lang="en-US" sz="2000" dirty="0" err="1">
                <a:solidFill>
                  <a:schemeClr val="tx1"/>
                </a:solidFill>
              </a:rPr>
              <a:t>elevilor</a:t>
            </a:r>
            <a:r>
              <a:rPr lang="en-US" sz="2000" dirty="0">
                <a:solidFill>
                  <a:schemeClr val="tx1"/>
                </a:solidFill>
              </a:rPr>
              <a:t> – 2500,0 mii lei;</a:t>
            </a:r>
            <a:endParaRPr lang="ru-RU" sz="2000" dirty="0">
              <a:solidFill>
                <a:schemeClr val="tx1"/>
              </a:solidFill>
            </a:endParaRPr>
          </a:p>
          <a:p>
            <a:pPr algn="just"/>
            <a:r>
              <a:rPr lang="en-US" sz="2000" dirty="0">
                <a:solidFill>
                  <a:schemeClr val="tx1"/>
                </a:solidFill>
              </a:rPr>
              <a:t>- </a:t>
            </a:r>
            <a:r>
              <a:rPr lang="en-US" sz="2000" dirty="0" err="1">
                <a:solidFill>
                  <a:schemeClr val="tx1"/>
                </a:solidFill>
              </a:rPr>
              <a:t>Cazarea</a:t>
            </a:r>
            <a:r>
              <a:rPr lang="en-US" sz="2000" dirty="0">
                <a:solidFill>
                  <a:schemeClr val="tx1"/>
                </a:solidFill>
              </a:rPr>
              <a:t> </a:t>
            </a:r>
            <a:r>
              <a:rPr lang="en-US" sz="2000" dirty="0" err="1">
                <a:solidFill>
                  <a:schemeClr val="tx1"/>
                </a:solidFill>
              </a:rPr>
              <a:t>în</a:t>
            </a:r>
            <a:r>
              <a:rPr lang="en-US" sz="2000" dirty="0">
                <a:solidFill>
                  <a:schemeClr val="tx1"/>
                </a:solidFill>
              </a:rPr>
              <a:t> </a:t>
            </a:r>
            <a:r>
              <a:rPr lang="en-US" sz="2000" dirty="0" err="1">
                <a:solidFill>
                  <a:schemeClr val="tx1"/>
                </a:solidFill>
              </a:rPr>
              <a:t>cămin</a:t>
            </a:r>
            <a:r>
              <a:rPr lang="en-US" sz="2000" dirty="0">
                <a:solidFill>
                  <a:schemeClr val="tx1"/>
                </a:solidFill>
              </a:rPr>
              <a:t> – 700,0 mii lei;</a:t>
            </a:r>
            <a:endParaRPr lang="ru-RU" sz="2000" dirty="0">
              <a:solidFill>
                <a:schemeClr val="tx1"/>
              </a:solidFill>
            </a:endParaRPr>
          </a:p>
          <a:p>
            <a:pPr algn="just"/>
            <a:r>
              <a:rPr lang="en-US" sz="2000" dirty="0">
                <a:solidFill>
                  <a:schemeClr val="tx1"/>
                </a:solidFill>
              </a:rPr>
              <a:t>- </a:t>
            </a:r>
            <a:r>
              <a:rPr lang="en-US" sz="2000" dirty="0" err="1">
                <a:solidFill>
                  <a:schemeClr val="tx1"/>
                </a:solidFill>
              </a:rPr>
              <a:t>Acoperirea</a:t>
            </a:r>
            <a:r>
              <a:rPr lang="en-US" sz="2000" dirty="0">
                <a:solidFill>
                  <a:schemeClr val="tx1"/>
                </a:solidFill>
              </a:rPr>
              <a:t> </a:t>
            </a:r>
            <a:r>
              <a:rPr lang="en-US" sz="2000" dirty="0" err="1">
                <a:solidFill>
                  <a:schemeClr val="tx1"/>
                </a:solidFill>
              </a:rPr>
              <a:t>deficitului</a:t>
            </a:r>
            <a:r>
              <a:rPr lang="en-US" sz="2000" dirty="0">
                <a:solidFill>
                  <a:schemeClr val="tx1"/>
                </a:solidFill>
              </a:rPr>
              <a:t> </a:t>
            </a:r>
            <a:r>
              <a:rPr lang="en-US" sz="2000" dirty="0" err="1">
                <a:solidFill>
                  <a:schemeClr val="tx1"/>
                </a:solidFill>
              </a:rPr>
              <a:t>bugetar</a:t>
            </a:r>
            <a:r>
              <a:rPr lang="en-US" sz="2000" dirty="0">
                <a:solidFill>
                  <a:schemeClr val="tx1"/>
                </a:solidFill>
              </a:rPr>
              <a:t> – 120,0 mii lei;</a:t>
            </a:r>
            <a:endParaRPr lang="ru-RU" sz="2000" dirty="0">
              <a:solidFill>
                <a:schemeClr val="tx1"/>
              </a:solidFill>
            </a:endParaRPr>
          </a:p>
          <a:p>
            <a:pPr algn="just"/>
            <a:r>
              <a:rPr lang="en-US" sz="2000" dirty="0">
                <a:solidFill>
                  <a:schemeClr val="tx1"/>
                </a:solidFill>
              </a:rPr>
              <a:t>- </a:t>
            </a:r>
            <a:r>
              <a:rPr lang="en-US" sz="2000" dirty="0" err="1">
                <a:solidFill>
                  <a:schemeClr val="tx1"/>
                </a:solidFill>
              </a:rPr>
              <a:t>Reparații</a:t>
            </a:r>
            <a:r>
              <a:rPr lang="en-US" sz="2000" dirty="0">
                <a:solidFill>
                  <a:schemeClr val="tx1"/>
                </a:solidFill>
              </a:rPr>
              <a:t> </a:t>
            </a:r>
            <a:r>
              <a:rPr lang="en-US" sz="2000" dirty="0" err="1">
                <a:solidFill>
                  <a:schemeClr val="tx1"/>
                </a:solidFill>
              </a:rPr>
              <a:t>capitale</a:t>
            </a:r>
            <a:r>
              <a:rPr lang="en-US" sz="2000" dirty="0">
                <a:solidFill>
                  <a:schemeClr val="tx1"/>
                </a:solidFill>
              </a:rPr>
              <a:t> – 7240,9 mii lei;</a:t>
            </a:r>
            <a:endParaRPr lang="ru-RU" sz="2000" dirty="0">
              <a:solidFill>
                <a:schemeClr val="tx1"/>
              </a:solidFill>
            </a:endParaRPr>
          </a:p>
          <a:p>
            <a:pPr algn="just"/>
            <a:r>
              <a:rPr lang="en-US" sz="2000" dirty="0">
                <a:solidFill>
                  <a:schemeClr val="tx1"/>
                </a:solidFill>
              </a:rPr>
              <a:t>- </a:t>
            </a:r>
            <a:r>
              <a:rPr lang="en-US" sz="2000" dirty="0" err="1">
                <a:solidFill>
                  <a:schemeClr val="tx1"/>
                </a:solidFill>
              </a:rPr>
              <a:t>Procurarea</a:t>
            </a:r>
            <a:r>
              <a:rPr lang="en-US" sz="2000" dirty="0">
                <a:solidFill>
                  <a:schemeClr val="tx1"/>
                </a:solidFill>
              </a:rPr>
              <a:t> </a:t>
            </a:r>
            <a:r>
              <a:rPr lang="en-US" sz="2000" dirty="0" err="1">
                <a:solidFill>
                  <a:schemeClr val="tx1"/>
                </a:solidFill>
              </a:rPr>
              <a:t>mijloacelor</a:t>
            </a:r>
            <a:r>
              <a:rPr lang="en-US" sz="2000" dirty="0">
                <a:solidFill>
                  <a:schemeClr val="tx1"/>
                </a:solidFill>
              </a:rPr>
              <a:t> fixe – 76,0 mii lei;</a:t>
            </a:r>
            <a:endParaRPr lang="ru-RU" sz="2000" dirty="0">
              <a:solidFill>
                <a:schemeClr val="tx1"/>
              </a:solidFill>
            </a:endParaRPr>
          </a:p>
          <a:p>
            <a:pPr algn="just"/>
            <a:r>
              <a:rPr lang="en-US" sz="2000" dirty="0">
                <a:solidFill>
                  <a:schemeClr val="tx1"/>
                </a:solidFill>
              </a:rPr>
              <a:t>- </a:t>
            </a:r>
            <a:r>
              <a:rPr lang="en-US" sz="2000" dirty="0" err="1">
                <a:solidFill>
                  <a:schemeClr val="tx1"/>
                </a:solidFill>
              </a:rPr>
              <a:t>Achitarea</a:t>
            </a:r>
            <a:r>
              <a:rPr lang="en-US" sz="2000" dirty="0">
                <a:solidFill>
                  <a:schemeClr val="tx1"/>
                </a:solidFill>
              </a:rPr>
              <a:t> </a:t>
            </a:r>
            <a:r>
              <a:rPr lang="en-US" sz="2000" dirty="0" err="1">
                <a:solidFill>
                  <a:schemeClr val="tx1"/>
                </a:solidFill>
              </a:rPr>
              <a:t>transportului</a:t>
            </a:r>
            <a:r>
              <a:rPr lang="en-US" sz="2000" dirty="0">
                <a:solidFill>
                  <a:schemeClr val="tx1"/>
                </a:solidFill>
              </a:rPr>
              <a:t> </a:t>
            </a:r>
            <a:r>
              <a:rPr lang="en-US" sz="2000" dirty="0" err="1">
                <a:solidFill>
                  <a:schemeClr val="tx1"/>
                </a:solidFill>
              </a:rPr>
              <a:t>pentru</a:t>
            </a:r>
            <a:r>
              <a:rPr lang="en-US" sz="2000" dirty="0">
                <a:solidFill>
                  <a:schemeClr val="tx1"/>
                </a:solidFill>
              </a:rPr>
              <a:t> </a:t>
            </a:r>
            <a:r>
              <a:rPr lang="en-US" sz="2000" dirty="0" err="1">
                <a:solidFill>
                  <a:schemeClr val="tx1"/>
                </a:solidFill>
              </a:rPr>
              <a:t>cadrele</a:t>
            </a:r>
            <a:r>
              <a:rPr lang="en-US" sz="2000" dirty="0">
                <a:solidFill>
                  <a:schemeClr val="tx1"/>
                </a:solidFill>
              </a:rPr>
              <a:t> </a:t>
            </a:r>
            <a:r>
              <a:rPr lang="en-US" sz="2000" dirty="0" err="1">
                <a:solidFill>
                  <a:schemeClr val="tx1"/>
                </a:solidFill>
              </a:rPr>
              <a:t>didactice</a:t>
            </a:r>
            <a:r>
              <a:rPr lang="en-US" sz="2000" dirty="0">
                <a:solidFill>
                  <a:schemeClr val="tx1"/>
                </a:solidFill>
              </a:rPr>
              <a:t> – 200,0 mii lei;</a:t>
            </a:r>
            <a:endParaRPr lang="ru-RU" sz="2000" dirty="0">
              <a:solidFill>
                <a:schemeClr val="tx1"/>
              </a:solidFill>
            </a:endParaRPr>
          </a:p>
          <a:p>
            <a:pPr algn="just"/>
            <a:r>
              <a:rPr lang="en-US" sz="2000" dirty="0">
                <a:solidFill>
                  <a:schemeClr val="tx1"/>
                </a:solidFill>
              </a:rPr>
              <a:t>- </a:t>
            </a:r>
            <a:r>
              <a:rPr lang="en-US" sz="2000" dirty="0" err="1">
                <a:solidFill>
                  <a:schemeClr val="tx1"/>
                </a:solidFill>
              </a:rPr>
              <a:t>Mijloace</a:t>
            </a:r>
            <a:r>
              <a:rPr lang="en-US" sz="2000" dirty="0">
                <a:solidFill>
                  <a:schemeClr val="tx1"/>
                </a:solidFill>
              </a:rPr>
              <a:t> </a:t>
            </a:r>
            <a:r>
              <a:rPr lang="en-US" sz="2000" dirty="0" err="1">
                <a:solidFill>
                  <a:schemeClr val="tx1"/>
                </a:solidFill>
              </a:rPr>
              <a:t>nedistribuite</a:t>
            </a:r>
            <a:r>
              <a:rPr lang="en-US" sz="2000" dirty="0">
                <a:solidFill>
                  <a:schemeClr val="tx1"/>
                </a:solidFill>
              </a:rPr>
              <a:t> la 31 </a:t>
            </a:r>
            <a:r>
              <a:rPr lang="en-US" sz="2000" dirty="0" err="1">
                <a:solidFill>
                  <a:schemeClr val="tx1"/>
                </a:solidFill>
              </a:rPr>
              <a:t>iunie</a:t>
            </a:r>
            <a:r>
              <a:rPr lang="en-US" sz="2000" dirty="0">
                <a:solidFill>
                  <a:schemeClr val="tx1"/>
                </a:solidFill>
              </a:rPr>
              <a:t> 2023 – 3283,6 mii lei.</a:t>
            </a:r>
            <a:endParaRPr lang="ru-RU" sz="2000" dirty="0">
              <a:solidFill>
                <a:schemeClr val="tx1"/>
              </a:solidFill>
            </a:endParaRPr>
          </a:p>
          <a:p>
            <a:endParaRPr lang="ru-RU" sz="1600" dirty="0"/>
          </a:p>
        </p:txBody>
      </p:sp>
      <p:sp>
        <p:nvSpPr>
          <p:cNvPr id="4" name="Заголовок 3"/>
          <p:cNvSpPr>
            <a:spLocks noGrp="1"/>
          </p:cNvSpPr>
          <p:nvPr>
            <p:ph type="title"/>
          </p:nvPr>
        </p:nvSpPr>
        <p:spPr>
          <a:xfrm>
            <a:off x="1349399" y="1514949"/>
            <a:ext cx="2400000" cy="487600"/>
          </a:xfrm>
        </p:spPr>
        <p:txBody>
          <a:bodyPr/>
          <a:lstStyle/>
          <a:p>
            <a:r>
              <a:rPr lang="ro-RO" dirty="0"/>
              <a:t>Anul 2022</a:t>
            </a:r>
            <a:endParaRPr lang="ru-RU" dirty="0"/>
          </a:p>
        </p:txBody>
      </p:sp>
      <p:sp>
        <p:nvSpPr>
          <p:cNvPr id="5" name="Заголовок 4"/>
          <p:cNvSpPr>
            <a:spLocks noGrp="1"/>
          </p:cNvSpPr>
          <p:nvPr>
            <p:ph type="title" idx="3"/>
          </p:nvPr>
        </p:nvSpPr>
        <p:spPr>
          <a:xfrm>
            <a:off x="6447295" y="1514949"/>
            <a:ext cx="4485312" cy="487600"/>
          </a:xfrm>
        </p:spPr>
        <p:txBody>
          <a:bodyPr/>
          <a:lstStyle/>
          <a:p>
            <a:r>
              <a:rPr lang="en-US" dirty="0" err="1"/>
              <a:t>Semestru</a:t>
            </a:r>
            <a:r>
              <a:rPr lang="ro-RO" dirty="0"/>
              <a:t> I</a:t>
            </a:r>
            <a:r>
              <a:rPr lang="en-US" dirty="0"/>
              <a:t>, </a:t>
            </a:r>
            <a:r>
              <a:rPr lang="en-US" dirty="0" err="1"/>
              <a:t>anul</a:t>
            </a:r>
            <a:r>
              <a:rPr lang="en-US" dirty="0"/>
              <a:t>  2023</a:t>
            </a:r>
            <a:endParaRPr lang="ru-RU" dirty="0"/>
          </a:p>
        </p:txBody>
      </p:sp>
      <p:sp>
        <p:nvSpPr>
          <p:cNvPr id="6" name="Заголовок 5"/>
          <p:cNvSpPr>
            <a:spLocks noGrp="1"/>
          </p:cNvSpPr>
          <p:nvPr>
            <p:ph type="title" idx="4"/>
          </p:nvPr>
        </p:nvSpPr>
        <p:spPr/>
        <p:txBody>
          <a:bodyPr/>
          <a:lstStyle/>
          <a:p>
            <a:r>
              <a:rPr lang="ro-RO" sz="3200" dirty="0">
                <a:solidFill>
                  <a:srgbClr val="C00000"/>
                </a:solidFill>
                <a:latin typeface="Times New Roman" panose="02020603050405020304" pitchFamily="18" charset="0"/>
                <a:cs typeface="Times New Roman" panose="02020603050405020304" pitchFamily="18" charset="0"/>
              </a:rPr>
              <a:t>A</a:t>
            </a:r>
            <a:r>
              <a:rPr lang="en-US" sz="3200" dirty="0" err="1">
                <a:solidFill>
                  <a:srgbClr val="C00000"/>
                </a:solidFill>
                <a:latin typeface="Times New Roman" panose="02020603050405020304" pitchFamily="18" charset="0"/>
                <a:cs typeface="Times New Roman" panose="02020603050405020304" pitchFamily="18" charset="0"/>
              </a:rPr>
              <a:t>locarea</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mijloacelor</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financiare</a:t>
            </a:r>
            <a:r>
              <a:rPr lang="en-US" sz="3200" dirty="0">
                <a:solidFill>
                  <a:srgbClr val="C00000"/>
                </a:solidFill>
                <a:latin typeface="Times New Roman" panose="02020603050405020304" pitchFamily="18" charset="0"/>
                <a:cs typeface="Times New Roman" panose="02020603050405020304" pitchFamily="18" charset="0"/>
              </a:rPr>
              <a:t> din Componenta </a:t>
            </a:r>
            <a:r>
              <a:rPr lang="en-US" sz="3200" dirty="0" err="1">
                <a:solidFill>
                  <a:srgbClr val="C00000"/>
                </a:solidFill>
                <a:latin typeface="Times New Roman" panose="02020603050405020304" pitchFamily="18" charset="0"/>
                <a:cs typeface="Times New Roman" panose="02020603050405020304" pitchFamily="18" charset="0"/>
              </a:rPr>
              <a:t>raională</a:t>
            </a:r>
            <a:endParaRPr lang="ru-RU" sz="3200" dirty="0">
              <a:solidFill>
                <a:srgbClr val="C00000"/>
              </a:solidFill>
            </a:endParaRPr>
          </a:p>
        </p:txBody>
      </p:sp>
    </p:spTree>
    <p:extLst>
      <p:ext uri="{BB962C8B-B14F-4D97-AF65-F5344CB8AC3E}">
        <p14:creationId xmlns:p14="http://schemas.microsoft.com/office/powerpoint/2010/main" val="130077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63589" y="989772"/>
            <a:ext cx="3901643" cy="791339"/>
          </a:xfrm>
        </p:spPr>
        <p:txBody>
          <a:bodyPr/>
          <a:lstStyle/>
          <a:p>
            <a:r>
              <a:rPr lang="ro-RO" sz="2000" dirty="0"/>
              <a:t>Reparația/ reconstrucția blocurilor sanitare</a:t>
            </a:r>
            <a:endParaRPr lang="ru-RU" sz="2000" dirty="0"/>
          </a:p>
        </p:txBody>
      </p:sp>
      <p:sp>
        <p:nvSpPr>
          <p:cNvPr id="5" name="Заголовок 4"/>
          <p:cNvSpPr>
            <a:spLocks noGrp="1"/>
          </p:cNvSpPr>
          <p:nvPr>
            <p:ph type="title" idx="3"/>
          </p:nvPr>
        </p:nvSpPr>
        <p:spPr>
          <a:xfrm>
            <a:off x="5625552" y="810134"/>
            <a:ext cx="5904092" cy="487600"/>
          </a:xfrm>
        </p:spPr>
        <p:txBody>
          <a:bodyPr/>
          <a:lstStyle/>
          <a:p>
            <a:r>
              <a:rPr lang="ro-RO" sz="2000" dirty="0"/>
              <a:t>Alte lucrări </a:t>
            </a:r>
            <a:endParaRPr lang="ru-RU" sz="2000" dirty="0"/>
          </a:p>
        </p:txBody>
      </p:sp>
      <p:sp>
        <p:nvSpPr>
          <p:cNvPr id="6" name="Заголовок 5"/>
          <p:cNvSpPr>
            <a:spLocks noGrp="1"/>
          </p:cNvSpPr>
          <p:nvPr>
            <p:ph type="title" idx="4"/>
          </p:nvPr>
        </p:nvSpPr>
        <p:spPr>
          <a:xfrm>
            <a:off x="863589" y="322534"/>
            <a:ext cx="10287600" cy="487600"/>
          </a:xfrm>
        </p:spPr>
        <p:txBody>
          <a:bodyPr/>
          <a:lstStyle/>
          <a:p>
            <a:r>
              <a:rPr lang="ro-RO" sz="2800" dirty="0">
                <a:solidFill>
                  <a:srgbClr val="C00000"/>
                </a:solidFill>
              </a:rPr>
              <a:t>Repartizarea componentei raionale pentru anul 2023</a:t>
            </a:r>
            <a:endParaRPr lang="ru-RU" sz="2800" dirty="0">
              <a:solidFill>
                <a:srgbClr val="C00000"/>
              </a:solidFill>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2550010315"/>
              </p:ext>
            </p:extLst>
          </p:nvPr>
        </p:nvGraphicFramePr>
        <p:xfrm>
          <a:off x="5625552" y="1281114"/>
          <a:ext cx="6202493" cy="5254352"/>
        </p:xfrm>
        <a:graphic>
          <a:graphicData uri="http://schemas.openxmlformats.org/drawingml/2006/table">
            <a:tbl>
              <a:tblPr firstRow="1" bandRow="1">
                <a:tableStyleId>{5C22544A-7EE6-4342-B048-85BDC9FD1C3A}</a:tableStyleId>
              </a:tblPr>
              <a:tblGrid>
                <a:gridCol w="2592474">
                  <a:extLst>
                    <a:ext uri="{9D8B030D-6E8A-4147-A177-3AD203B41FA5}">
                      <a16:colId xmlns:a16="http://schemas.microsoft.com/office/drawing/2014/main" val="1694766426"/>
                    </a:ext>
                  </a:extLst>
                </a:gridCol>
                <a:gridCol w="795335">
                  <a:extLst>
                    <a:ext uri="{9D8B030D-6E8A-4147-A177-3AD203B41FA5}">
                      <a16:colId xmlns:a16="http://schemas.microsoft.com/office/drawing/2014/main" val="618493931"/>
                    </a:ext>
                  </a:extLst>
                </a:gridCol>
                <a:gridCol w="2814684">
                  <a:extLst>
                    <a:ext uri="{9D8B030D-6E8A-4147-A177-3AD203B41FA5}">
                      <a16:colId xmlns:a16="http://schemas.microsoft.com/office/drawing/2014/main" val="252625820"/>
                    </a:ext>
                  </a:extLst>
                </a:gridCol>
              </a:tblGrid>
              <a:tr h="426123">
                <a:tc>
                  <a:txBody>
                    <a:bodyPr/>
                    <a:lstStyle/>
                    <a:p>
                      <a:pPr>
                        <a:lnSpc>
                          <a:spcPct val="107000"/>
                        </a:lnSpc>
                        <a:spcAft>
                          <a:spcPts val="0"/>
                        </a:spcAft>
                      </a:pPr>
                      <a:r>
                        <a:rPr lang="ro-RO" sz="1400" dirty="0">
                          <a:solidFill>
                            <a:schemeClr val="tx1"/>
                          </a:solidFill>
                          <a:effectLst/>
                          <a:latin typeface="Times New Roman" panose="02020603050405020304" pitchFamily="18" charset="0"/>
                          <a:cs typeface="Times New Roman" panose="02020603050405020304" pitchFamily="18" charset="0"/>
                        </a:rPr>
                        <a:t>Instituția</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tc>
                  <a:txBody>
                    <a:bodyPr/>
                    <a:lstStyle/>
                    <a:p>
                      <a:pPr>
                        <a:lnSpc>
                          <a:spcPct val="107000"/>
                        </a:lnSpc>
                        <a:spcAft>
                          <a:spcPts val="0"/>
                        </a:spcAft>
                      </a:pPr>
                      <a:r>
                        <a:rPr lang="ro-RO" sz="1400" dirty="0">
                          <a:solidFill>
                            <a:schemeClr val="tx1"/>
                          </a:solidFill>
                          <a:effectLst/>
                          <a:latin typeface="Times New Roman" panose="02020603050405020304" pitchFamily="18" charset="0"/>
                          <a:cs typeface="Times New Roman" panose="02020603050405020304" pitchFamily="18" charset="0"/>
                        </a:rPr>
                        <a:t>Suma </a:t>
                      </a:r>
                      <a:endParaRPr lang="ru-RU" sz="1400" dirty="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ro-RO" sz="1400" dirty="0">
                          <a:solidFill>
                            <a:schemeClr val="tx1"/>
                          </a:solidFill>
                          <a:effectLst/>
                          <a:latin typeface="Times New Roman" panose="02020603050405020304" pitchFamily="18" charset="0"/>
                          <a:cs typeface="Times New Roman" panose="02020603050405020304" pitchFamily="18" charset="0"/>
                        </a:rPr>
                        <a:t>( mii lei)</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tc>
                  <a:txBody>
                    <a:bodyPr/>
                    <a:lstStyle/>
                    <a:p>
                      <a:pPr>
                        <a:lnSpc>
                          <a:spcPct val="107000"/>
                        </a:lnSpc>
                        <a:spcAft>
                          <a:spcPts val="0"/>
                        </a:spcAft>
                      </a:pPr>
                      <a:r>
                        <a:rPr lang="ro-RO" sz="1400" dirty="0">
                          <a:solidFill>
                            <a:schemeClr val="tx1"/>
                          </a:solidFill>
                          <a:effectLst/>
                          <a:latin typeface="Times New Roman" panose="02020603050405020304" pitchFamily="18" charset="0"/>
                          <a:cs typeface="Times New Roman" panose="02020603050405020304" pitchFamily="18" charset="0"/>
                        </a:rPr>
                        <a:t>Destinația</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extLst>
                  <a:ext uri="{0D108BD9-81ED-4DB2-BD59-A6C34878D82A}">
                    <a16:rowId xmlns:a16="http://schemas.microsoft.com/office/drawing/2014/main" val="430581875"/>
                  </a:ext>
                </a:extLst>
              </a:tr>
              <a:tr h="253410">
                <a:tc>
                  <a:txBody>
                    <a:bodyPr/>
                    <a:lstStyle/>
                    <a:p>
                      <a:pPr>
                        <a:lnSpc>
                          <a:spcPct val="107000"/>
                        </a:lnSpc>
                        <a:spcAft>
                          <a:spcPts val="0"/>
                        </a:spcAft>
                      </a:pPr>
                      <a:r>
                        <a:rPr lang="ro-RO" sz="1400" dirty="0">
                          <a:effectLst/>
                          <a:latin typeface="Times New Roman" panose="02020603050405020304" pitchFamily="18" charset="0"/>
                          <a:cs typeface="Times New Roman" panose="02020603050405020304" pitchFamily="18" charset="0"/>
                        </a:rPr>
                        <a:t>IP Gimnaziul Șendreni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tc>
                  <a:txBody>
                    <a:bodyPr/>
                    <a:lstStyle/>
                    <a:p>
                      <a:pPr>
                        <a:lnSpc>
                          <a:spcPct val="107000"/>
                        </a:lnSpc>
                        <a:spcAft>
                          <a:spcPts val="0"/>
                        </a:spcAft>
                      </a:pPr>
                      <a:r>
                        <a:rPr lang="ro-RO" sz="1400">
                          <a:effectLst/>
                          <a:latin typeface="Times New Roman" panose="02020603050405020304" pitchFamily="18" charset="0"/>
                          <a:cs typeface="Times New Roman" panose="02020603050405020304" pitchFamily="18" charset="0"/>
                        </a:rPr>
                        <a:t>75,75</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tc>
                  <a:txBody>
                    <a:bodyPr/>
                    <a:lstStyle/>
                    <a:p>
                      <a:pPr>
                        <a:lnSpc>
                          <a:spcPct val="107000"/>
                        </a:lnSpc>
                        <a:spcAft>
                          <a:spcPts val="0"/>
                        </a:spcAft>
                      </a:pPr>
                      <a:r>
                        <a:rPr lang="ro-RO" sz="1400">
                          <a:effectLst/>
                          <a:latin typeface="Times New Roman" panose="02020603050405020304" pitchFamily="18" charset="0"/>
                          <a:cs typeface="Times New Roman" panose="02020603050405020304" pitchFamily="18" charset="0"/>
                        </a:rPr>
                        <a:t>Achiziții: 2 pompe 1 o plită electrică</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extLst>
                  <a:ext uri="{0D108BD9-81ED-4DB2-BD59-A6C34878D82A}">
                    <a16:rowId xmlns:a16="http://schemas.microsoft.com/office/drawing/2014/main" val="588574606"/>
                  </a:ext>
                </a:extLst>
              </a:tr>
              <a:tr h="253410">
                <a:tc>
                  <a:txBody>
                    <a:bodyPr/>
                    <a:lstStyle/>
                    <a:p>
                      <a:pPr>
                        <a:lnSpc>
                          <a:spcPct val="107000"/>
                        </a:lnSpc>
                        <a:spcAft>
                          <a:spcPts val="0"/>
                        </a:spcAft>
                      </a:pPr>
                      <a:r>
                        <a:rPr lang="ro-RO" sz="1400" dirty="0">
                          <a:effectLst/>
                          <a:latin typeface="Times New Roman" panose="02020603050405020304" pitchFamily="18" charset="0"/>
                          <a:cs typeface="Times New Roman" panose="02020603050405020304" pitchFamily="18" charset="0"/>
                        </a:rPr>
                        <a:t>IP Gimnaziul Bălăurești</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tc>
                  <a:txBody>
                    <a:bodyPr/>
                    <a:lstStyle/>
                    <a:p>
                      <a:pPr>
                        <a:lnSpc>
                          <a:spcPct val="107000"/>
                        </a:lnSpc>
                        <a:spcAft>
                          <a:spcPts val="0"/>
                        </a:spcAft>
                      </a:pPr>
                      <a:r>
                        <a:rPr lang="ro-RO" sz="1400" dirty="0">
                          <a:effectLst/>
                          <a:latin typeface="Times New Roman" panose="02020603050405020304" pitchFamily="18" charset="0"/>
                          <a:cs typeface="Times New Roman" panose="02020603050405020304" pitchFamily="18" charset="0"/>
                        </a:rPr>
                        <a:t>300,0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tc>
                  <a:txBody>
                    <a:bodyPr/>
                    <a:lstStyle/>
                    <a:p>
                      <a:pPr>
                        <a:lnSpc>
                          <a:spcPct val="107000"/>
                        </a:lnSpc>
                        <a:spcAft>
                          <a:spcPts val="0"/>
                        </a:spcAft>
                      </a:pPr>
                      <a:r>
                        <a:rPr lang="ro-RO" sz="1400">
                          <a:effectLst/>
                          <a:latin typeface="Times New Roman" panose="02020603050405020304" pitchFamily="18" charset="0"/>
                          <a:cs typeface="Times New Roman" panose="02020603050405020304" pitchFamily="18" charset="0"/>
                        </a:rPr>
                        <a:t>Renovarea terenului de minifotbal</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extLst>
                  <a:ext uri="{0D108BD9-81ED-4DB2-BD59-A6C34878D82A}">
                    <a16:rowId xmlns:a16="http://schemas.microsoft.com/office/drawing/2014/main" val="2468575170"/>
                  </a:ext>
                </a:extLst>
              </a:tr>
              <a:tr h="253410">
                <a:tc>
                  <a:txBody>
                    <a:bodyPr/>
                    <a:lstStyle/>
                    <a:p>
                      <a:pPr>
                        <a:lnSpc>
                          <a:spcPct val="107000"/>
                        </a:lnSpc>
                        <a:spcAft>
                          <a:spcPts val="0"/>
                        </a:spcAft>
                      </a:pPr>
                      <a:r>
                        <a:rPr lang="ro-RO" sz="1400" dirty="0">
                          <a:effectLst/>
                          <a:latin typeface="Times New Roman" panose="02020603050405020304" pitchFamily="18" charset="0"/>
                          <a:cs typeface="Times New Roman" panose="02020603050405020304" pitchFamily="18" charset="0"/>
                        </a:rPr>
                        <a:t>IP Liceul Teoretic ,,Prometeu”</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tc>
                  <a:txBody>
                    <a:bodyPr/>
                    <a:lstStyle/>
                    <a:p>
                      <a:pPr>
                        <a:lnSpc>
                          <a:spcPct val="107000"/>
                        </a:lnSpc>
                        <a:spcAft>
                          <a:spcPts val="0"/>
                        </a:spcAft>
                      </a:pPr>
                      <a:r>
                        <a:rPr lang="ro-RO" sz="1400" dirty="0">
                          <a:effectLst/>
                          <a:latin typeface="Times New Roman" panose="02020603050405020304" pitchFamily="18" charset="0"/>
                          <a:cs typeface="Times New Roman" panose="02020603050405020304" pitchFamily="18" charset="0"/>
                        </a:rPr>
                        <a:t>997,0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tc>
                  <a:txBody>
                    <a:bodyPr/>
                    <a:lstStyle/>
                    <a:p>
                      <a:pPr>
                        <a:lnSpc>
                          <a:spcPct val="107000"/>
                        </a:lnSpc>
                        <a:spcAft>
                          <a:spcPts val="0"/>
                        </a:spcAft>
                      </a:pPr>
                      <a:r>
                        <a:rPr lang="ro-RO" sz="1400" dirty="0">
                          <a:effectLst/>
                          <a:latin typeface="Times New Roman" panose="02020603050405020304" pitchFamily="18" charset="0"/>
                          <a:cs typeface="Times New Roman" panose="02020603050405020304" pitchFamily="18" charset="0"/>
                        </a:rPr>
                        <a:t>Construcția stației de tratare a apelor</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extLst>
                  <a:ext uri="{0D108BD9-81ED-4DB2-BD59-A6C34878D82A}">
                    <a16:rowId xmlns:a16="http://schemas.microsoft.com/office/drawing/2014/main" val="586959036"/>
                  </a:ext>
                </a:extLst>
              </a:tr>
              <a:tr h="253410">
                <a:tc>
                  <a:txBody>
                    <a:bodyPr/>
                    <a:lstStyle/>
                    <a:p>
                      <a:pPr>
                        <a:lnSpc>
                          <a:spcPct val="107000"/>
                        </a:lnSpc>
                        <a:spcAft>
                          <a:spcPts val="0"/>
                        </a:spcAft>
                      </a:pPr>
                      <a:r>
                        <a:rPr lang="ro-RO" sz="1400">
                          <a:effectLst/>
                          <a:latin typeface="Times New Roman" panose="02020603050405020304" pitchFamily="18" charset="0"/>
                          <a:cs typeface="Times New Roman" panose="02020603050405020304" pitchFamily="18" charset="0"/>
                        </a:rPr>
                        <a:t>IP Gimnaziul ,,Gr. Vieru”</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tc>
                  <a:txBody>
                    <a:bodyPr/>
                    <a:lstStyle/>
                    <a:p>
                      <a:pPr>
                        <a:lnSpc>
                          <a:spcPct val="107000"/>
                        </a:lnSpc>
                        <a:spcAft>
                          <a:spcPts val="0"/>
                        </a:spcAft>
                      </a:pPr>
                      <a:r>
                        <a:rPr lang="ro-RO" sz="1400">
                          <a:effectLst/>
                          <a:latin typeface="Times New Roman" panose="02020603050405020304" pitchFamily="18" charset="0"/>
                          <a:cs typeface="Times New Roman" panose="02020603050405020304" pitchFamily="18" charset="0"/>
                        </a:rPr>
                        <a:t>300,0</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tc>
                  <a:txBody>
                    <a:bodyPr/>
                    <a:lstStyle/>
                    <a:p>
                      <a:pPr>
                        <a:lnSpc>
                          <a:spcPct val="107000"/>
                        </a:lnSpc>
                        <a:spcAft>
                          <a:spcPts val="0"/>
                        </a:spcAft>
                      </a:pPr>
                      <a:r>
                        <a:rPr lang="ro-RO" sz="1400" dirty="0">
                          <a:effectLst/>
                          <a:latin typeface="Times New Roman" panose="02020603050405020304" pitchFamily="18" charset="0"/>
                          <a:cs typeface="Times New Roman" panose="02020603050405020304" pitchFamily="18" charset="0"/>
                        </a:rPr>
                        <a:t>Reparații interioare</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extLst>
                  <a:ext uri="{0D108BD9-81ED-4DB2-BD59-A6C34878D82A}">
                    <a16:rowId xmlns:a16="http://schemas.microsoft.com/office/drawing/2014/main" val="1953623177"/>
                  </a:ext>
                </a:extLst>
              </a:tr>
              <a:tr h="253410">
                <a:tc>
                  <a:txBody>
                    <a:bodyPr/>
                    <a:lstStyle/>
                    <a:p>
                      <a:pPr>
                        <a:lnSpc>
                          <a:spcPct val="107000"/>
                        </a:lnSpc>
                        <a:spcAft>
                          <a:spcPts val="0"/>
                        </a:spcAft>
                      </a:pPr>
                      <a:r>
                        <a:rPr lang="ro-RO" sz="1400">
                          <a:effectLst/>
                          <a:latin typeface="Times New Roman" panose="02020603050405020304" pitchFamily="18" charset="0"/>
                          <a:cs typeface="Times New Roman" panose="02020603050405020304" pitchFamily="18" charset="0"/>
                        </a:rPr>
                        <a:t>IP Gimnaziul Bolțun</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tc>
                  <a:txBody>
                    <a:bodyPr/>
                    <a:lstStyle/>
                    <a:p>
                      <a:pPr>
                        <a:lnSpc>
                          <a:spcPct val="107000"/>
                        </a:lnSpc>
                        <a:spcAft>
                          <a:spcPts val="0"/>
                        </a:spcAft>
                      </a:pPr>
                      <a:r>
                        <a:rPr lang="ro-RO" sz="1400">
                          <a:effectLst/>
                          <a:latin typeface="Times New Roman" panose="02020603050405020304" pitchFamily="18" charset="0"/>
                          <a:cs typeface="Times New Roman" panose="02020603050405020304" pitchFamily="18" charset="0"/>
                        </a:rPr>
                        <a:t>1000,0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tc>
                  <a:txBody>
                    <a:bodyPr/>
                    <a:lstStyle/>
                    <a:p>
                      <a:pPr>
                        <a:lnSpc>
                          <a:spcPct val="107000"/>
                        </a:lnSpc>
                        <a:spcAft>
                          <a:spcPts val="0"/>
                        </a:spcAft>
                      </a:pPr>
                      <a:r>
                        <a:rPr lang="ro-RO" sz="1400" dirty="0">
                          <a:effectLst/>
                          <a:latin typeface="Times New Roman" panose="02020603050405020304" pitchFamily="18" charset="0"/>
                          <a:cs typeface="Times New Roman" panose="02020603050405020304" pitchFamily="18" charset="0"/>
                        </a:rPr>
                        <a:t>Reparația acoperișului</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extLst>
                  <a:ext uri="{0D108BD9-81ED-4DB2-BD59-A6C34878D82A}">
                    <a16:rowId xmlns:a16="http://schemas.microsoft.com/office/drawing/2014/main" val="2320536658"/>
                  </a:ext>
                </a:extLst>
              </a:tr>
              <a:tr h="253410">
                <a:tc>
                  <a:txBody>
                    <a:bodyPr/>
                    <a:lstStyle/>
                    <a:p>
                      <a:pPr>
                        <a:lnSpc>
                          <a:spcPct val="107000"/>
                        </a:lnSpc>
                        <a:spcAft>
                          <a:spcPts val="0"/>
                        </a:spcAft>
                      </a:pPr>
                      <a:r>
                        <a:rPr lang="ro-RO" sz="1400" dirty="0">
                          <a:effectLst/>
                          <a:latin typeface="Times New Roman" panose="02020603050405020304" pitchFamily="18" charset="0"/>
                          <a:cs typeface="Times New Roman" panose="02020603050405020304" pitchFamily="18" charset="0"/>
                        </a:rPr>
                        <a:t>IP Școala Primară-</a:t>
                      </a:r>
                      <a:r>
                        <a:rPr lang="ro-RO" sz="1400" dirty="0" err="1">
                          <a:effectLst/>
                          <a:latin typeface="Times New Roman" panose="02020603050405020304" pitchFamily="18" charset="0"/>
                          <a:cs typeface="Times New Roman" panose="02020603050405020304" pitchFamily="18" charset="0"/>
                        </a:rPr>
                        <a:t>Grăd</a:t>
                      </a:r>
                      <a:r>
                        <a:rPr lang="ro-RO" sz="1400" dirty="0">
                          <a:effectLst/>
                          <a:latin typeface="Times New Roman" panose="02020603050405020304" pitchFamily="18" charset="0"/>
                          <a:cs typeface="Times New Roman" panose="02020603050405020304" pitchFamily="18" charset="0"/>
                        </a:rPr>
                        <a:t>.</a:t>
                      </a:r>
                      <a:r>
                        <a:rPr lang="ro-RO" sz="1400" baseline="0" dirty="0">
                          <a:effectLst/>
                          <a:latin typeface="Times New Roman" panose="02020603050405020304" pitchFamily="18" charset="0"/>
                          <a:cs typeface="Times New Roman" panose="02020603050405020304" pitchFamily="18" charset="0"/>
                        </a:rPr>
                        <a:t> </a:t>
                      </a:r>
                      <a:r>
                        <a:rPr lang="ro-RO" sz="1400" dirty="0" err="1">
                          <a:effectLst/>
                          <a:latin typeface="Times New Roman" panose="02020603050405020304" pitchFamily="18" charset="0"/>
                          <a:cs typeface="Times New Roman" panose="02020603050405020304" pitchFamily="18" charset="0"/>
                        </a:rPr>
                        <a:t>Băcșeni</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tc>
                  <a:txBody>
                    <a:bodyPr/>
                    <a:lstStyle/>
                    <a:p>
                      <a:pPr>
                        <a:lnSpc>
                          <a:spcPct val="107000"/>
                        </a:lnSpc>
                        <a:spcAft>
                          <a:spcPts val="0"/>
                        </a:spcAft>
                      </a:pPr>
                      <a:r>
                        <a:rPr lang="ro-RO" sz="1400">
                          <a:effectLst/>
                          <a:latin typeface="Times New Roman" panose="02020603050405020304" pitchFamily="18" charset="0"/>
                          <a:cs typeface="Times New Roman" panose="02020603050405020304" pitchFamily="18" charset="0"/>
                        </a:rPr>
                        <a:t>80,0</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tc>
                  <a:txBody>
                    <a:bodyPr/>
                    <a:lstStyle/>
                    <a:p>
                      <a:pPr>
                        <a:lnSpc>
                          <a:spcPct val="107000"/>
                        </a:lnSpc>
                        <a:spcAft>
                          <a:spcPts val="0"/>
                        </a:spcAft>
                      </a:pPr>
                      <a:r>
                        <a:rPr lang="en-US" sz="1400" dirty="0" err="1">
                          <a:effectLst/>
                          <a:latin typeface="Times New Roman" panose="02020603050405020304" pitchFamily="18" charset="0"/>
                          <a:cs typeface="Times New Roman" panose="02020603050405020304" pitchFamily="18" charset="0"/>
                        </a:rPr>
                        <a:t>Reparația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blocului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alimentar</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extLst>
                  <a:ext uri="{0D108BD9-81ED-4DB2-BD59-A6C34878D82A}">
                    <a16:rowId xmlns:a16="http://schemas.microsoft.com/office/drawing/2014/main" val="4291296103"/>
                  </a:ext>
                </a:extLst>
              </a:tr>
              <a:tr h="253410">
                <a:tc>
                  <a:txBody>
                    <a:bodyPr/>
                    <a:lstStyle/>
                    <a:p>
                      <a:pPr>
                        <a:lnSpc>
                          <a:spcPct val="107000"/>
                        </a:lnSpc>
                        <a:spcAft>
                          <a:spcPts val="0"/>
                        </a:spcAft>
                      </a:pPr>
                      <a:r>
                        <a:rPr lang="ro-RO" sz="1400">
                          <a:effectLst/>
                          <a:latin typeface="Times New Roman" panose="02020603050405020304" pitchFamily="18" charset="0"/>
                          <a:cs typeface="Times New Roman" panose="02020603050405020304" pitchFamily="18" charset="0"/>
                        </a:rPr>
                        <a:t>IP Liceul Teoretic ,,B. Cazacu”</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tc>
                  <a:txBody>
                    <a:bodyPr/>
                    <a:lstStyle/>
                    <a:p>
                      <a:pPr>
                        <a:lnSpc>
                          <a:spcPct val="107000"/>
                        </a:lnSpc>
                        <a:spcAft>
                          <a:spcPts val="0"/>
                        </a:spcAft>
                      </a:pPr>
                      <a:r>
                        <a:rPr lang="en-US" sz="1400">
                          <a:effectLst/>
                          <a:latin typeface="Times New Roman" panose="02020603050405020304" pitchFamily="18" charset="0"/>
                          <a:cs typeface="Times New Roman" panose="02020603050405020304" pitchFamily="18" charset="0"/>
                        </a:rPr>
                        <a:t>69,3</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tc>
                  <a:txBody>
                    <a:bodyPr/>
                    <a:lstStyle/>
                    <a:p>
                      <a:pPr>
                        <a:lnSpc>
                          <a:spcPct val="107000"/>
                        </a:lnSpc>
                        <a:spcAft>
                          <a:spcPts val="0"/>
                        </a:spcAft>
                      </a:pPr>
                      <a:r>
                        <a:rPr lang="en-US" sz="1400" dirty="0" err="1">
                          <a:effectLst/>
                          <a:latin typeface="Times New Roman" panose="02020603050405020304" pitchFamily="18" charset="0"/>
                          <a:cs typeface="Times New Roman" panose="02020603050405020304" pitchFamily="18" charset="0"/>
                        </a:rPr>
                        <a:t>Termoizolarea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căminului</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extLst>
                  <a:ext uri="{0D108BD9-81ED-4DB2-BD59-A6C34878D82A}">
                    <a16:rowId xmlns:a16="http://schemas.microsoft.com/office/drawing/2014/main" val="1476032899"/>
                  </a:ext>
                </a:extLst>
              </a:tr>
              <a:tr h="253410">
                <a:tc>
                  <a:txBody>
                    <a:bodyPr/>
                    <a:lstStyle/>
                    <a:p>
                      <a:pPr>
                        <a:lnSpc>
                          <a:spcPct val="107000"/>
                        </a:lnSpc>
                        <a:spcAft>
                          <a:spcPts val="0"/>
                        </a:spcAft>
                      </a:pPr>
                      <a:r>
                        <a:rPr lang="ro-RO" sz="1400">
                          <a:effectLst/>
                          <a:latin typeface="Times New Roman" panose="02020603050405020304" pitchFamily="18" charset="0"/>
                          <a:cs typeface="Times New Roman" panose="02020603050405020304" pitchFamily="18" charset="0"/>
                        </a:rPr>
                        <a:t>IP Gimnaziul ,,Ștefan cel Mare”</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tc>
                  <a:txBody>
                    <a:bodyPr/>
                    <a:lstStyle/>
                    <a:p>
                      <a:pPr>
                        <a:lnSpc>
                          <a:spcPct val="107000"/>
                        </a:lnSpc>
                        <a:spcAft>
                          <a:spcPts val="0"/>
                        </a:spcAft>
                      </a:pPr>
                      <a:r>
                        <a:rPr lang="ro-RO" sz="1400">
                          <a:effectLst/>
                          <a:latin typeface="Times New Roman" panose="02020603050405020304" pitchFamily="18" charset="0"/>
                          <a:cs typeface="Times New Roman" panose="02020603050405020304" pitchFamily="18" charset="0"/>
                        </a:rPr>
                        <a:t>155,2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tc>
                  <a:txBody>
                    <a:bodyPr/>
                    <a:lstStyle/>
                    <a:p>
                      <a:pPr>
                        <a:lnSpc>
                          <a:spcPct val="107000"/>
                        </a:lnSpc>
                        <a:spcAft>
                          <a:spcPts val="0"/>
                        </a:spcAft>
                      </a:pPr>
                      <a:r>
                        <a:rPr lang="ro-RO" sz="1400" dirty="0">
                          <a:effectLst/>
                          <a:latin typeface="Times New Roman" panose="02020603050405020304" pitchFamily="18" charset="0"/>
                          <a:cs typeface="Times New Roman" panose="02020603050405020304" pitchFamily="18" charset="0"/>
                        </a:rPr>
                        <a:t>R</a:t>
                      </a:r>
                      <a:r>
                        <a:rPr lang="en-US" sz="1400" dirty="0" err="1">
                          <a:effectLst/>
                          <a:latin typeface="Times New Roman" panose="02020603050405020304" pitchFamily="18" charset="0"/>
                          <a:cs typeface="Times New Roman" panose="02020603050405020304" pitchFamily="18" charset="0"/>
                        </a:rPr>
                        <a:t>eparația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tavanelor</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extLst>
                  <a:ext uri="{0D108BD9-81ED-4DB2-BD59-A6C34878D82A}">
                    <a16:rowId xmlns:a16="http://schemas.microsoft.com/office/drawing/2014/main" val="36419426"/>
                  </a:ext>
                </a:extLst>
              </a:tr>
              <a:tr h="253410">
                <a:tc>
                  <a:txBody>
                    <a:bodyPr/>
                    <a:lstStyle/>
                    <a:p>
                      <a:pPr>
                        <a:lnSpc>
                          <a:spcPct val="107000"/>
                        </a:lnSpc>
                        <a:spcAft>
                          <a:spcPts val="0"/>
                        </a:spcAft>
                      </a:pPr>
                      <a:r>
                        <a:rPr lang="ro-RO" sz="1400">
                          <a:effectLst/>
                          <a:latin typeface="Times New Roman" panose="02020603050405020304" pitchFamily="18" charset="0"/>
                          <a:cs typeface="Times New Roman" panose="02020603050405020304" pitchFamily="18" charset="0"/>
                        </a:rPr>
                        <a:t>IP Gimnaziul ,,M. Eminescu”</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tc>
                  <a:txBody>
                    <a:bodyPr/>
                    <a:lstStyle/>
                    <a:p>
                      <a:pPr>
                        <a:lnSpc>
                          <a:spcPct val="107000"/>
                        </a:lnSpc>
                        <a:spcAft>
                          <a:spcPts val="0"/>
                        </a:spcAft>
                      </a:pPr>
                      <a:r>
                        <a:rPr lang="en-US" sz="1400">
                          <a:effectLst/>
                          <a:latin typeface="Times New Roman" panose="02020603050405020304" pitchFamily="18" charset="0"/>
                          <a:cs typeface="Times New Roman" panose="02020603050405020304" pitchFamily="18" charset="0"/>
                        </a:rPr>
                        <a:t>48,73</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tc>
                  <a:txBody>
                    <a:bodyPr/>
                    <a:lstStyle/>
                    <a:p>
                      <a:pPr>
                        <a:lnSpc>
                          <a:spcPct val="107000"/>
                        </a:lnSpc>
                        <a:spcAft>
                          <a:spcPts val="0"/>
                        </a:spcAft>
                      </a:pPr>
                      <a:r>
                        <a:rPr lang="en-US" sz="1400" dirty="0" err="1">
                          <a:effectLst/>
                          <a:latin typeface="Times New Roman" panose="02020603050405020304" pitchFamily="18" charset="0"/>
                          <a:cs typeface="Times New Roman" panose="02020603050405020304" pitchFamily="18" charset="0"/>
                        </a:rPr>
                        <a:t>Insigurarea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și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antisept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carc</a:t>
                      </a:r>
                      <a:r>
                        <a:rPr lang="en-US" sz="1400" dirty="0">
                          <a:effectLst/>
                          <a:latin typeface="Times New Roman" panose="02020603050405020304" pitchFamily="18" charset="0"/>
                          <a:cs typeface="Times New Roman" panose="02020603050405020304" pitchFamily="18" charset="0"/>
                        </a:rPr>
                        <a:t>. </a:t>
                      </a:r>
                      <a:r>
                        <a:rPr lang="ro-RO" sz="1400" dirty="0">
                          <a:effectLst/>
                          <a:latin typeface="Times New Roman" panose="02020603050405020304" pitchFamily="18" charset="0"/>
                          <a:cs typeface="Times New Roman" panose="02020603050405020304" pitchFamily="18" charset="0"/>
                        </a:rPr>
                        <a:t>a</a:t>
                      </a:r>
                      <a:r>
                        <a:rPr lang="en-US" sz="1400" dirty="0">
                          <a:effectLst/>
                          <a:latin typeface="Times New Roman" panose="02020603050405020304" pitchFamily="18" charset="0"/>
                          <a:cs typeface="Times New Roman" panose="02020603050405020304" pitchFamily="18" charset="0"/>
                        </a:rPr>
                        <a:t>coper</a:t>
                      </a:r>
                      <a:r>
                        <a:rPr lang="ro-RO" sz="1400" dirty="0">
                          <a:effectLst/>
                          <a:latin typeface="Times New Roman" panose="02020603050405020304" pitchFamily="18" charset="0"/>
                          <a:cs typeface="Times New Roman" panose="02020603050405020304" pitchFamily="18" charset="0"/>
                        </a:rPr>
                        <a: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extLst>
                  <a:ext uri="{0D108BD9-81ED-4DB2-BD59-A6C34878D82A}">
                    <a16:rowId xmlns:a16="http://schemas.microsoft.com/office/drawing/2014/main" val="3355355213"/>
                  </a:ext>
                </a:extLst>
              </a:tr>
              <a:tr h="253410">
                <a:tc>
                  <a:txBody>
                    <a:bodyPr/>
                    <a:lstStyle/>
                    <a:p>
                      <a:pPr>
                        <a:lnSpc>
                          <a:spcPct val="107000"/>
                        </a:lnSpc>
                        <a:spcAft>
                          <a:spcPts val="0"/>
                        </a:spcAft>
                      </a:pPr>
                      <a:r>
                        <a:rPr lang="en-US" sz="1400">
                          <a:effectLst/>
                          <a:latin typeface="Times New Roman" panose="02020603050405020304" pitchFamily="18" charset="0"/>
                          <a:cs typeface="Times New Roman" panose="02020603050405020304" pitchFamily="18" charset="0"/>
                        </a:rPr>
                        <a:t>IP Gimnaziul Bălănești</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tc>
                  <a:txBody>
                    <a:bodyPr/>
                    <a:lstStyle/>
                    <a:p>
                      <a:pPr>
                        <a:lnSpc>
                          <a:spcPct val="107000"/>
                        </a:lnSpc>
                        <a:spcAft>
                          <a:spcPts val="0"/>
                        </a:spcAft>
                      </a:pPr>
                      <a:r>
                        <a:rPr lang="en-US" sz="1400">
                          <a:effectLst/>
                          <a:latin typeface="Times New Roman" panose="02020603050405020304" pitchFamily="18" charset="0"/>
                          <a:cs typeface="Times New Roman" panose="02020603050405020304" pitchFamily="18" charset="0"/>
                        </a:rPr>
                        <a:t>199,5</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tc>
                  <a:txBody>
                    <a:bodyPr/>
                    <a:lstStyle/>
                    <a:p>
                      <a:pPr>
                        <a:lnSpc>
                          <a:spcPct val="107000"/>
                        </a:lnSpc>
                        <a:spcAft>
                          <a:spcPts val="0"/>
                        </a:spcAft>
                      </a:pPr>
                      <a:r>
                        <a:rPr lang="en-US" sz="1400" dirty="0" err="1">
                          <a:effectLst/>
                          <a:latin typeface="Times New Roman" panose="02020603050405020304" pitchFamily="18" charset="0"/>
                          <a:cs typeface="Times New Roman" panose="02020603050405020304" pitchFamily="18" charset="0"/>
                        </a:rPr>
                        <a:t>Schimbarea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tâmplăriei</a:t>
                      </a:r>
                      <a:r>
                        <a:rPr lang="en-US" sz="1400" dirty="0">
                          <a:effectLst/>
                          <a:latin typeface="Times New Roman" panose="02020603050405020304" pitchFamily="18" charset="0"/>
                          <a:cs typeface="Times New Roman" panose="02020603050405020304" pitchFamily="18" charset="0"/>
                        </a:rPr>
                        <a:t> din </a:t>
                      </a:r>
                      <a:r>
                        <a:rPr lang="en-US" sz="1400" dirty="0" err="1">
                          <a:effectLst/>
                          <a:latin typeface="Times New Roman" panose="02020603050405020304" pitchFamily="18" charset="0"/>
                          <a:cs typeface="Times New Roman" panose="02020603050405020304" pitchFamily="18" charset="0"/>
                        </a:rPr>
                        <a:t>lemn</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extLst>
                  <a:ext uri="{0D108BD9-81ED-4DB2-BD59-A6C34878D82A}">
                    <a16:rowId xmlns:a16="http://schemas.microsoft.com/office/drawing/2014/main" val="1050327908"/>
                  </a:ext>
                </a:extLst>
              </a:tr>
              <a:tr h="253410">
                <a:tc>
                  <a:txBody>
                    <a:bodyPr/>
                    <a:lstStyle/>
                    <a:p>
                      <a:pPr>
                        <a:lnSpc>
                          <a:spcPct val="107000"/>
                        </a:lnSpc>
                        <a:spcAft>
                          <a:spcPts val="0"/>
                        </a:spcAft>
                      </a:pPr>
                      <a:r>
                        <a:rPr lang="en-US" sz="1400">
                          <a:effectLst/>
                          <a:latin typeface="Times New Roman" panose="02020603050405020304" pitchFamily="18" charset="0"/>
                          <a:cs typeface="Times New Roman" panose="02020603050405020304" pitchFamily="18" charset="0"/>
                        </a:rPr>
                        <a:t>IP Gimnaziul Seliște</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tc>
                  <a:txBody>
                    <a:bodyPr/>
                    <a:lstStyle/>
                    <a:p>
                      <a:pPr>
                        <a:lnSpc>
                          <a:spcPct val="107000"/>
                        </a:lnSpc>
                        <a:spcAft>
                          <a:spcPts val="0"/>
                        </a:spcAft>
                      </a:pPr>
                      <a:r>
                        <a:rPr lang="en-US" sz="1400">
                          <a:effectLst/>
                          <a:latin typeface="Times New Roman" panose="02020603050405020304" pitchFamily="18" charset="0"/>
                          <a:cs typeface="Times New Roman" panose="02020603050405020304" pitchFamily="18" charset="0"/>
                        </a:rPr>
                        <a:t>300,0</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tc>
                  <a:txBody>
                    <a:bodyPr/>
                    <a:lstStyle/>
                    <a:p>
                      <a:pPr>
                        <a:lnSpc>
                          <a:spcPct val="107000"/>
                        </a:lnSpc>
                        <a:spcAft>
                          <a:spcPts val="0"/>
                        </a:spcAft>
                      </a:pPr>
                      <a:r>
                        <a:rPr lang="en-US" sz="1400" dirty="0" err="1">
                          <a:effectLst/>
                          <a:latin typeface="Times New Roman" panose="02020603050405020304" pitchFamily="18" charset="0"/>
                          <a:cs typeface="Times New Roman" panose="02020603050405020304" pitchFamily="18" charset="0"/>
                        </a:rPr>
                        <a:t>Reparația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acoperișului</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extLst>
                  <a:ext uri="{0D108BD9-81ED-4DB2-BD59-A6C34878D82A}">
                    <a16:rowId xmlns:a16="http://schemas.microsoft.com/office/drawing/2014/main" val="2899158613"/>
                  </a:ext>
                </a:extLst>
              </a:tr>
              <a:tr h="253410">
                <a:tc>
                  <a:txBody>
                    <a:bodyPr/>
                    <a:lstStyle/>
                    <a:p>
                      <a:pPr>
                        <a:lnSpc>
                          <a:spcPct val="107000"/>
                        </a:lnSpc>
                        <a:spcAft>
                          <a:spcPts val="0"/>
                        </a:spcAft>
                      </a:pPr>
                      <a:r>
                        <a:rPr lang="en-US" sz="1400">
                          <a:effectLst/>
                          <a:latin typeface="Times New Roman" panose="02020603050405020304" pitchFamily="18" charset="0"/>
                          <a:cs typeface="Times New Roman" panose="02020603050405020304" pitchFamily="18" charset="0"/>
                        </a:rPr>
                        <a:t>IP Gimnaziul Brătuleni</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tc>
                  <a:txBody>
                    <a:bodyPr/>
                    <a:lstStyle/>
                    <a:p>
                      <a:pPr>
                        <a:lnSpc>
                          <a:spcPct val="107000"/>
                        </a:lnSpc>
                        <a:spcAft>
                          <a:spcPts val="0"/>
                        </a:spcAft>
                      </a:pPr>
                      <a:r>
                        <a:rPr lang="en-US" sz="1400">
                          <a:effectLst/>
                          <a:latin typeface="Times New Roman" panose="02020603050405020304" pitchFamily="18" charset="0"/>
                          <a:cs typeface="Times New Roman" panose="02020603050405020304" pitchFamily="18" charset="0"/>
                        </a:rPr>
                        <a:t>300,0</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tc>
                  <a:txBody>
                    <a:bodyPr/>
                    <a:lstStyle/>
                    <a:p>
                      <a:pPr>
                        <a:lnSpc>
                          <a:spcPct val="107000"/>
                        </a:lnSpc>
                        <a:spcAft>
                          <a:spcPts val="0"/>
                        </a:spcAft>
                      </a:pPr>
                      <a:r>
                        <a:rPr lang="en-US" sz="1400" dirty="0" err="1">
                          <a:effectLst/>
                          <a:latin typeface="Times New Roman" panose="02020603050405020304" pitchFamily="18" charset="0"/>
                          <a:cs typeface="Times New Roman" panose="02020603050405020304" pitchFamily="18" charset="0"/>
                        </a:rPr>
                        <a:t>Recovarea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sălii</a:t>
                      </a:r>
                      <a:r>
                        <a:rPr lang="en-US" sz="1400" dirty="0">
                          <a:effectLst/>
                          <a:latin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cs typeface="Times New Roman" panose="02020603050405020304" pitchFamily="18" charset="0"/>
                        </a:rPr>
                        <a:t>mese</a:t>
                      </a:r>
                      <a:r>
                        <a:rPr lang="en-US" sz="1400" dirty="0">
                          <a:effectLst/>
                          <a:latin typeface="Times New Roman" panose="02020603050405020304" pitchFamily="18" charset="0"/>
                          <a:cs typeface="Times New Roman" panose="02020603050405020304" pitchFamily="18" charset="0"/>
                        </a:rPr>
                        <a:t> a bl. </a:t>
                      </a:r>
                      <a:r>
                        <a:rPr lang="en-US" sz="1400" dirty="0" err="1">
                          <a:effectLst/>
                          <a:latin typeface="Times New Roman" panose="02020603050405020304" pitchFamily="18" charset="0"/>
                          <a:cs typeface="Times New Roman" panose="02020603050405020304" pitchFamily="18" charset="0"/>
                        </a:rPr>
                        <a:t>alim</a:t>
                      </a:r>
                      <a:r>
                        <a:rPr lang="en-US" sz="1400" dirty="0">
                          <a:effectLst/>
                          <a:latin typeface="Times New Roman" panose="02020603050405020304" pitchFamily="18" charset="0"/>
                          <a:cs typeface="Times New Roman" panose="02020603050405020304" pitchFamily="18" charset="0"/>
                        </a:rPr>
                        <a: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extLst>
                  <a:ext uri="{0D108BD9-81ED-4DB2-BD59-A6C34878D82A}">
                    <a16:rowId xmlns:a16="http://schemas.microsoft.com/office/drawing/2014/main" val="962525206"/>
                  </a:ext>
                </a:extLst>
              </a:tr>
              <a:tr h="253410">
                <a:tc>
                  <a:txBody>
                    <a:bodyPr/>
                    <a:lstStyle/>
                    <a:p>
                      <a:pPr>
                        <a:lnSpc>
                          <a:spcPct val="107000"/>
                        </a:lnSpc>
                        <a:spcAft>
                          <a:spcPts val="0"/>
                        </a:spcAft>
                      </a:pPr>
                      <a:r>
                        <a:rPr lang="en-US" sz="1400">
                          <a:effectLst/>
                          <a:latin typeface="Times New Roman" panose="02020603050405020304" pitchFamily="18" charset="0"/>
                          <a:cs typeface="Times New Roman" panose="02020603050405020304" pitchFamily="18" charset="0"/>
                        </a:rPr>
                        <a:t>IP Gimnaziul Mărinici</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tc>
                  <a:txBody>
                    <a:bodyPr/>
                    <a:lstStyle/>
                    <a:p>
                      <a:pPr>
                        <a:lnSpc>
                          <a:spcPct val="107000"/>
                        </a:lnSpc>
                        <a:spcAft>
                          <a:spcPts val="0"/>
                        </a:spcAft>
                      </a:pPr>
                      <a:r>
                        <a:rPr lang="en-US" sz="1400">
                          <a:effectLst/>
                          <a:latin typeface="Times New Roman" panose="02020603050405020304" pitchFamily="18" charset="0"/>
                          <a:cs typeface="Times New Roman" panose="02020603050405020304" pitchFamily="18" charset="0"/>
                        </a:rPr>
                        <a:t>299,9</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tc>
                  <a:txBody>
                    <a:bodyPr/>
                    <a:lstStyle/>
                    <a:p>
                      <a:pPr>
                        <a:lnSpc>
                          <a:spcPct val="107000"/>
                        </a:lnSpc>
                        <a:spcAft>
                          <a:spcPts val="0"/>
                        </a:spcAft>
                      </a:pPr>
                      <a:r>
                        <a:rPr lang="en-US" sz="1400" dirty="0" err="1">
                          <a:effectLst/>
                          <a:latin typeface="Times New Roman" panose="02020603050405020304" pitchFamily="18" charset="0"/>
                          <a:cs typeface="Times New Roman" panose="02020603050405020304" pitchFamily="18" charset="0"/>
                        </a:rPr>
                        <a:t>Renovarea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căii</a:t>
                      </a:r>
                      <a:r>
                        <a:rPr lang="en-US" sz="1400" dirty="0">
                          <a:effectLst/>
                          <a:latin typeface="Times New Roman" panose="02020603050405020304" pitchFamily="18" charset="0"/>
                          <a:cs typeface="Times New Roman" panose="02020603050405020304" pitchFamily="18" charset="0"/>
                        </a:rPr>
                        <a:t> de </a:t>
                      </a:r>
                      <a:r>
                        <a:rPr lang="en-US" sz="1400" dirty="0" err="1">
                          <a:effectLst/>
                          <a:latin typeface="Times New Roman" panose="02020603050405020304" pitchFamily="18" charset="0"/>
                          <a:cs typeface="Times New Roman" panose="02020603050405020304" pitchFamily="18" charset="0"/>
                        </a:rPr>
                        <a:t>acces</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în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instituție</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extLst>
                  <a:ext uri="{0D108BD9-81ED-4DB2-BD59-A6C34878D82A}">
                    <a16:rowId xmlns:a16="http://schemas.microsoft.com/office/drawing/2014/main" val="998727755"/>
                  </a:ext>
                </a:extLst>
              </a:tr>
              <a:tr h="253410">
                <a:tc>
                  <a:txBody>
                    <a:bodyPr/>
                    <a:lstStyle/>
                    <a:p>
                      <a:pPr>
                        <a:lnSpc>
                          <a:spcPct val="107000"/>
                        </a:lnSpc>
                        <a:spcAft>
                          <a:spcPts val="0"/>
                        </a:spcAft>
                      </a:pPr>
                      <a:r>
                        <a:rPr lang="en-US" sz="1400" dirty="0">
                          <a:effectLst/>
                          <a:latin typeface="Times New Roman" panose="02020603050405020304" pitchFamily="18" charset="0"/>
                          <a:cs typeface="Times New Roman" panose="02020603050405020304" pitchFamily="18" charset="0"/>
                        </a:rPr>
                        <a:t>IP </a:t>
                      </a:r>
                      <a:r>
                        <a:rPr lang="en-US" sz="1400" dirty="0" err="1">
                          <a:effectLst/>
                          <a:latin typeface="Times New Roman" panose="02020603050405020304" pitchFamily="18" charset="0"/>
                          <a:cs typeface="Times New Roman" panose="02020603050405020304" pitchFamily="18" charset="0"/>
                        </a:rPr>
                        <a:t>Gimnaziul</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Valea</a:t>
                      </a:r>
                      <a:r>
                        <a:rPr lang="ro-RO" sz="1400" dirty="0">
                          <a:effectLst/>
                          <a:latin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cs typeface="Times New Roman" panose="02020603050405020304" pitchFamily="18" charset="0"/>
                        </a:rPr>
                        <a:t>-</a:t>
                      </a:r>
                      <a:r>
                        <a:rPr lang="en-US" sz="1400" dirty="0" err="1">
                          <a:effectLst/>
                          <a:latin typeface="Times New Roman" panose="02020603050405020304" pitchFamily="18" charset="0"/>
                          <a:cs typeface="Times New Roman" panose="02020603050405020304" pitchFamily="18" charset="0"/>
                        </a:rPr>
                        <a:t>Trestieni</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tc>
                  <a:txBody>
                    <a:bodyPr/>
                    <a:lstStyle/>
                    <a:p>
                      <a:pPr>
                        <a:lnSpc>
                          <a:spcPct val="107000"/>
                        </a:lnSpc>
                        <a:spcAft>
                          <a:spcPts val="0"/>
                        </a:spcAft>
                      </a:pPr>
                      <a:r>
                        <a:rPr lang="en-US" sz="1400">
                          <a:effectLst/>
                          <a:latin typeface="Times New Roman" panose="02020603050405020304" pitchFamily="18" charset="0"/>
                          <a:cs typeface="Times New Roman" panose="02020603050405020304" pitchFamily="18" charset="0"/>
                        </a:rPr>
                        <a:t>299,8</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tc>
                  <a:txBody>
                    <a:bodyPr/>
                    <a:lstStyle/>
                    <a:p>
                      <a:pPr>
                        <a:lnSpc>
                          <a:spcPct val="107000"/>
                        </a:lnSpc>
                        <a:spcAft>
                          <a:spcPts val="0"/>
                        </a:spcAft>
                      </a:pPr>
                      <a:r>
                        <a:rPr lang="en-US" sz="1400" dirty="0" err="1">
                          <a:effectLst/>
                          <a:latin typeface="Times New Roman" panose="02020603050405020304" pitchFamily="18" charset="0"/>
                          <a:cs typeface="Times New Roman" panose="02020603050405020304" pitchFamily="18" charset="0"/>
                        </a:rPr>
                        <a:t>Repatația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sălii</a:t>
                      </a:r>
                      <a:r>
                        <a:rPr lang="en-US" sz="1400" dirty="0">
                          <a:effectLst/>
                          <a:latin typeface="Times New Roman" panose="02020603050405020304" pitchFamily="18" charset="0"/>
                          <a:cs typeface="Times New Roman" panose="02020603050405020304" pitchFamily="18" charset="0"/>
                        </a:rPr>
                        <a:t> de sport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extLst>
                  <a:ext uri="{0D108BD9-81ED-4DB2-BD59-A6C34878D82A}">
                    <a16:rowId xmlns:a16="http://schemas.microsoft.com/office/drawing/2014/main" val="242345523"/>
                  </a:ext>
                </a:extLst>
              </a:tr>
              <a:tr h="253410">
                <a:tc>
                  <a:txBody>
                    <a:bodyPr/>
                    <a:lstStyle/>
                    <a:p>
                      <a:pPr>
                        <a:lnSpc>
                          <a:spcPct val="107000"/>
                        </a:lnSpc>
                        <a:spcAft>
                          <a:spcPts val="0"/>
                        </a:spcAft>
                      </a:pPr>
                      <a:r>
                        <a:rPr lang="en-US" sz="1400">
                          <a:effectLst/>
                          <a:latin typeface="Times New Roman" panose="02020603050405020304" pitchFamily="18" charset="0"/>
                          <a:cs typeface="Times New Roman" panose="02020603050405020304" pitchFamily="18" charset="0"/>
                        </a:rPr>
                        <a:t>IP Gimnaziul Zberoaia</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tc>
                  <a:txBody>
                    <a:bodyPr/>
                    <a:lstStyle/>
                    <a:p>
                      <a:pPr>
                        <a:lnSpc>
                          <a:spcPct val="107000"/>
                        </a:lnSpc>
                        <a:spcAft>
                          <a:spcPts val="0"/>
                        </a:spcAft>
                      </a:pPr>
                      <a:r>
                        <a:rPr lang="en-US" sz="1400">
                          <a:effectLst/>
                          <a:latin typeface="Times New Roman" panose="02020603050405020304" pitchFamily="18" charset="0"/>
                          <a:cs typeface="Times New Roman" panose="02020603050405020304" pitchFamily="18" charset="0"/>
                        </a:rPr>
                        <a:t>94,8</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tc>
                  <a:txBody>
                    <a:bodyPr/>
                    <a:lstStyle/>
                    <a:p>
                      <a:pPr>
                        <a:lnSpc>
                          <a:spcPct val="107000"/>
                        </a:lnSpc>
                        <a:spcAft>
                          <a:spcPts val="0"/>
                        </a:spcAft>
                      </a:pPr>
                      <a:r>
                        <a:rPr lang="ro-RO" sz="1400" dirty="0">
                          <a:effectLst/>
                          <a:latin typeface="Times New Roman" panose="02020603050405020304" pitchFamily="18" charset="0"/>
                          <a:cs typeface="Times New Roman" panose="02020603050405020304" pitchFamily="18" charset="0"/>
                        </a:rPr>
                        <a:t>R</a:t>
                      </a:r>
                      <a:r>
                        <a:rPr lang="en-US" sz="1400" dirty="0" err="1">
                          <a:effectLst/>
                          <a:latin typeface="Times New Roman" panose="02020603050405020304" pitchFamily="18" charset="0"/>
                          <a:cs typeface="Times New Roman" panose="02020603050405020304" pitchFamily="18" charset="0"/>
                        </a:rPr>
                        <a:t>eparația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tavanelor</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extLst>
                  <a:ext uri="{0D108BD9-81ED-4DB2-BD59-A6C34878D82A}">
                    <a16:rowId xmlns:a16="http://schemas.microsoft.com/office/drawing/2014/main" val="3943281729"/>
                  </a:ext>
                </a:extLst>
              </a:tr>
              <a:tr h="327269">
                <a:tc>
                  <a:txBody>
                    <a:bodyPr/>
                    <a:lstStyle/>
                    <a:p>
                      <a:pPr>
                        <a:lnSpc>
                          <a:spcPct val="107000"/>
                        </a:lnSpc>
                        <a:spcAft>
                          <a:spcPts val="0"/>
                        </a:spcAft>
                      </a:pPr>
                      <a:r>
                        <a:rPr lang="en-US" sz="1400" dirty="0">
                          <a:effectLst/>
                          <a:latin typeface="Times New Roman" panose="02020603050405020304" pitchFamily="18" charset="0"/>
                          <a:cs typeface="Times New Roman" panose="02020603050405020304" pitchFamily="18" charset="0"/>
                        </a:rPr>
                        <a:t> </a:t>
                      </a:r>
                      <a:r>
                        <a:rPr lang="ro-RO" sz="1400" b="1" dirty="0">
                          <a:effectLst/>
                          <a:latin typeface="Times New Roman" panose="02020603050405020304" pitchFamily="18" charset="0"/>
                          <a:cs typeface="Times New Roman" panose="02020603050405020304" pitchFamily="18" charset="0"/>
                        </a:rPr>
                        <a:t>Total:</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tc>
                  <a:txBody>
                    <a:bodyPr/>
                    <a:lstStyle/>
                    <a:p>
                      <a:pPr>
                        <a:lnSpc>
                          <a:spcPct val="107000"/>
                        </a:lnSpc>
                        <a:spcAft>
                          <a:spcPts val="0"/>
                        </a:spcAft>
                      </a:pPr>
                      <a:r>
                        <a:rPr lang="en-US" sz="1400" dirty="0">
                          <a:effectLst/>
                          <a:latin typeface="Times New Roman" panose="02020603050405020304" pitchFamily="18" charset="0"/>
                          <a:cs typeface="Times New Roman" panose="02020603050405020304" pitchFamily="18" charset="0"/>
                        </a:rPr>
                        <a:t> </a:t>
                      </a:r>
                      <a:r>
                        <a:rPr lang="ro-RO" sz="1400" b="1" dirty="0">
                          <a:effectLst/>
                          <a:latin typeface="Times New Roman" panose="02020603050405020304" pitchFamily="18" charset="0"/>
                          <a:cs typeface="Times New Roman" panose="02020603050405020304" pitchFamily="18" charset="0"/>
                        </a:rPr>
                        <a:t>4519,98</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tc>
                  <a:txBody>
                    <a:bodyPr/>
                    <a:lstStyle/>
                    <a:p>
                      <a:pPr>
                        <a:lnSpc>
                          <a:spcPct val="107000"/>
                        </a:lnSpc>
                        <a:spcAft>
                          <a:spcPts val="0"/>
                        </a:spcAft>
                      </a:pPr>
                      <a:r>
                        <a:rPr lang="en-US"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697" marR="80697" marT="40348" marB="40348"/>
                </a:tc>
                <a:extLst>
                  <a:ext uri="{0D108BD9-81ED-4DB2-BD59-A6C34878D82A}">
                    <a16:rowId xmlns:a16="http://schemas.microsoft.com/office/drawing/2014/main" val="338439146"/>
                  </a:ext>
                </a:extLst>
              </a:tr>
            </a:tbl>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val="393508746"/>
              </p:ext>
            </p:extLst>
          </p:nvPr>
        </p:nvGraphicFramePr>
        <p:xfrm>
          <a:off x="502418" y="1917881"/>
          <a:ext cx="4520847" cy="3250502"/>
        </p:xfrm>
        <a:graphic>
          <a:graphicData uri="http://schemas.openxmlformats.org/drawingml/2006/table">
            <a:tbl>
              <a:tblPr firstRow="1" bandRow="1">
                <a:tableStyleId>{5C22544A-7EE6-4342-B048-85BDC9FD1C3A}</a:tableStyleId>
              </a:tblPr>
              <a:tblGrid>
                <a:gridCol w="3212648">
                  <a:extLst>
                    <a:ext uri="{9D8B030D-6E8A-4147-A177-3AD203B41FA5}">
                      <a16:colId xmlns:a16="http://schemas.microsoft.com/office/drawing/2014/main" val="2285265767"/>
                    </a:ext>
                  </a:extLst>
                </a:gridCol>
                <a:gridCol w="1308199">
                  <a:extLst>
                    <a:ext uri="{9D8B030D-6E8A-4147-A177-3AD203B41FA5}">
                      <a16:colId xmlns:a16="http://schemas.microsoft.com/office/drawing/2014/main" val="2967089715"/>
                    </a:ext>
                  </a:extLst>
                </a:gridCol>
              </a:tblGrid>
              <a:tr h="427355">
                <a:tc>
                  <a:txBody>
                    <a:bodyPr/>
                    <a:lstStyle/>
                    <a:p>
                      <a:pPr>
                        <a:lnSpc>
                          <a:spcPct val="107000"/>
                        </a:lnSpc>
                        <a:spcAft>
                          <a:spcPts val="0"/>
                        </a:spcAft>
                      </a:pPr>
                      <a:r>
                        <a:rPr lang="ro-RO" sz="1400" dirty="0">
                          <a:solidFill>
                            <a:schemeClr val="tx1"/>
                          </a:solidFill>
                          <a:effectLst/>
                        </a:rPr>
                        <a:t>Instituția</a:t>
                      </a:r>
                      <a:endParaRPr lang="ru-R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ro-RO" sz="1400" dirty="0">
                          <a:solidFill>
                            <a:schemeClr val="tx1"/>
                          </a:solidFill>
                          <a:effectLst/>
                        </a:rPr>
                        <a:t>Suma </a:t>
                      </a:r>
                      <a:endParaRPr lang="ru-RU" sz="1100" dirty="0">
                        <a:solidFill>
                          <a:schemeClr val="tx1"/>
                        </a:solidFill>
                        <a:effectLst/>
                      </a:endParaRPr>
                    </a:p>
                    <a:p>
                      <a:pPr>
                        <a:lnSpc>
                          <a:spcPct val="107000"/>
                        </a:lnSpc>
                        <a:spcAft>
                          <a:spcPts val="0"/>
                        </a:spcAft>
                      </a:pPr>
                      <a:r>
                        <a:rPr lang="ro-RO" sz="1400" dirty="0">
                          <a:solidFill>
                            <a:schemeClr val="tx1"/>
                          </a:solidFill>
                          <a:effectLst/>
                        </a:rPr>
                        <a:t>( mii lei)</a:t>
                      </a:r>
                      <a:endParaRPr lang="ru-R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566909514"/>
                  </a:ext>
                </a:extLst>
              </a:tr>
              <a:tr h="166370">
                <a:tc>
                  <a:txBody>
                    <a:bodyPr/>
                    <a:lstStyle/>
                    <a:p>
                      <a:pPr>
                        <a:lnSpc>
                          <a:spcPct val="107000"/>
                        </a:lnSpc>
                        <a:spcAft>
                          <a:spcPts val="0"/>
                        </a:spcAft>
                      </a:pPr>
                      <a:r>
                        <a:rPr lang="ro-RO" sz="1400" dirty="0">
                          <a:effectLst/>
                        </a:rPr>
                        <a:t>IP Gimnaziul Bălăurești</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ro-RO" sz="1400">
                          <a:effectLst/>
                        </a:rPr>
                        <a:t>280,0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57717050"/>
                  </a:ext>
                </a:extLst>
              </a:tr>
              <a:tr h="305435">
                <a:tc>
                  <a:txBody>
                    <a:bodyPr/>
                    <a:lstStyle/>
                    <a:p>
                      <a:pPr>
                        <a:lnSpc>
                          <a:spcPct val="107000"/>
                        </a:lnSpc>
                        <a:spcAft>
                          <a:spcPts val="0"/>
                        </a:spcAft>
                      </a:pPr>
                      <a:r>
                        <a:rPr lang="ro-RO" sz="1400">
                          <a:effectLst/>
                        </a:rPr>
                        <a:t>IP Școala Primară-Grădiniță Băcșeni</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ro-RO" sz="1400">
                          <a:effectLst/>
                        </a:rPr>
                        <a:t>220,0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492962595"/>
                  </a:ext>
                </a:extLst>
              </a:tr>
              <a:tr h="259080">
                <a:tc>
                  <a:txBody>
                    <a:bodyPr/>
                    <a:lstStyle/>
                    <a:p>
                      <a:pPr>
                        <a:lnSpc>
                          <a:spcPct val="107000"/>
                        </a:lnSpc>
                        <a:spcAft>
                          <a:spcPts val="0"/>
                        </a:spcAft>
                      </a:pPr>
                      <a:r>
                        <a:rPr lang="ro-RO" sz="1400">
                          <a:effectLst/>
                        </a:rPr>
                        <a:t>IP Gimnaziul Bursuc</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ro-RO" sz="1400">
                          <a:effectLst/>
                        </a:rPr>
                        <a:t>300,0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65095965"/>
                  </a:ext>
                </a:extLst>
              </a:tr>
              <a:tr h="218440">
                <a:tc>
                  <a:txBody>
                    <a:bodyPr/>
                    <a:lstStyle/>
                    <a:p>
                      <a:pPr>
                        <a:lnSpc>
                          <a:spcPct val="107000"/>
                        </a:lnSpc>
                        <a:spcAft>
                          <a:spcPts val="0"/>
                        </a:spcAft>
                      </a:pPr>
                      <a:r>
                        <a:rPr lang="ro-RO" sz="1400">
                          <a:effectLst/>
                        </a:rPr>
                        <a:t>IP Gimnaziul ,,Gr. Vieru”</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ro-RO" sz="1400">
                          <a:effectLst/>
                        </a:rPr>
                        <a:t>298,9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49378456"/>
                  </a:ext>
                </a:extLst>
              </a:tr>
              <a:tr h="195580">
                <a:tc>
                  <a:txBody>
                    <a:bodyPr/>
                    <a:lstStyle/>
                    <a:p>
                      <a:pPr>
                        <a:lnSpc>
                          <a:spcPct val="107000"/>
                        </a:lnSpc>
                        <a:spcAft>
                          <a:spcPts val="0"/>
                        </a:spcAft>
                      </a:pPr>
                      <a:r>
                        <a:rPr lang="en-US" sz="1400" dirty="0">
                          <a:solidFill>
                            <a:schemeClr val="accent4"/>
                          </a:solidFill>
                          <a:effectLst/>
                        </a:rPr>
                        <a:t>IP </a:t>
                      </a:r>
                      <a:r>
                        <a:rPr lang="en-US" sz="1400" dirty="0" err="1">
                          <a:solidFill>
                            <a:schemeClr val="accent4"/>
                          </a:solidFill>
                          <a:effectLst/>
                        </a:rPr>
                        <a:t>Gimnaziul</a:t>
                      </a:r>
                      <a:r>
                        <a:rPr lang="en-US" sz="1400" dirty="0">
                          <a:solidFill>
                            <a:schemeClr val="accent4"/>
                          </a:solidFill>
                          <a:effectLst/>
                        </a:rPr>
                        <a:t> </a:t>
                      </a:r>
                      <a:r>
                        <a:rPr lang="en-US" sz="1400" dirty="0" err="1">
                          <a:solidFill>
                            <a:schemeClr val="accent4"/>
                          </a:solidFill>
                          <a:effectLst/>
                        </a:rPr>
                        <a:t>Bărboieni</a:t>
                      </a:r>
                      <a:endParaRPr lang="ru-RU" sz="1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en-US" sz="1400">
                          <a:effectLst/>
                        </a:rPr>
                        <a:t>300,0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468037402"/>
                  </a:ext>
                </a:extLst>
              </a:tr>
              <a:tr h="166370">
                <a:tc>
                  <a:txBody>
                    <a:bodyPr/>
                    <a:lstStyle/>
                    <a:p>
                      <a:pPr>
                        <a:lnSpc>
                          <a:spcPct val="107000"/>
                        </a:lnSpc>
                        <a:spcAft>
                          <a:spcPts val="0"/>
                        </a:spcAft>
                      </a:pPr>
                      <a:r>
                        <a:rPr lang="en-US" sz="1400">
                          <a:effectLst/>
                        </a:rPr>
                        <a:t>IP Gimnaziul Ciutești</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en-US" sz="1400">
                          <a:effectLst/>
                        </a:rPr>
                        <a:t>299,2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72328917"/>
                  </a:ext>
                </a:extLst>
              </a:tr>
              <a:tr h="280035">
                <a:tc>
                  <a:txBody>
                    <a:bodyPr/>
                    <a:lstStyle/>
                    <a:p>
                      <a:pPr>
                        <a:lnSpc>
                          <a:spcPct val="107000"/>
                        </a:lnSpc>
                        <a:spcAft>
                          <a:spcPts val="0"/>
                        </a:spcAft>
                      </a:pPr>
                      <a:r>
                        <a:rPr lang="en-US" sz="1400" dirty="0">
                          <a:solidFill>
                            <a:schemeClr val="accent4"/>
                          </a:solidFill>
                          <a:effectLst/>
                        </a:rPr>
                        <a:t>IP </a:t>
                      </a:r>
                      <a:r>
                        <a:rPr lang="en-US" sz="1400" dirty="0" err="1">
                          <a:solidFill>
                            <a:schemeClr val="accent4"/>
                          </a:solidFill>
                          <a:effectLst/>
                        </a:rPr>
                        <a:t>Gimnaziul</a:t>
                      </a:r>
                      <a:r>
                        <a:rPr lang="en-US" sz="1400" dirty="0">
                          <a:solidFill>
                            <a:schemeClr val="accent4"/>
                          </a:solidFill>
                          <a:effectLst/>
                        </a:rPr>
                        <a:t> </a:t>
                      </a:r>
                      <a:r>
                        <a:rPr lang="en-US" sz="1400" dirty="0" err="1">
                          <a:solidFill>
                            <a:schemeClr val="accent4"/>
                          </a:solidFill>
                          <a:effectLst/>
                        </a:rPr>
                        <a:t>Șișcani</a:t>
                      </a:r>
                      <a:endParaRPr lang="ru-RU" sz="11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0"/>
                        </a:spcAft>
                      </a:pPr>
                      <a:r>
                        <a:rPr lang="en-US" sz="1400" dirty="0">
                          <a:effectLst/>
                        </a:rPr>
                        <a:t>1098,0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64646012"/>
                  </a:ext>
                </a:extLst>
              </a:tr>
              <a:tr h="380365">
                <a:tc>
                  <a:txBody>
                    <a:bodyPr/>
                    <a:lstStyle/>
                    <a:p>
                      <a:pPr algn="l">
                        <a:lnSpc>
                          <a:spcPct val="107000"/>
                        </a:lnSpc>
                        <a:spcAft>
                          <a:spcPts val="0"/>
                        </a:spcAft>
                      </a:pPr>
                      <a:r>
                        <a:rPr lang="ro-RO" sz="1400" b="1" dirty="0">
                          <a:effectLst/>
                        </a:rPr>
                        <a:t>Total: </a:t>
                      </a:r>
                      <a:r>
                        <a:rPr lang="en-US" sz="1400" dirty="0">
                          <a:effectLst/>
                        </a:rPr>
                        <a:t> </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en-US" sz="1800" dirty="0">
                          <a:effectLst/>
                        </a:rPr>
                        <a:t> </a:t>
                      </a:r>
                      <a:r>
                        <a:rPr lang="ro-RO" sz="1100" b="1" dirty="0">
                          <a:effectLst/>
                        </a:rPr>
                        <a:t>2796,1</a:t>
                      </a:r>
                      <a:endParaRPr lang="ru-RU" sz="1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355888396"/>
                  </a:ext>
                </a:extLst>
              </a:tr>
            </a:tbl>
          </a:graphicData>
        </a:graphic>
      </p:graphicFrame>
    </p:spTree>
    <p:extLst>
      <p:ext uri="{BB962C8B-B14F-4D97-AF65-F5344CB8AC3E}">
        <p14:creationId xmlns:p14="http://schemas.microsoft.com/office/powerpoint/2010/main" val="2970601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0DC2-27B3-DA4F-6977-96639D5440A0}"/>
              </a:ext>
            </a:extLst>
          </p:cNvPr>
          <p:cNvSpPr>
            <a:spLocks noGrp="1"/>
          </p:cNvSpPr>
          <p:nvPr>
            <p:ph type="title"/>
          </p:nvPr>
        </p:nvSpPr>
        <p:spPr/>
        <p:txBody>
          <a:bodyPr/>
          <a:lstStyle/>
          <a:p>
            <a:r>
              <a:rPr lang="ro-RO" dirty="0"/>
              <a:t>Instituționalizarea copiilor</a:t>
            </a:r>
            <a:endParaRPr lang="ro-MD" dirty="0"/>
          </a:p>
        </p:txBody>
      </p:sp>
      <p:sp>
        <p:nvSpPr>
          <p:cNvPr id="3" name="Text Placeholder 2">
            <a:extLst>
              <a:ext uri="{FF2B5EF4-FFF2-40B4-BE49-F238E27FC236}">
                <a16:creationId xmlns:a16="http://schemas.microsoft.com/office/drawing/2014/main" id="{B66994C2-92F1-16A2-0105-696F4C7F0364}"/>
              </a:ext>
            </a:extLst>
          </p:cNvPr>
          <p:cNvSpPr>
            <a:spLocks noGrp="1"/>
          </p:cNvSpPr>
          <p:nvPr>
            <p:ph type="body" idx="1"/>
          </p:nvPr>
        </p:nvSpPr>
        <p:spPr/>
        <p:txBody>
          <a:bodyPr/>
          <a:lstStyle/>
          <a:p>
            <a:r>
              <a:rPr lang="ro-RO" sz="2400" b="1" dirty="0">
                <a:latin typeface="&quot;Times New Roman&quot;"/>
              </a:rPr>
              <a:t>Învățământ preșcolar:</a:t>
            </a:r>
          </a:p>
          <a:p>
            <a:pPr marL="194729" indent="0">
              <a:buNone/>
            </a:pPr>
            <a:r>
              <a:rPr lang="ro-RO" sz="2400" dirty="0">
                <a:latin typeface="&quot;Times New Roman&quot;"/>
              </a:rPr>
              <a:t>Nr. de copii în teritoriu: 3373</a:t>
            </a:r>
          </a:p>
          <a:p>
            <a:pPr marL="194729" indent="0">
              <a:buNone/>
            </a:pPr>
            <a:r>
              <a:rPr lang="ro-RO" sz="2400" dirty="0">
                <a:latin typeface="&quot;Times New Roman&quot;"/>
              </a:rPr>
              <a:t>Nr. copii instituționalizați – </a:t>
            </a:r>
            <a:r>
              <a:rPr lang="ro-RO" sz="2400" b="1" dirty="0">
                <a:latin typeface="&quot;Times New Roman&quot;"/>
              </a:rPr>
              <a:t>1996</a:t>
            </a:r>
            <a:r>
              <a:rPr lang="ro-RO" sz="2400" dirty="0">
                <a:latin typeface="&quot;Times New Roman&quot;"/>
              </a:rPr>
              <a:t> ( 59,17%)</a:t>
            </a:r>
          </a:p>
          <a:p>
            <a:pPr marL="194729" indent="0">
              <a:buNone/>
            </a:pPr>
            <a:endParaRPr lang="ro-RO" sz="2400" dirty="0">
              <a:latin typeface="&quot;Times New Roman&quot;"/>
            </a:endParaRPr>
          </a:p>
          <a:p>
            <a:r>
              <a:rPr lang="ro-RO" sz="2400" b="1" dirty="0">
                <a:latin typeface="&quot;Times New Roman&quot;"/>
              </a:rPr>
              <a:t>Învățământ primar: 2084 elevi</a:t>
            </a:r>
          </a:p>
          <a:p>
            <a:pPr marL="194729" indent="0">
              <a:buNone/>
            </a:pPr>
            <a:endParaRPr lang="ro-RO" sz="2400" dirty="0">
              <a:latin typeface="&quot;Times New Roman&quot;"/>
            </a:endParaRPr>
          </a:p>
          <a:p>
            <a:pPr marL="194729" indent="0">
              <a:buNone/>
            </a:pPr>
            <a:r>
              <a:rPr lang="ro-MD" sz="2400" dirty="0">
                <a:latin typeface="&quot;Times New Roman&quot;"/>
              </a:rPr>
              <a:t>Abandon: 0,14 %</a:t>
            </a:r>
          </a:p>
          <a:p>
            <a:pPr marL="194729" indent="0">
              <a:buNone/>
            </a:pPr>
            <a:endParaRPr lang="ro-MD" sz="2400" dirty="0">
              <a:latin typeface="&quot;Times New Roman&quot;"/>
            </a:endParaRPr>
          </a:p>
          <a:p>
            <a:r>
              <a:rPr lang="ro-RO" sz="2400" b="1" dirty="0">
                <a:latin typeface="&quot;Times New Roman&quot;"/>
              </a:rPr>
              <a:t>Învățământ gimnazial: 2540 elevi</a:t>
            </a:r>
          </a:p>
          <a:p>
            <a:pPr marL="194729" indent="0">
              <a:buNone/>
            </a:pPr>
            <a:endParaRPr lang="ro-RO" sz="2400" dirty="0">
              <a:latin typeface="&quot;Times New Roman&quot;"/>
            </a:endParaRPr>
          </a:p>
          <a:p>
            <a:pPr marL="194729" indent="0">
              <a:buNone/>
            </a:pPr>
            <a:r>
              <a:rPr lang="ro-MD" sz="2400" dirty="0">
                <a:latin typeface="&quot;Times New Roman&quot;"/>
              </a:rPr>
              <a:t>Abandon: 0,62%</a:t>
            </a:r>
          </a:p>
          <a:p>
            <a:pPr marL="194729" indent="0">
              <a:buNone/>
            </a:pPr>
            <a:endParaRPr lang="ro-MD" sz="2400" dirty="0">
              <a:latin typeface="&quot;Times New Roman&quot;"/>
            </a:endParaRPr>
          </a:p>
          <a:p>
            <a:pPr marL="194729" indent="0">
              <a:buNone/>
            </a:pPr>
            <a:endParaRPr lang="ro-RO" sz="1800" dirty="0">
              <a:latin typeface="&quot;Times New Roman&quot;"/>
            </a:endParaRPr>
          </a:p>
          <a:p>
            <a:pPr marL="194729" indent="0">
              <a:buNone/>
            </a:pPr>
            <a:endParaRPr lang="ro-RO" sz="1800" dirty="0">
              <a:latin typeface="&quot;Times New Roman&quot;"/>
            </a:endParaRPr>
          </a:p>
          <a:p>
            <a:pPr marL="194729" indent="0">
              <a:buNone/>
            </a:pPr>
            <a:endParaRPr lang="ro-RO" dirty="0"/>
          </a:p>
          <a:p>
            <a:pPr marL="194729" indent="0">
              <a:buNone/>
            </a:pPr>
            <a:endParaRPr lang="ro-MD" dirty="0"/>
          </a:p>
        </p:txBody>
      </p:sp>
    </p:spTree>
    <p:extLst>
      <p:ext uri="{BB962C8B-B14F-4D97-AF65-F5344CB8AC3E}">
        <p14:creationId xmlns:p14="http://schemas.microsoft.com/office/powerpoint/2010/main" val="298284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424681293"/>
              </p:ext>
            </p:extLst>
          </p:nvPr>
        </p:nvGraphicFramePr>
        <p:xfrm>
          <a:off x="269357" y="1598952"/>
          <a:ext cx="11586845" cy="3499990"/>
        </p:xfrm>
        <a:graphic>
          <a:graphicData uri="http://schemas.openxmlformats.org/drawingml/2006/table">
            <a:tbl>
              <a:tblPr/>
              <a:tblGrid>
                <a:gridCol w="900742">
                  <a:extLst>
                    <a:ext uri="{9D8B030D-6E8A-4147-A177-3AD203B41FA5}">
                      <a16:colId xmlns:a16="http://schemas.microsoft.com/office/drawing/2014/main" val="3053907108"/>
                    </a:ext>
                  </a:extLst>
                </a:gridCol>
                <a:gridCol w="655087">
                  <a:extLst>
                    <a:ext uri="{9D8B030D-6E8A-4147-A177-3AD203B41FA5}">
                      <a16:colId xmlns:a16="http://schemas.microsoft.com/office/drawing/2014/main" val="807363454"/>
                    </a:ext>
                  </a:extLst>
                </a:gridCol>
                <a:gridCol w="724689">
                  <a:extLst>
                    <a:ext uri="{9D8B030D-6E8A-4147-A177-3AD203B41FA5}">
                      <a16:colId xmlns:a16="http://schemas.microsoft.com/office/drawing/2014/main" val="299283266"/>
                    </a:ext>
                  </a:extLst>
                </a:gridCol>
                <a:gridCol w="1064516">
                  <a:extLst>
                    <a:ext uri="{9D8B030D-6E8A-4147-A177-3AD203B41FA5}">
                      <a16:colId xmlns:a16="http://schemas.microsoft.com/office/drawing/2014/main" val="2899899522"/>
                    </a:ext>
                  </a:extLst>
                </a:gridCol>
                <a:gridCol w="1064516">
                  <a:extLst>
                    <a:ext uri="{9D8B030D-6E8A-4147-A177-3AD203B41FA5}">
                      <a16:colId xmlns:a16="http://schemas.microsoft.com/office/drawing/2014/main" val="1907174662"/>
                    </a:ext>
                  </a:extLst>
                </a:gridCol>
                <a:gridCol w="638707">
                  <a:extLst>
                    <a:ext uri="{9D8B030D-6E8A-4147-A177-3AD203B41FA5}">
                      <a16:colId xmlns:a16="http://schemas.microsoft.com/office/drawing/2014/main" val="2442865493"/>
                    </a:ext>
                  </a:extLst>
                </a:gridCol>
                <a:gridCol w="577296">
                  <a:extLst>
                    <a:ext uri="{9D8B030D-6E8A-4147-A177-3AD203B41FA5}">
                      <a16:colId xmlns:a16="http://schemas.microsoft.com/office/drawing/2014/main" val="1083919840"/>
                    </a:ext>
                  </a:extLst>
                </a:gridCol>
                <a:gridCol w="577296">
                  <a:extLst>
                    <a:ext uri="{9D8B030D-6E8A-4147-A177-3AD203B41FA5}">
                      <a16:colId xmlns:a16="http://schemas.microsoft.com/office/drawing/2014/main" val="1666612437"/>
                    </a:ext>
                  </a:extLst>
                </a:gridCol>
                <a:gridCol w="540447">
                  <a:extLst>
                    <a:ext uri="{9D8B030D-6E8A-4147-A177-3AD203B41FA5}">
                      <a16:colId xmlns:a16="http://schemas.microsoft.com/office/drawing/2014/main" val="3823138882"/>
                    </a:ext>
                  </a:extLst>
                </a:gridCol>
                <a:gridCol w="1433923">
                  <a:extLst>
                    <a:ext uri="{9D8B030D-6E8A-4147-A177-3AD203B41FA5}">
                      <a16:colId xmlns:a16="http://schemas.microsoft.com/office/drawing/2014/main" val="2696885207"/>
                    </a:ext>
                  </a:extLst>
                </a:gridCol>
                <a:gridCol w="894848">
                  <a:extLst>
                    <a:ext uri="{9D8B030D-6E8A-4147-A177-3AD203B41FA5}">
                      <a16:colId xmlns:a16="http://schemas.microsoft.com/office/drawing/2014/main" val="4162933973"/>
                    </a:ext>
                  </a:extLst>
                </a:gridCol>
                <a:gridCol w="677754">
                  <a:extLst>
                    <a:ext uri="{9D8B030D-6E8A-4147-A177-3AD203B41FA5}">
                      <a16:colId xmlns:a16="http://schemas.microsoft.com/office/drawing/2014/main" val="1686702821"/>
                    </a:ext>
                  </a:extLst>
                </a:gridCol>
                <a:gridCol w="805979">
                  <a:extLst>
                    <a:ext uri="{9D8B030D-6E8A-4147-A177-3AD203B41FA5}">
                      <a16:colId xmlns:a16="http://schemas.microsoft.com/office/drawing/2014/main" val="1110434319"/>
                    </a:ext>
                  </a:extLst>
                </a:gridCol>
                <a:gridCol w="1031045">
                  <a:extLst>
                    <a:ext uri="{9D8B030D-6E8A-4147-A177-3AD203B41FA5}">
                      <a16:colId xmlns:a16="http://schemas.microsoft.com/office/drawing/2014/main" val="220432154"/>
                    </a:ext>
                  </a:extLst>
                </a:gridCol>
              </a:tblGrid>
              <a:tr h="742096">
                <a:tc rowSpan="2">
                  <a:txBody>
                    <a:bodyPr/>
                    <a:lstStyle/>
                    <a:p>
                      <a:pPr algn="l" fontAlgn="t"/>
                      <a:r>
                        <a:rPr lang="en-US" sz="2000" b="0" i="0" u="none" strike="noStrike" dirty="0" err="1">
                          <a:solidFill>
                            <a:srgbClr val="000000"/>
                          </a:solidFill>
                          <a:effectLst/>
                          <a:latin typeface="&quot;Times New Roman&quot;"/>
                          <a:cs typeface="Times New Roman" panose="02020603050405020304" pitchFamily="18" charset="0"/>
                        </a:rPr>
                        <a:t>Nr</a:t>
                      </a:r>
                      <a:r>
                        <a:rPr lang="en-US" sz="2000" b="0" i="0" u="none" strike="noStrike" dirty="0">
                          <a:solidFill>
                            <a:srgbClr val="000000"/>
                          </a:solidFill>
                          <a:effectLst/>
                          <a:latin typeface="&quot;Times New Roman&quot;"/>
                          <a:cs typeface="Times New Roman" panose="02020603050405020304" pitchFamily="18" charset="0"/>
                        </a:rPr>
                        <a:t>. de </a:t>
                      </a:r>
                      <a:r>
                        <a:rPr lang="en-US" sz="2000" b="0" i="0" u="none" strike="noStrike" dirty="0" err="1">
                          <a:solidFill>
                            <a:srgbClr val="000000"/>
                          </a:solidFill>
                          <a:effectLst/>
                          <a:latin typeface="&quot;Times New Roman&quot;"/>
                          <a:cs typeface="Times New Roman" panose="02020603050405020304" pitchFamily="18" charset="0"/>
                        </a:rPr>
                        <a:t>elevi</a:t>
                      </a:r>
                      <a:r>
                        <a:rPr lang="en-US" sz="2000" b="0" i="0" u="none" strike="noStrike" dirty="0">
                          <a:solidFill>
                            <a:srgbClr val="000000"/>
                          </a:solidFill>
                          <a:effectLst/>
                          <a:latin typeface="&quot;Times New Roman&quot;"/>
                          <a:cs typeface="Times New Roman" panose="02020603050405020304" pitchFamily="18" charset="0"/>
                        </a:rPr>
                        <a:t> la </a:t>
                      </a:r>
                      <a:r>
                        <a:rPr lang="en-US" sz="2000" b="0" i="0" u="none" strike="noStrike" dirty="0" err="1">
                          <a:solidFill>
                            <a:srgbClr val="000000"/>
                          </a:solidFill>
                          <a:effectLst/>
                          <a:latin typeface="&quot;Times New Roman&quot;"/>
                          <a:cs typeface="Times New Roman" panose="02020603050405020304" pitchFamily="18" charset="0"/>
                        </a:rPr>
                        <a:t>sfârşit</a:t>
                      </a:r>
                      <a:r>
                        <a:rPr lang="en-US" sz="2000" b="0" i="0" u="none" strike="noStrike" dirty="0">
                          <a:solidFill>
                            <a:srgbClr val="000000"/>
                          </a:solidFill>
                          <a:effectLst/>
                          <a:latin typeface="&quot;Times New Roman&quot;"/>
                          <a:cs typeface="Times New Roman" panose="02020603050405020304" pitchFamily="18" charset="0"/>
                        </a:rPr>
                        <a:t> de semes</a:t>
                      </a:r>
                      <a:r>
                        <a:rPr lang="ro-RO" sz="2000" b="0" i="0" u="none" strike="noStrike" dirty="0">
                          <a:solidFill>
                            <a:srgbClr val="000000"/>
                          </a:solidFill>
                          <a:effectLst/>
                          <a:latin typeface="&quot;Times New Roman&quot;"/>
                          <a:cs typeface="Times New Roman" panose="02020603050405020304" pitchFamily="18" charset="0"/>
                        </a:rPr>
                        <a:t>tr</a:t>
                      </a:r>
                      <a:r>
                        <a:rPr lang="en-US" sz="2000" b="0" i="0" u="none" strike="noStrike" dirty="0">
                          <a:solidFill>
                            <a:srgbClr val="000000"/>
                          </a:solidFill>
                          <a:effectLst/>
                          <a:latin typeface="&quot;Times New Roman&quot;"/>
                          <a:cs typeface="Times New Roman" panose="02020603050405020304" pitchFamily="18" charset="0"/>
                        </a:rPr>
                        <a:t> 31.</a:t>
                      </a:r>
                      <a:r>
                        <a:rPr lang="ro-RO" sz="2000" b="0" i="0" u="none" strike="noStrike" dirty="0">
                          <a:solidFill>
                            <a:srgbClr val="000000"/>
                          </a:solidFill>
                          <a:effectLst/>
                          <a:latin typeface="&quot;Times New Roman&quot;"/>
                          <a:cs typeface="Times New Roman" panose="02020603050405020304" pitchFamily="18" charset="0"/>
                        </a:rPr>
                        <a:t>09</a:t>
                      </a:r>
                      <a:r>
                        <a:rPr lang="en-US" sz="2000" b="0" i="0" u="none" strike="noStrike" dirty="0">
                          <a:solidFill>
                            <a:srgbClr val="000000"/>
                          </a:solidFill>
                          <a:effectLst/>
                          <a:latin typeface="&quot;Times New Roman&quot;"/>
                          <a:cs typeface="Times New Roman" panose="02020603050405020304" pitchFamily="18" charset="0"/>
                        </a:rPr>
                        <a:t>.</a:t>
                      </a:r>
                      <a:r>
                        <a:rPr lang="ro-RO" sz="2000" b="0" i="0" u="none" strike="noStrike" dirty="0">
                          <a:solidFill>
                            <a:srgbClr val="000000"/>
                          </a:solidFill>
                          <a:effectLst/>
                          <a:latin typeface="&quot;Times New Roman&quot;"/>
                          <a:cs typeface="Times New Roman" panose="02020603050405020304" pitchFamily="18" charset="0"/>
                        </a:rPr>
                        <a:t>2</a:t>
                      </a:r>
                      <a:r>
                        <a:rPr lang="en-US" sz="2000" b="0" i="0" u="none" strike="noStrike" dirty="0">
                          <a:solidFill>
                            <a:srgbClr val="000000"/>
                          </a:solidFill>
                          <a:effectLst/>
                          <a:latin typeface="&quot;Times New Roman&quot;"/>
                          <a:cs typeface="Times New Roman" panose="02020603050405020304" pitchFamily="18" charset="0"/>
                        </a:rPr>
                        <a:t>2</a:t>
                      </a:r>
                    </a:p>
                  </a:txBody>
                  <a:tcPr marL="5470" marR="5470" marT="5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rowSpan="2">
                  <a:txBody>
                    <a:bodyPr/>
                    <a:lstStyle/>
                    <a:p>
                      <a:pPr algn="l" fontAlgn="t"/>
                      <a:r>
                        <a:rPr lang="ru-RU" sz="2000" b="0" i="0" u="none" strike="noStrike" dirty="0">
                          <a:solidFill>
                            <a:srgbClr val="000000"/>
                          </a:solidFill>
                          <a:effectLst/>
                          <a:latin typeface="&quot;Times New Roman&quot;"/>
                        </a:rPr>
                        <a:t> </a:t>
                      </a:r>
                    </a:p>
                    <a:p>
                      <a:pPr algn="l" fontAlgn="b"/>
                      <a:r>
                        <a:rPr lang="en-US" sz="2000" b="0" i="0" u="none" strike="noStrike" dirty="0">
                          <a:solidFill>
                            <a:srgbClr val="000000"/>
                          </a:solidFill>
                          <a:effectLst/>
                          <a:latin typeface="&quot;Times New Roman&quot;"/>
                          <a:cs typeface="Times New Roman" panose="02020603050405020304" pitchFamily="18" charset="0"/>
                        </a:rPr>
                        <a:t>Nr</a:t>
                      </a:r>
                      <a:r>
                        <a:rPr lang="ro-RO" sz="2000" b="0" i="0" u="none" strike="noStrike" dirty="0">
                          <a:solidFill>
                            <a:srgbClr val="000000"/>
                          </a:solidFill>
                          <a:effectLst/>
                          <a:latin typeface="&quot;Times New Roman&quot;"/>
                          <a:cs typeface="Times New Roman" panose="02020603050405020304" pitchFamily="18" charset="0"/>
                        </a:rPr>
                        <a:t>. elevi</a:t>
                      </a:r>
                      <a:r>
                        <a:rPr lang="en-US" sz="2000" b="0" i="0" u="none" strike="noStrike" dirty="0">
                          <a:solidFill>
                            <a:srgbClr val="000000"/>
                          </a:solidFill>
                          <a:effectLst/>
                          <a:latin typeface="&quot;Times New Roman&quot;"/>
                          <a:cs typeface="Times New Roman" panose="02020603050405020304" pitchFamily="18" charset="0"/>
                        </a:rPr>
                        <a:t> </a:t>
                      </a:r>
                      <a:r>
                        <a:rPr lang="en-US" sz="2000" b="0" i="0" u="none" strike="noStrike" dirty="0" err="1">
                          <a:solidFill>
                            <a:srgbClr val="000000"/>
                          </a:solidFill>
                          <a:effectLst/>
                          <a:latin typeface="&quot;Times New Roman&quot;"/>
                          <a:cs typeface="Times New Roman" panose="02020603050405020304" pitchFamily="18" charset="0"/>
                        </a:rPr>
                        <a:t>veniți</a:t>
                      </a:r>
                      <a:endParaRPr lang="en-US" sz="2000" b="0" i="0" u="none" strike="noStrike" dirty="0">
                        <a:solidFill>
                          <a:srgbClr val="000000"/>
                        </a:solidFill>
                        <a:effectLst/>
                        <a:latin typeface="&quot;Times New Roman&quot;"/>
                        <a:cs typeface="Times New Roman" panose="02020603050405020304" pitchFamily="18" charset="0"/>
                      </a:endParaRPr>
                    </a:p>
                    <a:p>
                      <a:pPr algn="l" fontAlgn="b"/>
                      <a:r>
                        <a:rPr lang="ru-RU" sz="2000" b="0" i="0" u="none" strike="noStrike" dirty="0">
                          <a:solidFill>
                            <a:srgbClr val="000000"/>
                          </a:solidFill>
                          <a:effectLst/>
                          <a:latin typeface="&quot;Times New Roman&quot;"/>
                          <a:cs typeface="Times New Roman" panose="02020603050405020304" pitchFamily="18" charset="0"/>
                        </a:rPr>
                        <a:t> </a:t>
                      </a:r>
                    </a:p>
                    <a:p>
                      <a:pPr algn="l" fontAlgn="b"/>
                      <a:r>
                        <a:rPr lang="ru-RU" sz="2000" b="0" i="0" u="none" strike="noStrike" dirty="0">
                          <a:solidFill>
                            <a:srgbClr val="000000"/>
                          </a:solidFill>
                          <a:effectLst/>
                          <a:latin typeface="&quot;Times New Roman&quot;"/>
                          <a:cs typeface="Times New Roman" panose="02020603050405020304" pitchFamily="18" charset="0"/>
                        </a:rPr>
                        <a:t> </a:t>
                      </a:r>
                    </a:p>
                    <a:p>
                      <a:pPr algn="l" fontAlgn="b"/>
                      <a:r>
                        <a:rPr lang="ru-RU" sz="2000" b="0" i="0" u="none" strike="noStrike" dirty="0">
                          <a:solidFill>
                            <a:srgbClr val="000000"/>
                          </a:solidFill>
                          <a:effectLst/>
                          <a:latin typeface="&quot;Times New Roman&quot;"/>
                          <a:cs typeface="Times New Roman" panose="02020603050405020304" pitchFamily="18" charset="0"/>
                        </a:rPr>
                        <a:t> </a:t>
                      </a:r>
                    </a:p>
                    <a:p>
                      <a:pPr algn="l" fontAlgn="b"/>
                      <a:r>
                        <a:rPr lang="ru-RU" sz="2000" b="0" i="0" u="none" strike="noStrike" dirty="0">
                          <a:solidFill>
                            <a:srgbClr val="000000"/>
                          </a:solidFill>
                          <a:effectLst/>
                          <a:latin typeface="&quot;Times New Roman&quot;"/>
                          <a:cs typeface="Times New Roman" panose="02020603050405020304" pitchFamily="18" charset="0"/>
                        </a:rPr>
                        <a:t> </a:t>
                      </a:r>
                    </a:p>
                  </a:txBody>
                  <a:tcPr marL="5470" marR="5470" marT="5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rowSpan="2">
                  <a:txBody>
                    <a:bodyPr/>
                    <a:lstStyle/>
                    <a:p>
                      <a:pPr algn="l" fontAlgn="t"/>
                      <a:r>
                        <a:rPr lang="ru-RU" sz="2000" b="0" i="0" u="none" strike="noStrike" dirty="0">
                          <a:solidFill>
                            <a:srgbClr val="000000"/>
                          </a:solidFill>
                          <a:effectLst/>
                          <a:latin typeface="&quot;Times New Roman&quot;"/>
                        </a:rPr>
                        <a:t> </a:t>
                      </a:r>
                    </a:p>
                    <a:p>
                      <a:pPr algn="l" fontAlgn="b"/>
                      <a:r>
                        <a:rPr lang="en-US" sz="2000" b="0" i="0" u="none" strike="noStrike" dirty="0">
                          <a:solidFill>
                            <a:srgbClr val="000000"/>
                          </a:solidFill>
                          <a:effectLst/>
                          <a:latin typeface="&quot;Times New Roman&quot;"/>
                          <a:cs typeface="Times New Roman" panose="02020603050405020304" pitchFamily="18" charset="0"/>
                        </a:rPr>
                        <a:t>Nr.</a:t>
                      </a:r>
                      <a:endParaRPr lang="ro-RO" sz="2000" b="0" i="0" u="none" strike="noStrike" dirty="0">
                        <a:solidFill>
                          <a:srgbClr val="000000"/>
                        </a:solidFill>
                        <a:effectLst/>
                        <a:latin typeface="&quot;Times New Roman&quot;"/>
                        <a:cs typeface="Times New Roman" panose="02020603050405020304" pitchFamily="18" charset="0"/>
                      </a:endParaRPr>
                    </a:p>
                    <a:p>
                      <a:pPr algn="l" fontAlgn="b"/>
                      <a:r>
                        <a:rPr lang="ro-RO" sz="2000" b="0" i="0" u="none" strike="noStrike" dirty="0">
                          <a:solidFill>
                            <a:srgbClr val="000000"/>
                          </a:solidFill>
                          <a:effectLst/>
                          <a:latin typeface="&quot;Times New Roman&quot;"/>
                          <a:cs typeface="Times New Roman" panose="02020603050405020304" pitchFamily="18" charset="0"/>
                        </a:rPr>
                        <a:t>elevi</a:t>
                      </a:r>
                    </a:p>
                    <a:p>
                      <a:pPr algn="l" fontAlgn="b"/>
                      <a:r>
                        <a:rPr lang="en-US" sz="2000" b="0" i="0" u="none" strike="noStrike" dirty="0" err="1">
                          <a:solidFill>
                            <a:srgbClr val="000000"/>
                          </a:solidFill>
                          <a:effectLst/>
                          <a:latin typeface="&quot;Times New Roman&quot;"/>
                          <a:cs typeface="Times New Roman" panose="02020603050405020304" pitchFamily="18" charset="0"/>
                        </a:rPr>
                        <a:t>plecați</a:t>
                      </a:r>
                      <a:endParaRPr lang="en-US" sz="2000" b="0" i="0" u="none" strike="noStrike" dirty="0">
                        <a:solidFill>
                          <a:srgbClr val="000000"/>
                        </a:solidFill>
                        <a:effectLst/>
                        <a:latin typeface="&quot;Times New Roman&quot;"/>
                        <a:cs typeface="Times New Roman" panose="02020603050405020304" pitchFamily="18" charset="0"/>
                      </a:endParaRPr>
                    </a:p>
                    <a:p>
                      <a:pPr algn="l" fontAlgn="b"/>
                      <a:r>
                        <a:rPr lang="ru-RU" sz="2000" b="0" i="0" u="none" strike="noStrike" dirty="0">
                          <a:solidFill>
                            <a:srgbClr val="000000"/>
                          </a:solidFill>
                          <a:effectLst/>
                          <a:latin typeface="&quot;Times New Roman&quot;"/>
                          <a:cs typeface="Times New Roman" panose="02020603050405020304" pitchFamily="18" charset="0"/>
                        </a:rPr>
                        <a:t> </a:t>
                      </a:r>
                    </a:p>
                    <a:p>
                      <a:pPr algn="l" fontAlgn="b"/>
                      <a:r>
                        <a:rPr lang="ru-RU" sz="2000" b="0" i="0" u="none" strike="noStrike" dirty="0">
                          <a:solidFill>
                            <a:srgbClr val="000000"/>
                          </a:solidFill>
                          <a:effectLst/>
                          <a:latin typeface="&quot;Times New Roman&quot;"/>
                          <a:cs typeface="Times New Roman" panose="02020603050405020304" pitchFamily="18" charset="0"/>
                        </a:rPr>
                        <a:t> </a:t>
                      </a:r>
                    </a:p>
                    <a:p>
                      <a:pPr algn="l" fontAlgn="b"/>
                      <a:r>
                        <a:rPr lang="ru-RU" sz="2000" b="0" i="0" u="none" strike="noStrike" dirty="0">
                          <a:solidFill>
                            <a:srgbClr val="000000"/>
                          </a:solidFill>
                          <a:effectLst/>
                          <a:latin typeface="&quot;Times New Roman&quot;"/>
                          <a:cs typeface="Times New Roman" panose="02020603050405020304" pitchFamily="18" charset="0"/>
                        </a:rPr>
                        <a:t> </a:t>
                      </a:r>
                    </a:p>
                  </a:txBody>
                  <a:tcPr marL="5470" marR="5470" marT="5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rowSpan="2">
                  <a:txBody>
                    <a:bodyPr/>
                    <a:lstStyle/>
                    <a:p>
                      <a:pPr algn="l" fontAlgn="t"/>
                      <a:r>
                        <a:rPr lang="ru-RU" sz="2000" b="0" i="0" u="none" strike="noStrike" dirty="0">
                          <a:solidFill>
                            <a:srgbClr val="000000"/>
                          </a:solidFill>
                          <a:effectLst/>
                          <a:latin typeface="&quot;Times New Roman&quot;"/>
                        </a:rPr>
                        <a:t> </a:t>
                      </a:r>
                    </a:p>
                    <a:p>
                      <a:pPr algn="l" fontAlgn="b"/>
                      <a:r>
                        <a:rPr lang="en-US" sz="2000" b="0" i="0" u="none" strike="noStrike" dirty="0">
                          <a:solidFill>
                            <a:srgbClr val="000000"/>
                          </a:solidFill>
                          <a:effectLst/>
                          <a:latin typeface="&quot;Times New Roman&quot;"/>
                          <a:cs typeface="Times New Roman" panose="02020603050405020304" pitchFamily="18" charset="0"/>
                        </a:rPr>
                        <a:t>Abandon</a:t>
                      </a:r>
                    </a:p>
                    <a:p>
                      <a:pPr algn="l" fontAlgn="b"/>
                      <a:r>
                        <a:rPr lang="ru-RU" sz="2000" b="0" i="0" u="none" strike="noStrike" dirty="0">
                          <a:solidFill>
                            <a:srgbClr val="000000"/>
                          </a:solidFill>
                          <a:effectLst/>
                          <a:latin typeface="&quot;Times New Roman&quot;"/>
                          <a:cs typeface="Times New Roman" panose="02020603050405020304" pitchFamily="18" charset="0"/>
                        </a:rPr>
                        <a:t> </a:t>
                      </a:r>
                    </a:p>
                    <a:p>
                      <a:pPr algn="l" fontAlgn="b"/>
                      <a:r>
                        <a:rPr lang="ru-RU" sz="2000" b="0" i="0" u="none" strike="noStrike" dirty="0">
                          <a:solidFill>
                            <a:srgbClr val="000000"/>
                          </a:solidFill>
                          <a:effectLst/>
                          <a:latin typeface="&quot;Times New Roman&quot;"/>
                          <a:cs typeface="Times New Roman" panose="02020603050405020304" pitchFamily="18" charset="0"/>
                        </a:rPr>
                        <a:t> </a:t>
                      </a:r>
                    </a:p>
                    <a:p>
                      <a:pPr algn="l" fontAlgn="b"/>
                      <a:r>
                        <a:rPr lang="ru-RU" sz="2000" b="0" i="0" u="none" strike="noStrike" dirty="0">
                          <a:solidFill>
                            <a:srgbClr val="000000"/>
                          </a:solidFill>
                          <a:effectLst/>
                          <a:latin typeface="&quot;Times New Roman&quot;"/>
                          <a:cs typeface="Times New Roman" panose="02020603050405020304" pitchFamily="18" charset="0"/>
                        </a:rPr>
                        <a:t> </a:t>
                      </a:r>
                    </a:p>
                    <a:p>
                      <a:pPr algn="l" fontAlgn="b"/>
                      <a:r>
                        <a:rPr lang="ru-RU" sz="2000" b="0" i="0" u="none" strike="noStrike" dirty="0">
                          <a:solidFill>
                            <a:srgbClr val="000000"/>
                          </a:solidFill>
                          <a:effectLst/>
                          <a:latin typeface="&quot;Times New Roman&quot;"/>
                          <a:cs typeface="Times New Roman" panose="02020603050405020304" pitchFamily="18" charset="0"/>
                        </a:rPr>
                        <a:t> </a:t>
                      </a:r>
                    </a:p>
                  </a:txBody>
                  <a:tcPr marL="5470" marR="5470" marT="5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rowSpan="2">
                  <a:txBody>
                    <a:bodyPr/>
                    <a:lstStyle/>
                    <a:p>
                      <a:pPr algn="l" fontAlgn="t"/>
                      <a:r>
                        <a:rPr lang="ru-RU" sz="2000" b="0" i="0" u="none" strike="noStrike" dirty="0">
                          <a:solidFill>
                            <a:srgbClr val="000000"/>
                          </a:solidFill>
                          <a:effectLst/>
                          <a:latin typeface="&quot;Times New Roman&quot;"/>
                        </a:rPr>
                        <a:t> </a:t>
                      </a:r>
                    </a:p>
                    <a:p>
                      <a:pPr algn="l" fontAlgn="b"/>
                      <a:r>
                        <a:rPr lang="en-US" sz="2000" b="0" i="0" u="none" strike="noStrike" dirty="0" err="1">
                          <a:solidFill>
                            <a:srgbClr val="000000"/>
                          </a:solidFill>
                          <a:effectLst/>
                          <a:latin typeface="&quot;Times New Roman&quot;"/>
                          <a:cs typeface="Times New Roman" panose="02020603050405020304" pitchFamily="18" charset="0"/>
                        </a:rPr>
                        <a:t>Nr.elevi</a:t>
                      </a:r>
                      <a:r>
                        <a:rPr lang="en-US" sz="2000" b="0" i="0" u="none" strike="noStrike" dirty="0">
                          <a:solidFill>
                            <a:srgbClr val="000000"/>
                          </a:solidFill>
                          <a:effectLst/>
                          <a:latin typeface="&quot;Times New Roman&quot;"/>
                          <a:cs typeface="Times New Roman" panose="02020603050405020304" pitchFamily="18" charset="0"/>
                        </a:rPr>
                        <a:t> la </a:t>
                      </a:r>
                      <a:endParaRPr lang="ru-RU" sz="2000" b="0" i="0" u="none" strike="noStrike" dirty="0">
                        <a:solidFill>
                          <a:srgbClr val="000000"/>
                        </a:solidFill>
                        <a:effectLst/>
                        <a:latin typeface="&quot;Times New Roman&quot;"/>
                        <a:cs typeface="Times New Roman" panose="02020603050405020304" pitchFamily="18" charset="0"/>
                      </a:endParaRPr>
                    </a:p>
                    <a:p>
                      <a:pPr algn="l" fontAlgn="b"/>
                      <a:r>
                        <a:rPr lang="en-US" sz="2000" b="0" i="0" u="none" strike="noStrike" dirty="0">
                          <a:solidFill>
                            <a:srgbClr val="000000"/>
                          </a:solidFill>
                          <a:effectLst/>
                          <a:latin typeface="&quot;Times New Roman&quot;"/>
                          <a:cs typeface="Times New Roman" panose="02020603050405020304" pitchFamily="18" charset="0"/>
                        </a:rPr>
                        <a:t>la 31.05.23</a:t>
                      </a:r>
                    </a:p>
                    <a:p>
                      <a:pPr algn="l" fontAlgn="b"/>
                      <a:endParaRPr lang="ru-RU" sz="2000" b="0" i="0" u="none" strike="noStrike" dirty="0">
                        <a:solidFill>
                          <a:srgbClr val="000000"/>
                        </a:solidFill>
                        <a:effectLst/>
                        <a:latin typeface="&quot;Times New Roman&quot;"/>
                        <a:cs typeface="Times New Roman" panose="02020603050405020304" pitchFamily="18" charset="0"/>
                      </a:endParaRPr>
                    </a:p>
                  </a:txBody>
                  <a:tcPr marL="5470" marR="5470" marT="5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rowSpan="2">
                  <a:txBody>
                    <a:bodyPr/>
                    <a:lstStyle/>
                    <a:p>
                      <a:pPr algn="l" fontAlgn="t"/>
                      <a:r>
                        <a:rPr lang="en-US" sz="2000" b="0" i="0" u="none" strike="noStrike" dirty="0">
                          <a:solidFill>
                            <a:srgbClr val="000000"/>
                          </a:solidFill>
                          <a:effectLst/>
                          <a:latin typeface="&quot;Times New Roman&quot;"/>
                          <a:cs typeface="Times New Roman" panose="02020603050405020304" pitchFamily="18" charset="0"/>
                        </a:rPr>
                        <a:t>Total </a:t>
                      </a:r>
                      <a:r>
                        <a:rPr lang="en-US" sz="2000" b="0" i="0" u="none" strike="noStrike" dirty="0" err="1">
                          <a:solidFill>
                            <a:srgbClr val="000000"/>
                          </a:solidFill>
                          <a:effectLst/>
                          <a:latin typeface="&quot;Times New Roman&quot;"/>
                          <a:cs typeface="Times New Roman" panose="02020603050405020304" pitchFamily="18" charset="0"/>
                        </a:rPr>
                        <a:t>reușesc</a:t>
                      </a:r>
                      <a:endParaRPr lang="en-US" sz="2000" b="0" i="0" u="none" strike="noStrike" dirty="0">
                        <a:solidFill>
                          <a:srgbClr val="000000"/>
                        </a:solidFill>
                        <a:effectLst/>
                        <a:latin typeface="&quot;Times New Roman&quot;"/>
                        <a:cs typeface="Times New Roman" panose="02020603050405020304" pitchFamily="18" charset="0"/>
                      </a:endParaRPr>
                    </a:p>
                  </a:txBody>
                  <a:tcPr marL="5470" marR="5470" marT="5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4">
                  <a:txBody>
                    <a:bodyPr/>
                    <a:lstStyle/>
                    <a:p>
                      <a:pPr algn="ctr" fontAlgn="t"/>
                      <a:r>
                        <a:rPr lang="en-US" sz="2000" b="0" i="0" u="none" strike="noStrike" dirty="0" err="1">
                          <a:solidFill>
                            <a:srgbClr val="000000"/>
                          </a:solidFill>
                          <a:effectLst/>
                          <a:latin typeface="&quot;Times New Roman&quot;"/>
                          <a:cs typeface="Times New Roman" panose="02020603050405020304" pitchFamily="18" charset="0"/>
                        </a:rPr>
                        <a:t>Calificative</a:t>
                      </a:r>
                      <a:endParaRPr lang="en-US" sz="2000" b="0" i="0" u="none" strike="noStrike" dirty="0">
                        <a:solidFill>
                          <a:srgbClr val="000000"/>
                        </a:solidFill>
                        <a:effectLst/>
                        <a:latin typeface="&quot;Times New Roman&quot;"/>
                        <a:cs typeface="Times New Roman" panose="02020603050405020304" pitchFamily="18" charset="0"/>
                      </a:endParaRPr>
                    </a:p>
                  </a:txBody>
                  <a:tcPr marL="5470" marR="5470" marT="5470"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l" fontAlgn="t"/>
                      <a:r>
                        <a:rPr lang="en-US" sz="2000" b="0" i="0" u="none" strike="noStrike">
                          <a:solidFill>
                            <a:srgbClr val="000000"/>
                          </a:solidFill>
                          <a:effectLst/>
                          <a:latin typeface="&quot;Times New Roman&quot;"/>
                          <a:cs typeface="Times New Roman" panose="02020603050405020304" pitchFamily="18" charset="0"/>
                        </a:rPr>
                        <a:t>Număr de ore absentate</a:t>
                      </a:r>
                    </a:p>
                  </a:txBody>
                  <a:tcPr marL="5470" marR="5470" marT="5470"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ru-RU"/>
                    </a:p>
                  </a:txBody>
                  <a:tcPr/>
                </a:tc>
                <a:tc hMerge="1">
                  <a:txBody>
                    <a:bodyPr/>
                    <a:lstStyle/>
                    <a:p>
                      <a:endParaRPr lang="ru-RU"/>
                    </a:p>
                  </a:txBody>
                  <a:tcPr/>
                </a:tc>
                <a:tc rowSpan="2">
                  <a:txBody>
                    <a:bodyPr/>
                    <a:lstStyle/>
                    <a:p>
                      <a:pPr algn="l" fontAlgn="t"/>
                      <a:r>
                        <a:rPr lang="en-US" sz="2000" b="0" i="0" u="none" strike="noStrike" dirty="0" err="1">
                          <a:solidFill>
                            <a:srgbClr val="000000"/>
                          </a:solidFill>
                          <a:effectLst/>
                          <a:latin typeface="&quot;Times New Roman&quot;"/>
                          <a:cs typeface="Times New Roman" panose="02020603050405020304" pitchFamily="18" charset="0"/>
                        </a:rPr>
                        <a:t>Nr</a:t>
                      </a:r>
                      <a:r>
                        <a:rPr lang="en-US" sz="2000" b="0" i="0" u="none" strike="noStrike" dirty="0">
                          <a:solidFill>
                            <a:srgbClr val="000000"/>
                          </a:solidFill>
                          <a:effectLst/>
                          <a:latin typeface="&quot;Times New Roman&quot;"/>
                          <a:cs typeface="Times New Roman" panose="02020603050405020304" pitchFamily="18" charset="0"/>
                        </a:rPr>
                        <a:t>. de </a:t>
                      </a:r>
                      <a:r>
                        <a:rPr lang="en-US" sz="2000" b="0" i="0" u="none" strike="noStrike" dirty="0" err="1">
                          <a:solidFill>
                            <a:srgbClr val="000000"/>
                          </a:solidFill>
                          <a:effectLst/>
                          <a:latin typeface="&quot;Times New Roman&quot;"/>
                          <a:cs typeface="Times New Roman" panose="02020603050405020304" pitchFamily="18" charset="0"/>
                        </a:rPr>
                        <a:t>absenţe</a:t>
                      </a:r>
                      <a:r>
                        <a:rPr lang="en-US" sz="2000" b="0" i="0" u="none" strike="noStrike" dirty="0">
                          <a:solidFill>
                            <a:srgbClr val="000000"/>
                          </a:solidFill>
                          <a:effectLst/>
                          <a:latin typeface="&quot;Times New Roman&quot;"/>
                          <a:cs typeface="Times New Roman" panose="02020603050405020304" pitchFamily="18" charset="0"/>
                        </a:rPr>
                        <a:t> per </a:t>
                      </a:r>
                      <a:r>
                        <a:rPr lang="en-US" sz="2000" b="0" i="0" u="none" strike="noStrike" dirty="0" err="1">
                          <a:solidFill>
                            <a:srgbClr val="000000"/>
                          </a:solidFill>
                          <a:effectLst/>
                          <a:latin typeface="&quot;Times New Roman&quot;"/>
                          <a:cs typeface="Times New Roman" panose="02020603050405020304" pitchFamily="18" charset="0"/>
                        </a:rPr>
                        <a:t>elev</a:t>
                      </a:r>
                      <a:endParaRPr lang="en-US" sz="2000" b="0" i="0" u="none" strike="noStrike" dirty="0">
                        <a:solidFill>
                          <a:srgbClr val="000000"/>
                        </a:solidFill>
                        <a:effectLst/>
                        <a:latin typeface="&quot;Times New Roman&quot;"/>
                        <a:cs typeface="Times New Roman" panose="02020603050405020304" pitchFamily="18" charset="0"/>
                      </a:endParaRPr>
                    </a:p>
                  </a:txBody>
                  <a:tcPr marL="5470" marR="5470" marT="5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68878040"/>
                  </a:ext>
                </a:extLst>
              </a:tr>
              <a:tr h="2285814">
                <a:tc vMerge="1">
                  <a:txBody>
                    <a:bodyPr/>
                    <a:lstStyle/>
                    <a:p>
                      <a:endParaRPr lang="ru-RU"/>
                    </a:p>
                  </a:txBody>
                  <a:tcPr/>
                </a:tc>
                <a:tc vMerge="1">
                  <a:txBody>
                    <a:bodyPr/>
                    <a:lstStyle/>
                    <a:p>
                      <a:pPr algn="l" fontAlgn="b"/>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470" marR="5470" marT="5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pPr algn="l" fontAlgn="b"/>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470" marR="5470" marT="5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pPr algn="l" fontAlgn="b"/>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470" marR="5470" marT="5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pPr algn="l" fontAlgn="b"/>
                      <a:endParaRPr lang="en-U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470" marR="5470" marT="5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ru-RU"/>
                    </a:p>
                  </a:txBody>
                  <a:tcPr/>
                </a:tc>
                <a:tc>
                  <a:txBody>
                    <a:bodyPr/>
                    <a:lstStyle/>
                    <a:p>
                      <a:pPr algn="l" fontAlgn="t"/>
                      <a:r>
                        <a:rPr lang="en-US" sz="2000" b="0" i="0" u="none" strike="noStrike" dirty="0">
                          <a:solidFill>
                            <a:srgbClr val="000000"/>
                          </a:solidFill>
                          <a:effectLst/>
                          <a:latin typeface="&quot;Times New Roman&quot;"/>
                          <a:cs typeface="Times New Roman" panose="02020603050405020304" pitchFamily="18" charset="0"/>
                        </a:rPr>
                        <a:t>FB</a:t>
                      </a:r>
                    </a:p>
                  </a:txBody>
                  <a:tcPr marL="5470" marR="5470" marT="5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t"/>
                      <a:r>
                        <a:rPr lang="en-US" sz="2000" b="0" i="0" u="none" strike="noStrike" dirty="0">
                          <a:solidFill>
                            <a:srgbClr val="000000"/>
                          </a:solidFill>
                          <a:effectLst/>
                          <a:latin typeface="&quot;Times New Roman&quot;"/>
                          <a:cs typeface="Times New Roman" panose="02020603050405020304" pitchFamily="18" charset="0"/>
                        </a:rPr>
                        <a:t>B</a:t>
                      </a:r>
                    </a:p>
                  </a:txBody>
                  <a:tcPr marL="5470" marR="5470" marT="5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t"/>
                      <a:r>
                        <a:rPr lang="en-US" sz="2000" b="0" i="0" u="none" strike="noStrike" dirty="0">
                          <a:solidFill>
                            <a:srgbClr val="000000"/>
                          </a:solidFill>
                          <a:effectLst/>
                          <a:latin typeface="&quot;Times New Roman&quot;"/>
                          <a:cs typeface="Times New Roman" panose="02020603050405020304" pitchFamily="18" charset="0"/>
                        </a:rPr>
                        <a:t>S</a:t>
                      </a:r>
                    </a:p>
                  </a:txBody>
                  <a:tcPr marL="5470" marR="5470" marT="5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ro-RO" sz="2000" b="0" i="0" u="none" strike="noStrike" dirty="0">
                          <a:solidFill>
                            <a:srgbClr val="000000"/>
                          </a:solidFill>
                          <a:effectLst/>
                          <a:latin typeface="&quot;Times New Roman&quot;"/>
                          <a:cs typeface="Times New Roman" panose="02020603050405020304" pitchFamily="18" charset="0"/>
                        </a:rPr>
                        <a:t>D</a:t>
                      </a:r>
                      <a:r>
                        <a:rPr lang="en-US" sz="2000" b="0" i="0" u="none" strike="noStrike" dirty="0">
                          <a:solidFill>
                            <a:srgbClr val="000000"/>
                          </a:solidFill>
                          <a:effectLst/>
                          <a:latin typeface="&quot;Times New Roman&quot;"/>
                          <a:cs typeface="Times New Roman" panose="02020603050405020304" pitchFamily="18" charset="0"/>
                        </a:rPr>
                        <a:t>in ace</a:t>
                      </a:r>
                      <a:r>
                        <a:rPr lang="ro-RO" sz="2000" b="0" i="0" u="none" strike="noStrike" dirty="0">
                          <a:solidFill>
                            <a:srgbClr val="000000"/>
                          </a:solidFill>
                          <a:effectLst/>
                          <a:latin typeface="&quot;Times New Roman&quot;"/>
                          <a:cs typeface="Times New Roman" panose="02020603050405020304" pitchFamily="18" charset="0"/>
                        </a:rPr>
                        <a:t>ș</a:t>
                      </a:r>
                      <a:r>
                        <a:rPr lang="en-US" sz="2000" b="0" i="0" u="none" strike="noStrike" dirty="0">
                          <a:solidFill>
                            <a:srgbClr val="000000"/>
                          </a:solidFill>
                          <a:effectLst/>
                          <a:latin typeface="&quot;Times New Roman&quot;"/>
                          <a:cs typeface="Times New Roman" panose="02020603050405020304" pitchFamily="18" charset="0"/>
                        </a:rPr>
                        <a:t>t</a:t>
                      </a:r>
                      <a:r>
                        <a:rPr lang="ro-RO" sz="2000" b="0" i="0" u="none" strike="noStrike" dirty="0">
                          <a:solidFill>
                            <a:srgbClr val="000000"/>
                          </a:solidFill>
                          <a:effectLst/>
                          <a:latin typeface="&quot;Times New Roman&quot;"/>
                          <a:cs typeface="Times New Roman" panose="02020603050405020304" pitchFamily="18" charset="0"/>
                        </a:rPr>
                        <a:t>i</a:t>
                      </a:r>
                      <a:r>
                        <a:rPr lang="en-US" sz="2000" b="0" i="0" u="none" strike="noStrike" dirty="0">
                          <a:solidFill>
                            <a:srgbClr val="000000"/>
                          </a:solidFill>
                          <a:effectLst/>
                          <a:latin typeface="&quot;Times New Roman&quot;"/>
                          <a:cs typeface="Times New Roman" panose="02020603050405020304" pitchFamily="18" charset="0"/>
                        </a:rPr>
                        <a:t>a</a:t>
                      </a:r>
                      <a:endParaRPr lang="ro-RO" sz="2000" b="0" i="0" u="none" strike="noStrike" dirty="0">
                        <a:solidFill>
                          <a:srgbClr val="000000"/>
                        </a:solidFill>
                        <a:effectLst/>
                        <a:latin typeface="&quot;Times New Roman&quot;"/>
                        <a:cs typeface="Times New Roman" panose="02020603050405020304" pitchFamily="18" charset="0"/>
                      </a:endParaRPr>
                    </a:p>
                    <a:p>
                      <a:pPr algn="l" fontAlgn="b"/>
                      <a:r>
                        <a:rPr lang="ro-RO" sz="2000" b="0" i="0" u="none" strike="noStrike" dirty="0">
                          <a:solidFill>
                            <a:srgbClr val="000000"/>
                          </a:solidFill>
                          <a:effectLst/>
                          <a:latin typeface="&quot;Times New Roman&quot;"/>
                          <a:cs typeface="Times New Roman" panose="02020603050405020304" pitchFamily="18" charset="0"/>
                        </a:rPr>
                        <a:t>necesit.</a:t>
                      </a:r>
                      <a:r>
                        <a:rPr lang="en-US" sz="2000" b="0" i="0" u="none" strike="noStrike" dirty="0">
                          <a:solidFill>
                            <a:srgbClr val="000000"/>
                          </a:solidFill>
                          <a:effectLst/>
                          <a:latin typeface="&quot;Times New Roman&quot;"/>
                          <a:cs typeface="Times New Roman" panose="02020603050405020304" pitchFamily="18" charset="0"/>
                        </a:rPr>
                        <a:t> </a:t>
                      </a:r>
                      <a:r>
                        <a:rPr lang="en-US" sz="2000" b="0" i="0" u="none" strike="noStrike" dirty="0" err="1">
                          <a:solidFill>
                            <a:srgbClr val="000000"/>
                          </a:solidFill>
                          <a:effectLst/>
                          <a:latin typeface="&quot;Times New Roman&quot;"/>
                          <a:cs typeface="Times New Roman" panose="02020603050405020304" pitchFamily="18" charset="0"/>
                        </a:rPr>
                        <a:t>monit</a:t>
                      </a:r>
                      <a:r>
                        <a:rPr lang="en-US" sz="2000" b="0" i="0" u="none" strike="noStrike" dirty="0">
                          <a:solidFill>
                            <a:srgbClr val="000000"/>
                          </a:solidFill>
                          <a:effectLst/>
                          <a:latin typeface="&quot;Times New Roman&quot;"/>
                          <a:cs typeface="Times New Roman" panose="02020603050405020304" pitchFamily="18" charset="0"/>
                        </a:rPr>
                        <a:t>.</a:t>
                      </a:r>
                    </a:p>
                    <a:p>
                      <a:pPr algn="l" fontAlgn="b"/>
                      <a:r>
                        <a:rPr lang="en-US" sz="2000" b="0" i="0" u="none" strike="noStrike" dirty="0">
                          <a:solidFill>
                            <a:srgbClr val="000000"/>
                          </a:solidFill>
                          <a:effectLst/>
                          <a:latin typeface="&quot;Times New Roman&quot;"/>
                          <a:cs typeface="Times New Roman" panose="02020603050405020304" pitchFamily="18" charset="0"/>
                        </a:rPr>
                        <a:t>cu MS</a:t>
                      </a:r>
                    </a:p>
                  </a:txBody>
                  <a:tcPr marL="5470" marR="5470" marT="5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t"/>
                      <a:r>
                        <a:rPr lang="en-US" sz="2000" b="0" i="0" u="none" strike="noStrike" dirty="0">
                          <a:solidFill>
                            <a:srgbClr val="000000"/>
                          </a:solidFill>
                          <a:effectLst/>
                          <a:latin typeface="&quot;Times New Roman&quot;"/>
                          <a:cs typeface="Times New Roman" panose="02020603050405020304" pitchFamily="18" charset="0"/>
                        </a:rPr>
                        <a:t>Total</a:t>
                      </a:r>
                    </a:p>
                  </a:txBody>
                  <a:tcPr marL="5470" marR="5470" marT="5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t"/>
                      <a:r>
                        <a:rPr lang="en-US" sz="2000" b="0" i="0" u="none" strike="noStrike" dirty="0">
                          <a:solidFill>
                            <a:srgbClr val="000000"/>
                          </a:solidFill>
                          <a:effectLst/>
                          <a:latin typeface="&quot;Times New Roman&quot;"/>
                          <a:cs typeface="Times New Roman" panose="02020603050405020304" pitchFamily="18" charset="0"/>
                        </a:rPr>
                        <a:t>Moti</a:t>
                      </a:r>
                      <a:r>
                        <a:rPr lang="ro-RO" sz="2000" b="0" i="0" u="none" strike="noStrike" dirty="0">
                          <a:solidFill>
                            <a:srgbClr val="000000"/>
                          </a:solidFill>
                          <a:effectLst/>
                          <a:latin typeface="&quot;Times New Roman&quot;"/>
                          <a:cs typeface="Times New Roman" panose="02020603050405020304" pitchFamily="18" charset="0"/>
                        </a:rPr>
                        <a:t>-</a:t>
                      </a:r>
                      <a:r>
                        <a:rPr lang="en-US" sz="2000" b="0" i="0" u="none" strike="noStrike" dirty="0" err="1">
                          <a:solidFill>
                            <a:srgbClr val="000000"/>
                          </a:solidFill>
                          <a:effectLst/>
                          <a:latin typeface="&quot;Times New Roman&quot;"/>
                          <a:cs typeface="Times New Roman" panose="02020603050405020304" pitchFamily="18" charset="0"/>
                        </a:rPr>
                        <a:t>vate</a:t>
                      </a:r>
                      <a:endParaRPr lang="en-US" sz="2000" b="0" i="0" u="none" strike="noStrike" dirty="0">
                        <a:solidFill>
                          <a:srgbClr val="000000"/>
                        </a:solidFill>
                        <a:effectLst/>
                        <a:latin typeface="&quot;Times New Roman&quot;"/>
                        <a:cs typeface="Times New Roman" panose="02020603050405020304" pitchFamily="18" charset="0"/>
                      </a:endParaRPr>
                    </a:p>
                  </a:txBody>
                  <a:tcPr marL="5470" marR="5470" marT="5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t"/>
                      <a:r>
                        <a:rPr lang="ro-RO" sz="2000" b="0" i="0" u="none" strike="noStrike" dirty="0">
                          <a:solidFill>
                            <a:srgbClr val="000000"/>
                          </a:solidFill>
                          <a:effectLst/>
                          <a:latin typeface="&quot;Times New Roman&quot;"/>
                          <a:cs typeface="Times New Roman" panose="02020603050405020304" pitchFamily="18" charset="0"/>
                        </a:rPr>
                        <a:t>N</a:t>
                      </a:r>
                      <a:r>
                        <a:rPr lang="en-US" sz="2000" b="0" i="0" u="none" strike="noStrike" dirty="0">
                          <a:solidFill>
                            <a:srgbClr val="000000"/>
                          </a:solidFill>
                          <a:effectLst/>
                          <a:latin typeface="&quot;Times New Roman&quot;"/>
                          <a:cs typeface="Times New Roman" panose="02020603050405020304" pitchFamily="18" charset="0"/>
                        </a:rPr>
                        <a:t>emo</a:t>
                      </a:r>
                      <a:r>
                        <a:rPr lang="ro-RO" sz="2000" b="0" i="0" u="none" strike="noStrike" dirty="0">
                          <a:solidFill>
                            <a:srgbClr val="000000"/>
                          </a:solidFill>
                          <a:effectLst/>
                          <a:latin typeface="&quot;Times New Roman&quot;"/>
                          <a:cs typeface="Times New Roman" panose="02020603050405020304" pitchFamily="18" charset="0"/>
                        </a:rPr>
                        <a:t>-</a:t>
                      </a:r>
                      <a:r>
                        <a:rPr lang="en-US" sz="2000" b="0" i="0" u="none" strike="noStrike" dirty="0" err="1">
                          <a:solidFill>
                            <a:srgbClr val="000000"/>
                          </a:solidFill>
                          <a:effectLst/>
                          <a:latin typeface="&quot;Times New Roman&quot;"/>
                          <a:cs typeface="Times New Roman" panose="02020603050405020304" pitchFamily="18" charset="0"/>
                        </a:rPr>
                        <a:t>tivate</a:t>
                      </a:r>
                      <a:endParaRPr lang="en-US" sz="2000" b="0" i="0" u="none" strike="noStrike" dirty="0">
                        <a:solidFill>
                          <a:srgbClr val="000000"/>
                        </a:solidFill>
                        <a:effectLst/>
                        <a:latin typeface="&quot;Times New Roman&quot;"/>
                        <a:cs typeface="Times New Roman" panose="02020603050405020304" pitchFamily="18" charset="0"/>
                      </a:endParaRPr>
                    </a:p>
                    <a:p>
                      <a:pPr algn="l" fontAlgn="t"/>
                      <a:r>
                        <a:rPr lang="ru-RU" sz="2000" b="0" i="0" u="none" strike="noStrike" dirty="0">
                          <a:solidFill>
                            <a:srgbClr val="000000"/>
                          </a:solidFill>
                          <a:effectLst/>
                          <a:latin typeface="&quot;Times New Roman&quot;"/>
                          <a:cs typeface="Times New Roman" panose="02020603050405020304" pitchFamily="18" charset="0"/>
                        </a:rPr>
                        <a:t> </a:t>
                      </a:r>
                    </a:p>
                  </a:txBody>
                  <a:tcPr marL="5470" marR="5470" marT="54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vMerge="1">
                  <a:txBody>
                    <a:bodyPr/>
                    <a:lstStyle/>
                    <a:p>
                      <a:endParaRPr lang="ru-RU"/>
                    </a:p>
                  </a:txBody>
                  <a:tcPr/>
                </a:tc>
                <a:extLst>
                  <a:ext uri="{0D108BD9-81ED-4DB2-BD59-A6C34878D82A}">
                    <a16:rowId xmlns:a16="http://schemas.microsoft.com/office/drawing/2014/main" val="2771680421"/>
                  </a:ext>
                </a:extLst>
              </a:tr>
              <a:tr h="472080">
                <a:tc>
                  <a:txBody>
                    <a:bodyPr/>
                    <a:lstStyle/>
                    <a:p>
                      <a:pPr algn="ctr" fontAlgn="b"/>
                      <a:r>
                        <a:rPr lang="ro-RO" sz="1800" b="1" i="0" u="none" strike="noStrike" dirty="0">
                          <a:solidFill>
                            <a:srgbClr val="000000"/>
                          </a:solidFill>
                          <a:effectLst/>
                          <a:latin typeface="&quot;Times New Roman&quot;"/>
                        </a:rPr>
                        <a:t>2124</a:t>
                      </a:r>
                      <a:endParaRPr lang="ru-RU" sz="1800" b="1" i="0" u="none" strike="noStrike" dirty="0">
                        <a:solidFill>
                          <a:srgbClr val="000000"/>
                        </a:solidFill>
                        <a:effectLst/>
                        <a:latin typeface="&quot;Times New Roman&quot;"/>
                      </a:endParaRPr>
                    </a:p>
                  </a:txBody>
                  <a:tcPr marL="5470" marR="5470" marT="5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ro-RO" sz="1800" b="1" i="0" u="none" strike="noStrike" dirty="0">
                          <a:solidFill>
                            <a:srgbClr val="000000"/>
                          </a:solidFill>
                          <a:effectLst/>
                          <a:latin typeface="&quot;Times New Roman&quot;"/>
                        </a:rPr>
                        <a:t>53</a:t>
                      </a:r>
                      <a:endParaRPr lang="ru-RU" sz="1800" b="1" i="0" u="none" strike="noStrike" dirty="0">
                        <a:solidFill>
                          <a:srgbClr val="000000"/>
                        </a:solidFill>
                        <a:effectLst/>
                        <a:latin typeface="&quot;Times New Roman&quot;"/>
                      </a:endParaRPr>
                    </a:p>
                  </a:txBody>
                  <a:tcPr marL="5470" marR="5470" marT="5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ro-RO" sz="1800" b="1" i="0" u="none" strike="noStrike" dirty="0">
                          <a:solidFill>
                            <a:srgbClr val="000000"/>
                          </a:solidFill>
                          <a:effectLst/>
                          <a:latin typeface="&quot;Times New Roman&quot;"/>
                        </a:rPr>
                        <a:t>79</a:t>
                      </a:r>
                      <a:endParaRPr lang="ru-RU" sz="1800" b="1" i="0" u="none" strike="noStrike" dirty="0">
                        <a:solidFill>
                          <a:srgbClr val="000000"/>
                        </a:solidFill>
                        <a:effectLst/>
                        <a:latin typeface="&quot;Times New Roman&quot;"/>
                      </a:endParaRPr>
                    </a:p>
                  </a:txBody>
                  <a:tcPr marL="5470" marR="5470" marT="5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ro-RO" sz="1800" b="1" i="0" u="none" strike="noStrike" dirty="0">
                          <a:solidFill>
                            <a:srgbClr val="000000"/>
                          </a:solidFill>
                          <a:effectLst/>
                          <a:latin typeface="&quot;Times New Roman&quot;"/>
                        </a:rPr>
                        <a:t>11</a:t>
                      </a:r>
                      <a:endParaRPr lang="ru-RU" sz="1800" b="1" i="0" u="none" strike="noStrike" dirty="0">
                        <a:solidFill>
                          <a:srgbClr val="000000"/>
                        </a:solidFill>
                        <a:effectLst/>
                        <a:latin typeface="&quot;Times New Roman&quot;"/>
                      </a:endParaRPr>
                    </a:p>
                  </a:txBody>
                  <a:tcPr marL="5470" marR="5470" marT="5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ru-RU" sz="1800" b="1" i="0" u="none" strike="noStrike" dirty="0">
                          <a:solidFill>
                            <a:srgbClr val="000000"/>
                          </a:solidFill>
                          <a:effectLst/>
                          <a:latin typeface="&quot;Times New Roman&quot;"/>
                        </a:rPr>
                        <a:t>2087</a:t>
                      </a:r>
                    </a:p>
                  </a:txBody>
                  <a:tcPr marL="5470" marR="5470" marT="5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ru-RU" sz="1800" b="1" i="0" u="none" strike="noStrike">
                          <a:solidFill>
                            <a:srgbClr val="000000"/>
                          </a:solidFill>
                          <a:effectLst/>
                          <a:latin typeface="&quot;Times New Roman&quot;"/>
                        </a:rPr>
                        <a:t>2087</a:t>
                      </a:r>
                    </a:p>
                  </a:txBody>
                  <a:tcPr marL="5470" marR="5470" marT="5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ro-RO" sz="1800" b="1" i="0" u="none" strike="noStrike" dirty="0">
                          <a:solidFill>
                            <a:srgbClr val="000000"/>
                          </a:solidFill>
                          <a:effectLst/>
                          <a:latin typeface="&quot;Times New Roman&quot;"/>
                        </a:rPr>
                        <a:t>699</a:t>
                      </a:r>
                      <a:endParaRPr lang="ru-RU" sz="1800" b="1" i="0" u="none" strike="noStrike" dirty="0">
                        <a:solidFill>
                          <a:srgbClr val="000000"/>
                        </a:solidFill>
                        <a:effectLst/>
                        <a:latin typeface="&quot;Times New Roman&quot;"/>
                      </a:endParaRPr>
                    </a:p>
                  </a:txBody>
                  <a:tcPr marL="5470" marR="5470" marT="5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ro-RO" sz="1800" b="1" i="0" u="none" strike="noStrike" dirty="0">
                          <a:solidFill>
                            <a:srgbClr val="000000"/>
                          </a:solidFill>
                          <a:effectLst/>
                          <a:latin typeface="&quot;Times New Roman&quot;"/>
                        </a:rPr>
                        <a:t>797</a:t>
                      </a:r>
                      <a:endParaRPr lang="ru-RU" sz="1800" b="1" i="0" u="none" strike="noStrike" dirty="0">
                        <a:solidFill>
                          <a:srgbClr val="000000"/>
                        </a:solidFill>
                        <a:effectLst/>
                        <a:latin typeface="&quot;Times New Roman&quot;"/>
                      </a:endParaRPr>
                    </a:p>
                  </a:txBody>
                  <a:tcPr marL="5470" marR="5470" marT="5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ro-RO" sz="1800" b="1" i="0" u="none" strike="noStrike" dirty="0">
                          <a:solidFill>
                            <a:srgbClr val="000000"/>
                          </a:solidFill>
                          <a:effectLst/>
                          <a:latin typeface="&quot;Times New Roman&quot;"/>
                        </a:rPr>
                        <a:t>591</a:t>
                      </a:r>
                      <a:endParaRPr lang="ru-RU" sz="1800" b="1" i="0" u="none" strike="noStrike" dirty="0">
                        <a:solidFill>
                          <a:srgbClr val="000000"/>
                        </a:solidFill>
                        <a:effectLst/>
                        <a:latin typeface="&quot;Times New Roman&quot;"/>
                      </a:endParaRPr>
                    </a:p>
                  </a:txBody>
                  <a:tcPr marL="5470" marR="5470" marT="5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ro-RO" sz="1800" b="1" i="0" u="none" strike="noStrike" dirty="0">
                          <a:solidFill>
                            <a:srgbClr val="000000"/>
                          </a:solidFill>
                          <a:effectLst/>
                          <a:latin typeface="&quot;Times New Roman&quot;"/>
                        </a:rPr>
                        <a:t>117</a:t>
                      </a:r>
                      <a:endParaRPr lang="ru-RU" sz="1800" b="1" i="0" u="none" strike="noStrike" dirty="0">
                        <a:solidFill>
                          <a:srgbClr val="000000"/>
                        </a:solidFill>
                        <a:effectLst/>
                        <a:latin typeface="&quot;Times New Roman&quot;"/>
                      </a:endParaRPr>
                    </a:p>
                  </a:txBody>
                  <a:tcPr marL="5470" marR="5470" marT="5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ro-RO" sz="1800" b="1" i="0" u="none" strike="noStrike" dirty="0">
                          <a:solidFill>
                            <a:srgbClr val="000000"/>
                          </a:solidFill>
                          <a:effectLst/>
                          <a:latin typeface="&quot;Times New Roman&quot;"/>
                        </a:rPr>
                        <a:t>28238</a:t>
                      </a:r>
                      <a:endParaRPr lang="ru-RU" sz="1800" b="1" i="0" u="none" strike="noStrike" dirty="0">
                        <a:solidFill>
                          <a:srgbClr val="000000"/>
                        </a:solidFill>
                        <a:effectLst/>
                        <a:latin typeface="&quot;Times New Roman&quot;"/>
                      </a:endParaRPr>
                    </a:p>
                  </a:txBody>
                  <a:tcPr marL="5470" marR="5470" marT="5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ro-RO" sz="1800" b="1" i="0" u="none" strike="noStrike" dirty="0">
                          <a:solidFill>
                            <a:srgbClr val="000000"/>
                          </a:solidFill>
                          <a:effectLst/>
                          <a:latin typeface="&quot;Times New Roman&quot;"/>
                        </a:rPr>
                        <a:t>14658</a:t>
                      </a:r>
                      <a:endParaRPr lang="ru-RU" sz="1800" b="1" i="0" u="none" strike="noStrike" dirty="0">
                        <a:solidFill>
                          <a:srgbClr val="000000"/>
                        </a:solidFill>
                        <a:effectLst/>
                        <a:latin typeface="&quot;Times New Roman&quot;"/>
                      </a:endParaRPr>
                    </a:p>
                  </a:txBody>
                  <a:tcPr marL="5470" marR="5470" marT="5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ro-RO" sz="1800" b="1" i="0" u="none" strike="noStrike" dirty="0">
                          <a:solidFill>
                            <a:srgbClr val="000000"/>
                          </a:solidFill>
                          <a:effectLst/>
                          <a:latin typeface="&quot;Times New Roman&quot;"/>
                        </a:rPr>
                        <a:t>13580</a:t>
                      </a:r>
                      <a:endParaRPr lang="ru-RU" sz="1800" b="1" i="0" u="none" strike="noStrike" dirty="0">
                        <a:solidFill>
                          <a:srgbClr val="000000"/>
                        </a:solidFill>
                        <a:effectLst/>
                        <a:latin typeface="&quot;Times New Roman&quot;"/>
                      </a:endParaRPr>
                    </a:p>
                  </a:txBody>
                  <a:tcPr marL="5470" marR="5470" marT="5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ro-RO" sz="1800" b="1" i="0" u="none" strike="noStrike" dirty="0">
                          <a:solidFill>
                            <a:srgbClr val="000000"/>
                          </a:solidFill>
                          <a:effectLst/>
                          <a:latin typeface="&quot;Times New Roman&quot;"/>
                        </a:rPr>
                        <a:t>13,5</a:t>
                      </a:r>
                      <a:endParaRPr lang="ru-RU" sz="1800" b="1" i="0" u="none" strike="noStrike" dirty="0">
                        <a:solidFill>
                          <a:srgbClr val="000000"/>
                        </a:solidFill>
                        <a:effectLst/>
                        <a:latin typeface="&quot;Times New Roman&quot;"/>
                      </a:endParaRPr>
                    </a:p>
                  </a:txBody>
                  <a:tcPr marL="5470" marR="5470" marT="54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218290758"/>
                  </a:ext>
                </a:extLst>
              </a:tr>
            </a:tbl>
          </a:graphicData>
        </a:graphic>
      </p:graphicFrame>
      <p:sp>
        <p:nvSpPr>
          <p:cNvPr id="6" name="Прямоугольник 5"/>
          <p:cNvSpPr/>
          <p:nvPr/>
        </p:nvSpPr>
        <p:spPr>
          <a:xfrm>
            <a:off x="3073137" y="935807"/>
            <a:ext cx="6394699" cy="461665"/>
          </a:xfrm>
          <a:prstGeom prst="rect">
            <a:avLst/>
          </a:prstGeom>
        </p:spPr>
        <p:txBody>
          <a:bodyPr wrap="none">
            <a:spAutoFit/>
          </a:bodyPr>
          <a:lstStyle/>
          <a:p>
            <a:r>
              <a:rPr lang="ro-RO" sz="2400" b="1" dirty="0"/>
              <a:t>Rezultate anuale școlare (treapta  primară)</a:t>
            </a:r>
            <a:endParaRPr lang="ru-RU" sz="2400" b="1" dirty="0"/>
          </a:p>
        </p:txBody>
      </p:sp>
    </p:spTree>
    <p:extLst>
      <p:ext uri="{BB962C8B-B14F-4D97-AF65-F5344CB8AC3E}">
        <p14:creationId xmlns:p14="http://schemas.microsoft.com/office/powerpoint/2010/main" val="3408607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3960753559"/>
              </p:ext>
            </p:extLst>
          </p:nvPr>
        </p:nvGraphicFramePr>
        <p:xfrm>
          <a:off x="315133" y="2169764"/>
          <a:ext cx="11665058" cy="2771409"/>
        </p:xfrm>
        <a:graphic>
          <a:graphicData uri="http://schemas.openxmlformats.org/drawingml/2006/table">
            <a:tbl>
              <a:tblPr/>
              <a:tblGrid>
                <a:gridCol w="868964">
                  <a:extLst>
                    <a:ext uri="{9D8B030D-6E8A-4147-A177-3AD203B41FA5}">
                      <a16:colId xmlns:a16="http://schemas.microsoft.com/office/drawing/2014/main" val="1281983570"/>
                    </a:ext>
                  </a:extLst>
                </a:gridCol>
                <a:gridCol w="558618">
                  <a:extLst>
                    <a:ext uri="{9D8B030D-6E8A-4147-A177-3AD203B41FA5}">
                      <a16:colId xmlns:a16="http://schemas.microsoft.com/office/drawing/2014/main" val="3640183180"/>
                    </a:ext>
                  </a:extLst>
                </a:gridCol>
                <a:gridCol w="636478">
                  <a:extLst>
                    <a:ext uri="{9D8B030D-6E8A-4147-A177-3AD203B41FA5}">
                      <a16:colId xmlns:a16="http://schemas.microsoft.com/office/drawing/2014/main" val="3657804937"/>
                    </a:ext>
                  </a:extLst>
                </a:gridCol>
                <a:gridCol w="688019">
                  <a:extLst>
                    <a:ext uri="{9D8B030D-6E8A-4147-A177-3AD203B41FA5}">
                      <a16:colId xmlns:a16="http://schemas.microsoft.com/office/drawing/2014/main" val="346781028"/>
                    </a:ext>
                  </a:extLst>
                </a:gridCol>
                <a:gridCol w="739294">
                  <a:extLst>
                    <a:ext uri="{9D8B030D-6E8A-4147-A177-3AD203B41FA5}">
                      <a16:colId xmlns:a16="http://schemas.microsoft.com/office/drawing/2014/main" val="4126229510"/>
                    </a:ext>
                  </a:extLst>
                </a:gridCol>
                <a:gridCol w="777477">
                  <a:extLst>
                    <a:ext uri="{9D8B030D-6E8A-4147-A177-3AD203B41FA5}">
                      <a16:colId xmlns:a16="http://schemas.microsoft.com/office/drawing/2014/main" val="3522441097"/>
                    </a:ext>
                  </a:extLst>
                </a:gridCol>
                <a:gridCol w="432865">
                  <a:extLst>
                    <a:ext uri="{9D8B030D-6E8A-4147-A177-3AD203B41FA5}">
                      <a16:colId xmlns:a16="http://schemas.microsoft.com/office/drawing/2014/main" val="3883780804"/>
                    </a:ext>
                  </a:extLst>
                </a:gridCol>
                <a:gridCol w="535343">
                  <a:extLst>
                    <a:ext uri="{9D8B030D-6E8A-4147-A177-3AD203B41FA5}">
                      <a16:colId xmlns:a16="http://schemas.microsoft.com/office/drawing/2014/main" val="4033573076"/>
                    </a:ext>
                  </a:extLst>
                </a:gridCol>
                <a:gridCol w="453876">
                  <a:extLst>
                    <a:ext uri="{9D8B030D-6E8A-4147-A177-3AD203B41FA5}">
                      <a16:colId xmlns:a16="http://schemas.microsoft.com/office/drawing/2014/main" val="121540022"/>
                    </a:ext>
                  </a:extLst>
                </a:gridCol>
                <a:gridCol w="488793">
                  <a:extLst>
                    <a:ext uri="{9D8B030D-6E8A-4147-A177-3AD203B41FA5}">
                      <a16:colId xmlns:a16="http://schemas.microsoft.com/office/drawing/2014/main" val="3814304735"/>
                    </a:ext>
                  </a:extLst>
                </a:gridCol>
                <a:gridCol w="558618">
                  <a:extLst>
                    <a:ext uri="{9D8B030D-6E8A-4147-A177-3AD203B41FA5}">
                      <a16:colId xmlns:a16="http://schemas.microsoft.com/office/drawing/2014/main" val="4288149231"/>
                    </a:ext>
                  </a:extLst>
                </a:gridCol>
                <a:gridCol w="523706">
                  <a:extLst>
                    <a:ext uri="{9D8B030D-6E8A-4147-A177-3AD203B41FA5}">
                      <a16:colId xmlns:a16="http://schemas.microsoft.com/office/drawing/2014/main" val="1052898465"/>
                    </a:ext>
                  </a:extLst>
                </a:gridCol>
                <a:gridCol w="488793">
                  <a:extLst>
                    <a:ext uri="{9D8B030D-6E8A-4147-A177-3AD203B41FA5}">
                      <a16:colId xmlns:a16="http://schemas.microsoft.com/office/drawing/2014/main" val="3981110037"/>
                    </a:ext>
                  </a:extLst>
                </a:gridCol>
                <a:gridCol w="570257">
                  <a:extLst>
                    <a:ext uri="{9D8B030D-6E8A-4147-A177-3AD203B41FA5}">
                      <a16:colId xmlns:a16="http://schemas.microsoft.com/office/drawing/2014/main" val="793705192"/>
                    </a:ext>
                  </a:extLst>
                </a:gridCol>
                <a:gridCol w="436560">
                  <a:extLst>
                    <a:ext uri="{9D8B030D-6E8A-4147-A177-3AD203B41FA5}">
                      <a16:colId xmlns:a16="http://schemas.microsoft.com/office/drawing/2014/main" val="3802580909"/>
                    </a:ext>
                  </a:extLst>
                </a:gridCol>
                <a:gridCol w="469101">
                  <a:extLst>
                    <a:ext uri="{9D8B030D-6E8A-4147-A177-3AD203B41FA5}">
                      <a16:colId xmlns:a16="http://schemas.microsoft.com/office/drawing/2014/main" val="4091417243"/>
                    </a:ext>
                  </a:extLst>
                </a:gridCol>
                <a:gridCol w="546245">
                  <a:extLst>
                    <a:ext uri="{9D8B030D-6E8A-4147-A177-3AD203B41FA5}">
                      <a16:colId xmlns:a16="http://schemas.microsoft.com/office/drawing/2014/main" val="558873157"/>
                    </a:ext>
                  </a:extLst>
                </a:gridCol>
                <a:gridCol w="782571">
                  <a:extLst>
                    <a:ext uri="{9D8B030D-6E8A-4147-A177-3AD203B41FA5}">
                      <a16:colId xmlns:a16="http://schemas.microsoft.com/office/drawing/2014/main" val="717956561"/>
                    </a:ext>
                  </a:extLst>
                </a:gridCol>
                <a:gridCol w="535343">
                  <a:extLst>
                    <a:ext uri="{9D8B030D-6E8A-4147-A177-3AD203B41FA5}">
                      <a16:colId xmlns:a16="http://schemas.microsoft.com/office/drawing/2014/main" val="1453781022"/>
                    </a:ext>
                  </a:extLst>
                </a:gridCol>
                <a:gridCol w="574137">
                  <a:extLst>
                    <a:ext uri="{9D8B030D-6E8A-4147-A177-3AD203B41FA5}">
                      <a16:colId xmlns:a16="http://schemas.microsoft.com/office/drawing/2014/main" val="4186937908"/>
                    </a:ext>
                  </a:extLst>
                </a:gridCol>
              </a:tblGrid>
              <a:tr h="867905">
                <a:tc rowSpan="2">
                  <a:txBody>
                    <a:bodyPr/>
                    <a:lstStyle/>
                    <a:p>
                      <a:pPr algn="ctr" fontAlgn="t"/>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Nr</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de </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elevi</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la </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sfârşit</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de </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semestru</a:t>
                      </a:r>
                      <a:r>
                        <a:rPr lang="ro-RO" sz="1600" b="0" i="0" u="none" strike="noStrike" dirty="0">
                          <a:solidFill>
                            <a:srgbClr val="000000"/>
                          </a:solidFill>
                          <a:effectLst/>
                          <a:latin typeface="Times New Roman" panose="02020603050405020304" pitchFamily="18" charset="0"/>
                          <a:cs typeface="Times New Roman" panose="02020603050405020304" pitchFamily="18" charset="0"/>
                        </a:rPr>
                        <a:t> I</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a:t>
                      </a:r>
                      <a:r>
                        <a:rPr lang="ro-RO" sz="1600" b="0" i="0" u="none" strike="noStrike" dirty="0">
                          <a:solidFill>
                            <a:srgbClr val="000000"/>
                          </a:solidFill>
                          <a:effectLst/>
                          <a:latin typeface="Times New Roman" panose="02020603050405020304" pitchFamily="18" charset="0"/>
                          <a:cs typeface="Times New Roman" panose="02020603050405020304" pitchFamily="18" charset="0"/>
                        </a:rPr>
                        <a:t>01</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a:t>
                      </a:r>
                      <a:r>
                        <a:rPr lang="ro-RO" sz="1600" b="0" i="0" u="none" strike="noStrike" dirty="0">
                          <a:solidFill>
                            <a:srgbClr val="000000"/>
                          </a:solidFill>
                          <a:effectLst/>
                          <a:latin typeface="Times New Roman" panose="02020603050405020304" pitchFamily="18" charset="0"/>
                          <a:cs typeface="Times New Roman" panose="02020603050405020304" pitchFamily="18" charset="0"/>
                        </a:rPr>
                        <a:t>09</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.22</a:t>
                      </a: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rowSpan="2">
                  <a:txBody>
                    <a:bodyPr/>
                    <a:lstStyle/>
                    <a:p>
                      <a:pPr algn="ctr" fontAlgn="t"/>
                      <a:r>
                        <a:rPr lang="ru-RU" sz="1600" b="0" i="0" u="none" strike="noStrike" dirty="0">
                          <a:solidFill>
                            <a:srgbClr val="000000"/>
                          </a:solidFill>
                          <a:effectLst/>
                          <a:latin typeface="Times New Roman" panose="02020603050405020304" pitchFamily="18" charset="0"/>
                          <a:cs typeface="Times New Roman" panose="02020603050405020304" pitchFamily="18" charset="0"/>
                        </a:rPr>
                        <a:t> </a:t>
                      </a:r>
                    </a:p>
                    <a:p>
                      <a:pPr algn="l"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Nr.</a:t>
                      </a:r>
                      <a:endParaRPr lang="ro-RO" sz="1600" b="0" i="0" u="none" strike="noStrike" dirty="0">
                        <a:solidFill>
                          <a:srgbClr val="000000"/>
                        </a:solidFill>
                        <a:effectLst/>
                        <a:latin typeface="Times New Roman" panose="02020603050405020304" pitchFamily="18" charset="0"/>
                        <a:cs typeface="Times New Roman" panose="02020603050405020304" pitchFamily="18" charset="0"/>
                      </a:endParaRPr>
                    </a:p>
                    <a:p>
                      <a:pPr algn="l" fontAlgn="b"/>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elevi</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p>
                      <a:pPr algn="l" fontAlgn="b"/>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veniți</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rowSpan="2">
                  <a:txBody>
                    <a:bodyPr/>
                    <a:lstStyle/>
                    <a:p>
                      <a:pPr algn="ctr" fontAlgn="t"/>
                      <a:r>
                        <a:rPr lang="ru-RU" sz="1600" b="0" i="0" u="none" strike="noStrike" dirty="0">
                          <a:solidFill>
                            <a:srgbClr val="000000"/>
                          </a:solidFill>
                          <a:effectLst/>
                          <a:latin typeface="Times New Roman" panose="02020603050405020304" pitchFamily="18" charset="0"/>
                          <a:cs typeface="Times New Roman" panose="02020603050405020304" pitchFamily="18" charset="0"/>
                        </a:rPr>
                        <a:t> </a:t>
                      </a:r>
                    </a:p>
                    <a:p>
                      <a:pPr algn="l"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Nr.</a:t>
                      </a:r>
                      <a:endParaRPr lang="ro-RO" sz="1600" b="0" i="0" u="none" strike="noStrike" dirty="0">
                        <a:solidFill>
                          <a:srgbClr val="000000"/>
                        </a:solidFill>
                        <a:effectLst/>
                        <a:latin typeface="Times New Roman" panose="02020603050405020304" pitchFamily="18" charset="0"/>
                        <a:cs typeface="Times New Roman" panose="02020603050405020304" pitchFamily="18" charset="0"/>
                      </a:endParaRPr>
                    </a:p>
                    <a:p>
                      <a:pPr algn="l" fontAlgn="b"/>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elevi</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p>
                      <a:pPr algn="l" fontAlgn="b"/>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plecați</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rowSpan="2">
                  <a:txBody>
                    <a:bodyPr/>
                    <a:lstStyle/>
                    <a:p>
                      <a:pPr algn="ctr" fontAlgn="t"/>
                      <a:r>
                        <a:rPr lang="ru-RU" sz="1600" b="0" i="0" u="none" strike="noStrike" dirty="0">
                          <a:solidFill>
                            <a:srgbClr val="000000"/>
                          </a:solidFill>
                          <a:effectLst/>
                          <a:latin typeface="Times New Roman" panose="02020603050405020304" pitchFamily="18" charset="0"/>
                          <a:cs typeface="Times New Roman" panose="02020603050405020304" pitchFamily="18" charset="0"/>
                        </a:rPr>
                        <a:t> </a:t>
                      </a:r>
                    </a:p>
                    <a:p>
                      <a:pPr algn="l" fontAlgn="b"/>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Aban</a:t>
                      </a:r>
                      <a:r>
                        <a:rPr lang="ro-RO" sz="1600" b="0" i="0" u="none" strike="noStrike" dirty="0">
                          <a:solidFill>
                            <a:srgbClr val="000000"/>
                          </a:solidFill>
                          <a:effectLst/>
                          <a:latin typeface="Times New Roman" panose="02020603050405020304" pitchFamily="18" charset="0"/>
                          <a:cs typeface="Times New Roman" panose="02020603050405020304" pitchFamily="18" charset="0"/>
                        </a:rPr>
                        <a:t>-</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don</a:t>
                      </a:r>
                    </a:p>
                    <a:p>
                      <a:pPr algn="l" fontAlgn="b"/>
                      <a:r>
                        <a:rPr lang="ru-RU" sz="1600" b="0" i="0" u="none" strike="noStrike" dirty="0">
                          <a:solidFill>
                            <a:srgbClr val="000000"/>
                          </a:solidFill>
                          <a:effectLst/>
                          <a:latin typeface="Times New Roman" panose="02020603050405020304" pitchFamily="18" charset="0"/>
                          <a:cs typeface="Times New Roman" panose="02020603050405020304" pitchFamily="18" charset="0"/>
                        </a:rPr>
                        <a:t> </a:t>
                      </a:r>
                    </a:p>
                    <a:p>
                      <a:pPr algn="l" fontAlgn="b"/>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rowSpan="2">
                  <a:txBody>
                    <a:bodyPr/>
                    <a:lstStyle/>
                    <a:p>
                      <a:pPr algn="ctr" fontAlgn="t"/>
                      <a:r>
                        <a:rPr lang="ru-RU" sz="1600" b="0" i="0" u="none" strike="noStrike" dirty="0">
                          <a:solidFill>
                            <a:srgbClr val="000000"/>
                          </a:solidFill>
                          <a:effectLst/>
                          <a:latin typeface="Times New Roman" panose="02020603050405020304" pitchFamily="18" charset="0"/>
                          <a:cs typeface="Times New Roman" panose="02020603050405020304" pitchFamily="18" charset="0"/>
                        </a:rPr>
                        <a:t> </a:t>
                      </a:r>
                    </a:p>
                    <a:p>
                      <a:pPr algn="l" fontAlgn="b"/>
                      <a:r>
                        <a:rPr lang="ro-RO" sz="1600" b="0" i="0" u="none" strike="noStrike" dirty="0">
                          <a:solidFill>
                            <a:srgbClr val="000000"/>
                          </a:solidFill>
                          <a:effectLst/>
                          <a:latin typeface="Times New Roman" panose="02020603050405020304" pitchFamily="18" charset="0"/>
                          <a:cs typeface="Times New Roman" panose="02020603050405020304" pitchFamily="18" charset="0"/>
                        </a:rPr>
                        <a:t>L</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a sf</a:t>
                      </a:r>
                      <a:r>
                        <a:rPr lang="ro-RO" sz="1600" b="0" i="0" u="none" strike="noStrike" dirty="0">
                          <a:solidFill>
                            <a:srgbClr val="000000"/>
                          </a:solidFill>
                          <a:effectLst/>
                          <a:latin typeface="Times New Roman" panose="02020603050405020304" pitchFamily="18" charset="0"/>
                          <a:cs typeface="Times New Roman" panose="02020603050405020304" pitchFamily="18" charset="0"/>
                        </a:rPr>
                        <a:t>.</a:t>
                      </a:r>
                    </a:p>
                    <a:p>
                      <a:pPr algn="l"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 </a:t>
                      </a:r>
                      <a:r>
                        <a:rPr lang="ro-RO" sz="1600" b="0" i="0" u="none" strike="noStrike" dirty="0">
                          <a:solidFill>
                            <a:srgbClr val="000000"/>
                          </a:solidFill>
                          <a:effectLst/>
                          <a:latin typeface="Times New Roman" panose="02020603050405020304" pitchFamily="18" charset="0"/>
                          <a:cs typeface="Times New Roman" panose="02020603050405020304" pitchFamily="18" charset="0"/>
                        </a:rPr>
                        <a:t>s</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em</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II</a:t>
                      </a:r>
                      <a:r>
                        <a:rPr lang="ro-RO" sz="1600" b="0" i="0" u="none" strike="noStrike" dirty="0">
                          <a:solidFill>
                            <a:srgbClr val="000000"/>
                          </a:solidFill>
                          <a:effectLst/>
                          <a:latin typeface="Times New Roman" panose="02020603050405020304" pitchFamily="18" charset="0"/>
                          <a:cs typeface="Times New Roman" panose="02020603050405020304" pitchFamily="18" charset="0"/>
                        </a:rPr>
                        <a:t>,</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p>
                      <a:pPr algn="l"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la 31.05.</a:t>
                      </a:r>
                      <a:r>
                        <a:rPr lang="ru-RU" sz="1600" b="0" i="0" u="none" strike="noStrike" dirty="0">
                          <a:solidFill>
                            <a:srgbClr val="000000"/>
                          </a:solidFill>
                          <a:effectLst/>
                          <a:latin typeface="Times New Roman" panose="02020603050405020304" pitchFamily="18" charset="0"/>
                          <a:cs typeface="Times New Roman" panose="02020603050405020304" pitchFamily="18" charset="0"/>
                        </a:rPr>
                        <a:t>23</a:t>
                      </a:r>
                    </a:p>
                    <a:p>
                      <a:pPr algn="l" fontAlgn="b"/>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rowSpan="2">
                  <a:txBody>
                    <a:bodyPr/>
                    <a:lstStyle/>
                    <a:p>
                      <a:pPr algn="ctr" fontAlgn="t"/>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Reuşesc</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total</a:t>
                      </a: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gridSpan="6">
                  <a:txBody>
                    <a:bodyPr/>
                    <a:lstStyle/>
                    <a:p>
                      <a:pPr algn="ctr" fontAlgn="t"/>
                      <a:r>
                        <a:rPr lang="fr-FR" sz="1600" b="0" i="0" u="none" strike="noStrike" dirty="0">
                          <a:solidFill>
                            <a:srgbClr val="000000"/>
                          </a:solidFill>
                          <a:effectLst/>
                          <a:latin typeface="Times New Roman" panose="02020603050405020304" pitchFamily="18" charset="0"/>
                          <a:cs typeface="Times New Roman" panose="02020603050405020304" pitchFamily="18" charset="0"/>
                        </a:rPr>
                        <a:t>Din </a:t>
                      </a:r>
                      <a:r>
                        <a:rPr lang="fr-FR" sz="1600" b="0" i="0" u="none" strike="noStrike" dirty="0" err="1">
                          <a:solidFill>
                            <a:srgbClr val="000000"/>
                          </a:solidFill>
                          <a:effectLst/>
                          <a:latin typeface="Times New Roman" panose="02020603050405020304" pitchFamily="18" charset="0"/>
                          <a:cs typeface="Times New Roman" panose="02020603050405020304" pitchFamily="18" charset="0"/>
                        </a:rPr>
                        <a:t>numărul</a:t>
                      </a:r>
                      <a:r>
                        <a:rPr lang="fr-FR" sz="1600" b="0" i="0" u="none" strike="noStrike" dirty="0">
                          <a:solidFill>
                            <a:srgbClr val="000000"/>
                          </a:solidFill>
                          <a:effectLst/>
                          <a:latin typeface="Times New Roman" panose="02020603050405020304" pitchFamily="18" charset="0"/>
                          <a:cs typeface="Times New Roman" panose="02020603050405020304" pitchFamily="18" charset="0"/>
                        </a:rPr>
                        <a:t> total de </a:t>
                      </a:r>
                      <a:r>
                        <a:rPr lang="fr-FR" sz="1600" b="0" i="0" u="none" strike="noStrike" dirty="0" err="1">
                          <a:solidFill>
                            <a:srgbClr val="000000"/>
                          </a:solidFill>
                          <a:effectLst/>
                          <a:latin typeface="Times New Roman" panose="02020603050405020304" pitchFamily="18" charset="0"/>
                          <a:cs typeface="Times New Roman" panose="02020603050405020304" pitchFamily="18" charset="0"/>
                        </a:rPr>
                        <a:t>elevi</a:t>
                      </a:r>
                      <a:r>
                        <a:rPr lang="fr-FR" sz="1600" b="0" i="0" u="none" strike="noStrike" dirty="0">
                          <a:solidFill>
                            <a:srgbClr val="000000"/>
                          </a:solidFill>
                          <a:effectLst/>
                          <a:latin typeface="Times New Roman" panose="02020603050405020304" pitchFamily="18" charset="0"/>
                          <a:cs typeface="Times New Roman" panose="02020603050405020304" pitchFamily="18" charset="0"/>
                        </a:rPr>
                        <a:t> au </a:t>
                      </a:r>
                      <a:r>
                        <a:rPr lang="fr-FR" sz="1600" b="0" i="0" u="none" strike="noStrike" dirty="0" err="1">
                          <a:solidFill>
                            <a:srgbClr val="000000"/>
                          </a:solidFill>
                          <a:effectLst/>
                          <a:latin typeface="Times New Roman" panose="02020603050405020304" pitchFamily="18" charset="0"/>
                          <a:cs typeface="Times New Roman" panose="02020603050405020304" pitchFamily="18" charset="0"/>
                        </a:rPr>
                        <a:t>promovat</a:t>
                      </a:r>
                      <a:r>
                        <a:rPr lang="fr-FR" sz="1600" b="0" i="0" u="none" strike="noStrike" dirty="0">
                          <a:solidFill>
                            <a:srgbClr val="000000"/>
                          </a:solidFill>
                          <a:effectLst/>
                          <a:latin typeface="Times New Roman" panose="02020603050405020304" pitchFamily="18" charset="0"/>
                          <a:cs typeface="Times New Roman" panose="02020603050405020304" pitchFamily="18" charset="0"/>
                        </a:rPr>
                        <a:t> </a:t>
                      </a:r>
                      <a:r>
                        <a:rPr lang="fr-FR" sz="1600" b="0" i="0" u="none" strike="noStrike" dirty="0" err="1">
                          <a:solidFill>
                            <a:srgbClr val="000000"/>
                          </a:solidFill>
                          <a:effectLst/>
                          <a:latin typeface="Times New Roman" panose="02020603050405020304" pitchFamily="18" charset="0"/>
                          <a:cs typeface="Times New Roman" panose="02020603050405020304" pitchFamily="18" charset="0"/>
                        </a:rPr>
                        <a:t>pe</a:t>
                      </a:r>
                      <a:r>
                        <a:rPr lang="fr-FR" sz="1600" b="0" i="0" u="none" strike="noStrike" dirty="0">
                          <a:solidFill>
                            <a:srgbClr val="000000"/>
                          </a:solidFill>
                          <a:effectLst/>
                          <a:latin typeface="Times New Roman" panose="02020603050405020304" pitchFamily="18" charset="0"/>
                          <a:cs typeface="Times New Roman" panose="02020603050405020304" pitchFamily="18" charset="0"/>
                        </a:rPr>
                        <a:t> note de:</a:t>
                      </a: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fontAlgn="t"/>
                      <a:r>
                        <a:rPr lang="en-US" sz="1600" b="0" i="0" u="none" strike="noStrike">
                          <a:solidFill>
                            <a:srgbClr val="000000"/>
                          </a:solidFill>
                          <a:effectLst/>
                          <a:latin typeface="Times New Roman" panose="02020603050405020304" pitchFamily="18" charset="0"/>
                          <a:cs typeface="Times New Roman" panose="02020603050405020304" pitchFamily="18" charset="0"/>
                        </a:rPr>
                        <a:t>Numărul elevilor corigenţi</a:t>
                      </a: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fontAlgn="t"/>
                      <a:r>
                        <a:rPr lang="en-US" sz="1600" b="0" i="0" u="none" strike="noStrike">
                          <a:solidFill>
                            <a:srgbClr val="000000"/>
                          </a:solidFill>
                          <a:effectLst/>
                          <a:latin typeface="Times New Roman" panose="02020603050405020304" pitchFamily="18" charset="0"/>
                          <a:cs typeface="Times New Roman" panose="02020603050405020304" pitchFamily="18" charset="0"/>
                        </a:rPr>
                        <a:t>Număr de ore absentate</a:t>
                      </a: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hMerge="1">
                  <a:txBody>
                    <a:bodyPr/>
                    <a:lstStyle/>
                    <a:p>
                      <a:endParaRPr lang="ru-RU"/>
                    </a:p>
                  </a:txBody>
                  <a:tcPr/>
                </a:tc>
                <a:tc hMerge="1">
                  <a:txBody>
                    <a:bodyPr/>
                    <a:lstStyle/>
                    <a:p>
                      <a:endParaRPr lang="ru-RU"/>
                    </a:p>
                  </a:txBody>
                  <a:tcPr/>
                </a:tc>
                <a:tc rowSpan="2">
                  <a:txBody>
                    <a:bodyPr/>
                    <a:lstStyle/>
                    <a:p>
                      <a:pPr algn="ctr" fontAlgn="t"/>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Nr</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de </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absenţe</a:t>
                      </a:r>
                      <a:r>
                        <a:rPr lang="en-US" sz="1600" b="0" i="0" u="none" strike="noStrike" dirty="0">
                          <a:solidFill>
                            <a:srgbClr val="000000"/>
                          </a:solidFill>
                          <a:effectLst/>
                          <a:latin typeface="Times New Roman" panose="02020603050405020304" pitchFamily="18" charset="0"/>
                          <a:cs typeface="Times New Roman" panose="02020603050405020304" pitchFamily="18" charset="0"/>
                        </a:rPr>
                        <a:t> per </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elev</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320694639"/>
                  </a:ext>
                </a:extLst>
              </a:tr>
              <a:tr h="1438242">
                <a:tc vMerge="1">
                  <a:txBody>
                    <a:bodyPr/>
                    <a:lstStyle/>
                    <a:p>
                      <a:endParaRPr lang="ru-RU"/>
                    </a:p>
                  </a:txBody>
                  <a:tcPr/>
                </a:tc>
                <a:tc vMerge="1">
                  <a:txBody>
                    <a:bodyPr/>
                    <a:lstStyle/>
                    <a:p>
                      <a:pPr algn="l" fontAlgn="b"/>
                      <a:endParaRPr lang="ru-RU" sz="700" b="0" i="0" u="none" strike="noStrike" dirty="0">
                        <a:solidFill>
                          <a:srgbClr val="000000"/>
                        </a:solidFill>
                        <a:effectLst/>
                        <a:latin typeface="Arial" panose="020B0604020202020204" pitchFamily="34" charset="0"/>
                      </a:endParaRPr>
                    </a:p>
                  </a:txBody>
                  <a:tcPr marL="6937" marR="6937" marT="6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pPr algn="l" fontAlgn="b"/>
                      <a:endParaRPr lang="ru-RU" sz="700" b="0" i="0" u="none" strike="noStrike" dirty="0">
                        <a:solidFill>
                          <a:srgbClr val="000000"/>
                        </a:solidFill>
                        <a:effectLst/>
                        <a:latin typeface="Arial" panose="020B0604020202020204" pitchFamily="34" charset="0"/>
                      </a:endParaRPr>
                    </a:p>
                  </a:txBody>
                  <a:tcPr marL="6937" marR="6937" marT="6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pPr algn="l" fontAlgn="b"/>
                      <a:endParaRPr lang="ru-RU" sz="700" b="0" i="0" u="none" strike="noStrike" dirty="0">
                        <a:solidFill>
                          <a:srgbClr val="000000"/>
                        </a:solidFill>
                        <a:effectLst/>
                        <a:latin typeface="Arial" panose="020B0604020202020204" pitchFamily="34" charset="0"/>
                      </a:endParaRPr>
                    </a:p>
                  </a:txBody>
                  <a:tcPr marL="6937" marR="6937" marT="6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pPr algn="r" fontAlgn="b"/>
                      <a:endParaRPr lang="ru-RU" sz="700" b="0" i="0" u="none" strike="noStrike" dirty="0">
                        <a:solidFill>
                          <a:srgbClr val="000000"/>
                        </a:solidFill>
                        <a:effectLst/>
                        <a:latin typeface="Arial" panose="020B0604020202020204" pitchFamily="34" charset="0"/>
                      </a:endParaRPr>
                    </a:p>
                  </a:txBody>
                  <a:tcPr marL="6937" marR="6937" marT="6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ru-RU"/>
                    </a:p>
                  </a:txBody>
                  <a:tcPr/>
                </a:tc>
                <a:tc>
                  <a:txBody>
                    <a:bodyPr/>
                    <a:lstStyle/>
                    <a:p>
                      <a:pPr algn="ctr" fontAlgn="t"/>
                      <a:r>
                        <a:rPr lang="ru-RU" sz="1600" b="0" i="0" u="none" strike="noStrike" dirty="0">
                          <a:solidFill>
                            <a:srgbClr val="000000"/>
                          </a:solidFill>
                          <a:effectLst/>
                          <a:latin typeface="Times New Roman" panose="02020603050405020304" pitchFamily="18" charset="0"/>
                          <a:cs typeface="Times New Roman" panose="02020603050405020304" pitchFamily="18" charset="0"/>
                        </a:rPr>
                        <a:t>10</a:t>
                      </a: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t"/>
                      <a:r>
                        <a:rPr lang="ru-RU" sz="1600" b="0" i="0" u="none" strike="noStrike" dirty="0">
                          <a:solidFill>
                            <a:srgbClr val="000000"/>
                          </a:solidFill>
                          <a:effectLst/>
                          <a:latin typeface="Times New Roman" panose="02020603050405020304" pitchFamily="18" charset="0"/>
                          <a:cs typeface="Times New Roman" panose="02020603050405020304" pitchFamily="18" charset="0"/>
                        </a:rPr>
                        <a:t>9, 10</a:t>
                      </a: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t"/>
                      <a:r>
                        <a:rPr lang="ru-RU" sz="1600" b="0" i="0" u="none" strike="noStrike" dirty="0">
                          <a:solidFill>
                            <a:srgbClr val="000000"/>
                          </a:solidFill>
                          <a:effectLst/>
                          <a:latin typeface="Times New Roman" panose="02020603050405020304" pitchFamily="18" charset="0"/>
                          <a:cs typeface="Times New Roman" panose="02020603050405020304" pitchFamily="18" charset="0"/>
                        </a:rPr>
                        <a:t>8</a:t>
                      </a:r>
                      <a:r>
                        <a:rPr lang="ro-RO" sz="1600" b="0" i="0" u="none" strike="noStrike" dirty="0">
                          <a:solidFill>
                            <a:srgbClr val="000000"/>
                          </a:solidFill>
                          <a:effectLst/>
                          <a:latin typeface="Times New Roman" panose="02020603050405020304" pitchFamily="18" charset="0"/>
                          <a:cs typeface="Times New Roman" panose="02020603050405020304" pitchFamily="18" charset="0"/>
                        </a:rPr>
                        <a:t>-</a:t>
                      </a:r>
                      <a:r>
                        <a:rPr lang="ru-RU" sz="1600" b="0" i="0" u="none" strike="noStrike" dirty="0">
                          <a:solidFill>
                            <a:srgbClr val="000000"/>
                          </a:solidFill>
                          <a:effectLst/>
                          <a:latin typeface="Times New Roman" panose="02020603050405020304" pitchFamily="18" charset="0"/>
                          <a:cs typeface="Times New Roman" panose="02020603050405020304" pitchFamily="18" charset="0"/>
                        </a:rPr>
                        <a:t>10</a:t>
                      </a: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t"/>
                      <a:r>
                        <a:rPr lang="ru-RU" sz="1600" b="0" i="0" u="none" strike="noStrike" dirty="0">
                          <a:solidFill>
                            <a:srgbClr val="000000"/>
                          </a:solidFill>
                          <a:effectLst/>
                          <a:latin typeface="Times New Roman" panose="02020603050405020304" pitchFamily="18" charset="0"/>
                          <a:cs typeface="Times New Roman" panose="02020603050405020304" pitchFamily="18" charset="0"/>
                        </a:rPr>
                        <a:t>7</a:t>
                      </a:r>
                      <a:r>
                        <a:rPr lang="ro-RO" sz="1600" b="0" i="0" u="none" strike="noStrike" dirty="0">
                          <a:solidFill>
                            <a:srgbClr val="000000"/>
                          </a:solidFill>
                          <a:effectLst/>
                          <a:latin typeface="Times New Roman" panose="02020603050405020304" pitchFamily="18" charset="0"/>
                          <a:cs typeface="Times New Roman" panose="02020603050405020304" pitchFamily="18" charset="0"/>
                        </a:rPr>
                        <a:t>-</a:t>
                      </a:r>
                      <a:r>
                        <a:rPr lang="ru-RU" sz="1600" b="0" i="0" u="none" strike="noStrike" dirty="0">
                          <a:solidFill>
                            <a:srgbClr val="000000"/>
                          </a:solidFill>
                          <a:effectLst/>
                          <a:latin typeface="Times New Roman" panose="02020603050405020304" pitchFamily="18" charset="0"/>
                          <a:cs typeface="Times New Roman" panose="02020603050405020304" pitchFamily="18" charset="0"/>
                        </a:rPr>
                        <a:t>10</a:t>
                      </a: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t"/>
                      <a:r>
                        <a:rPr lang="ru-RU" sz="1600" b="0" i="0" u="none" strike="noStrike" dirty="0">
                          <a:solidFill>
                            <a:srgbClr val="000000"/>
                          </a:solidFill>
                          <a:effectLst/>
                          <a:latin typeface="Times New Roman" panose="02020603050405020304" pitchFamily="18" charset="0"/>
                          <a:cs typeface="Times New Roman" panose="02020603050405020304" pitchFamily="18" charset="0"/>
                        </a:rPr>
                        <a:t>5</a:t>
                      </a:r>
                      <a:r>
                        <a:rPr lang="ro-RO" sz="1600" b="0" i="0" u="none" strike="noStrike" dirty="0">
                          <a:solidFill>
                            <a:srgbClr val="000000"/>
                          </a:solidFill>
                          <a:effectLst/>
                          <a:latin typeface="Times New Roman" panose="02020603050405020304" pitchFamily="18" charset="0"/>
                          <a:cs typeface="Times New Roman" panose="02020603050405020304" pitchFamily="18" charset="0"/>
                        </a:rPr>
                        <a:t>-</a:t>
                      </a:r>
                      <a:r>
                        <a:rPr lang="ru-RU" sz="1600" b="0" i="0" u="none" strike="noStrike" dirty="0">
                          <a:solidFill>
                            <a:srgbClr val="000000"/>
                          </a:solidFill>
                          <a:effectLst/>
                          <a:latin typeface="Times New Roman" panose="02020603050405020304" pitchFamily="18" charset="0"/>
                          <a:cs typeface="Times New Roman" panose="02020603050405020304" pitchFamily="18" charset="0"/>
                        </a:rPr>
                        <a:t>10</a:t>
                      </a: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t"/>
                      <a:r>
                        <a:rPr lang="ru-RU" sz="1600" b="0" i="0" u="none" strike="noStrike" dirty="0">
                          <a:solidFill>
                            <a:srgbClr val="000000"/>
                          </a:solidFill>
                          <a:effectLst/>
                          <a:latin typeface="Times New Roman" panose="02020603050405020304" pitchFamily="18" charset="0"/>
                          <a:cs typeface="Times New Roman" panose="02020603050405020304" pitchFamily="18" charset="0"/>
                        </a:rPr>
                        <a:t>5-6</a:t>
                      </a: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t"/>
                      <a:r>
                        <a:rPr lang="en-US" sz="1600" b="0" i="0" u="none" strike="noStrike" dirty="0">
                          <a:solidFill>
                            <a:srgbClr val="000000"/>
                          </a:solidFill>
                          <a:effectLst/>
                          <a:latin typeface="Times New Roman" panose="02020603050405020304" pitchFamily="18" charset="0"/>
                          <a:cs typeface="Times New Roman" panose="02020603050405020304" pitchFamily="18" charset="0"/>
                        </a:rPr>
                        <a:t>Total</a:t>
                      </a: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t"/>
                      <a:r>
                        <a:rPr lang="en-US" sz="1600" b="0" i="0" u="none" strike="noStrike" dirty="0">
                          <a:solidFill>
                            <a:srgbClr val="000000"/>
                          </a:solidFill>
                          <a:effectLst/>
                          <a:latin typeface="Times New Roman" panose="02020603050405020304" pitchFamily="18" charset="0"/>
                          <a:cs typeface="Times New Roman" panose="02020603050405020304" pitchFamily="18" charset="0"/>
                        </a:rPr>
                        <a:t>La 1 </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obiect</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t"/>
                      <a:r>
                        <a:rPr lang="en-US" sz="1600" b="0" i="0" u="none" strike="noStrike" dirty="0">
                          <a:solidFill>
                            <a:srgbClr val="000000"/>
                          </a:solidFill>
                          <a:effectLst/>
                          <a:latin typeface="Times New Roman" panose="02020603050405020304" pitchFamily="18" charset="0"/>
                          <a:cs typeface="Times New Roman" panose="02020603050405020304" pitchFamily="18" charset="0"/>
                        </a:rPr>
                        <a:t>La 2 </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obiecte</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t"/>
                      <a:r>
                        <a:rPr lang="en-US" sz="1600" b="0" i="0" u="none" strike="noStrike" dirty="0">
                          <a:solidFill>
                            <a:srgbClr val="000000"/>
                          </a:solidFill>
                          <a:effectLst/>
                          <a:latin typeface="Times New Roman" panose="02020603050405020304" pitchFamily="18" charset="0"/>
                          <a:cs typeface="Times New Roman" panose="02020603050405020304" pitchFamily="18" charset="0"/>
                        </a:rPr>
                        <a:t>La 3 </a:t>
                      </a:r>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obiecte</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t"/>
                      <a:r>
                        <a:rPr lang="en-US" sz="1600" b="0" i="0" u="none" strike="noStrike" dirty="0">
                          <a:solidFill>
                            <a:srgbClr val="000000"/>
                          </a:solidFill>
                          <a:effectLst/>
                          <a:latin typeface="Times New Roman" panose="02020603050405020304" pitchFamily="18" charset="0"/>
                          <a:cs typeface="Times New Roman" panose="02020603050405020304" pitchFamily="18" charset="0"/>
                        </a:rPr>
                        <a:t>Total</a:t>
                      </a: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t"/>
                      <a:r>
                        <a:rPr lang="en-US" sz="1600" b="0" i="0" u="none" strike="noStrike" dirty="0">
                          <a:solidFill>
                            <a:srgbClr val="000000"/>
                          </a:solidFill>
                          <a:effectLst/>
                          <a:latin typeface="Times New Roman" panose="02020603050405020304" pitchFamily="18" charset="0"/>
                          <a:cs typeface="Times New Roman" panose="02020603050405020304" pitchFamily="18" charset="0"/>
                        </a:rPr>
                        <a:t>Motivate</a:t>
                      </a: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t"/>
                      <a:r>
                        <a:rPr lang="en-US" sz="1600" b="0" i="0" u="none" strike="noStrike" dirty="0" err="1">
                          <a:solidFill>
                            <a:srgbClr val="000000"/>
                          </a:solidFill>
                          <a:effectLst/>
                          <a:latin typeface="Times New Roman" panose="02020603050405020304" pitchFamily="18" charset="0"/>
                          <a:cs typeface="Times New Roman" panose="02020603050405020304" pitchFamily="18" charset="0"/>
                        </a:rPr>
                        <a:t>Nemotivate</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r>
                        <a:rPr lang="ru-RU" sz="1600" b="0" i="0" u="none" strike="noStrike" dirty="0">
                          <a:solidFill>
                            <a:srgbClr val="000000"/>
                          </a:solidFill>
                          <a:effectLst/>
                          <a:latin typeface="Times New Roman" panose="02020603050405020304" pitchFamily="18" charset="0"/>
                          <a:cs typeface="Times New Roman" panose="02020603050405020304" pitchFamily="18" charset="0"/>
                        </a:rPr>
                        <a:t> </a:t>
                      </a:r>
                    </a:p>
                    <a:p>
                      <a:pPr algn="ctr" fontAlgn="t"/>
                      <a:r>
                        <a:rPr lang="ru-RU" sz="16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vMerge="1">
                  <a:txBody>
                    <a:bodyPr/>
                    <a:lstStyle/>
                    <a:p>
                      <a:endParaRPr lang="ru-RU"/>
                    </a:p>
                  </a:txBody>
                  <a:tcPr/>
                </a:tc>
                <a:extLst>
                  <a:ext uri="{0D108BD9-81ED-4DB2-BD59-A6C34878D82A}">
                    <a16:rowId xmlns:a16="http://schemas.microsoft.com/office/drawing/2014/main" val="2890398917"/>
                  </a:ext>
                </a:extLst>
              </a:tr>
              <a:tr h="465262">
                <a:tc>
                  <a:txBody>
                    <a:bodyPr/>
                    <a:lstStyle/>
                    <a:p>
                      <a:pPr algn="l" fontAlgn="b"/>
                      <a:r>
                        <a:rPr lang="ru-RU" sz="1600" b="1" i="0" u="none" strike="noStrike" dirty="0">
                          <a:solidFill>
                            <a:srgbClr val="000000"/>
                          </a:solidFill>
                          <a:effectLst/>
                          <a:latin typeface="Times New Roman" panose="02020603050405020304" pitchFamily="18" charset="0"/>
                          <a:cs typeface="Times New Roman" panose="02020603050405020304" pitchFamily="18" charset="0"/>
                        </a:rPr>
                        <a:t>25</a:t>
                      </a:r>
                      <a:r>
                        <a:rPr lang="ro-RO" sz="1600" b="1" i="0" u="none" strike="noStrike" dirty="0">
                          <a:solidFill>
                            <a:srgbClr val="000000"/>
                          </a:solidFill>
                          <a:effectLst/>
                          <a:latin typeface="Times New Roman" panose="02020603050405020304" pitchFamily="18" charset="0"/>
                          <a:cs typeface="Times New Roman" panose="02020603050405020304" pitchFamily="18" charset="0"/>
                        </a:rPr>
                        <a:t>7</a:t>
                      </a:r>
                      <a:r>
                        <a:rPr lang="ru-RU" sz="1600" b="1" i="0" u="none" strike="noStrike" dirty="0">
                          <a:solidFill>
                            <a:srgbClr val="000000"/>
                          </a:solidFill>
                          <a:effectLst/>
                          <a:latin typeface="Times New Roman" panose="02020603050405020304" pitchFamily="18" charset="0"/>
                          <a:cs typeface="Times New Roman" panose="02020603050405020304" pitchFamily="18" charset="0"/>
                        </a:rPr>
                        <a:t>0</a:t>
                      </a: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ro-RO" sz="1600" b="1" i="0" u="none" strike="noStrike" dirty="0">
                          <a:solidFill>
                            <a:srgbClr val="000000"/>
                          </a:solidFill>
                          <a:effectLst/>
                          <a:latin typeface="Times New Roman" panose="02020603050405020304" pitchFamily="18" charset="0"/>
                          <a:cs typeface="Times New Roman" panose="02020603050405020304" pitchFamily="18" charset="0"/>
                        </a:rPr>
                        <a:t>45</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ro-RO" sz="1600" b="1" i="0" u="none" strike="noStrike" dirty="0">
                          <a:solidFill>
                            <a:srgbClr val="000000"/>
                          </a:solidFill>
                          <a:effectLst/>
                          <a:latin typeface="Times New Roman" panose="02020603050405020304" pitchFamily="18" charset="0"/>
                          <a:cs typeface="Times New Roman" panose="02020603050405020304" pitchFamily="18" charset="0"/>
                        </a:rPr>
                        <a:t>74</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ro-RO" sz="1600" b="1" i="0" u="none" strike="noStrike" dirty="0">
                          <a:solidFill>
                            <a:srgbClr val="000000"/>
                          </a:solidFill>
                          <a:effectLst/>
                          <a:latin typeface="Times New Roman" panose="02020603050405020304" pitchFamily="18" charset="0"/>
                          <a:cs typeface="Times New Roman" panose="02020603050405020304" pitchFamily="18" charset="0"/>
                        </a:rPr>
                        <a:t>8</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ru-RU" sz="1600" b="1" i="0" u="none" strike="noStrike" dirty="0">
                          <a:solidFill>
                            <a:srgbClr val="000000"/>
                          </a:solidFill>
                          <a:effectLst/>
                          <a:latin typeface="Times New Roman" panose="02020603050405020304" pitchFamily="18" charset="0"/>
                          <a:cs typeface="Times New Roman" panose="02020603050405020304" pitchFamily="18" charset="0"/>
                        </a:rPr>
                        <a:t>2533</a:t>
                      </a: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ru-RU" sz="1600" b="1" i="0" u="none" strike="noStrike">
                          <a:solidFill>
                            <a:srgbClr val="000000"/>
                          </a:solidFill>
                          <a:effectLst/>
                          <a:latin typeface="Times New Roman" panose="02020603050405020304" pitchFamily="18" charset="0"/>
                          <a:cs typeface="Times New Roman" panose="02020603050405020304" pitchFamily="18" charset="0"/>
                        </a:rPr>
                        <a:t>2489</a:t>
                      </a: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ru-RU" sz="1600" b="1" i="0" u="none" strike="noStrike" dirty="0">
                          <a:solidFill>
                            <a:srgbClr val="000000"/>
                          </a:solidFill>
                          <a:effectLst/>
                          <a:latin typeface="Times New Roman" panose="02020603050405020304" pitchFamily="18" charset="0"/>
                          <a:cs typeface="Times New Roman" panose="02020603050405020304" pitchFamily="18" charset="0"/>
                        </a:rPr>
                        <a:t>1</a:t>
                      </a: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ro-RO" sz="1600" b="1" i="0" u="none" strike="noStrike" dirty="0">
                          <a:solidFill>
                            <a:srgbClr val="000000"/>
                          </a:solidFill>
                          <a:effectLst/>
                          <a:latin typeface="Times New Roman" panose="02020603050405020304" pitchFamily="18" charset="0"/>
                          <a:cs typeface="Times New Roman" panose="02020603050405020304" pitchFamily="18" charset="0"/>
                        </a:rPr>
                        <a:t>47</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ro-RO" sz="1600" b="1" i="0" u="none" strike="noStrike" dirty="0">
                          <a:solidFill>
                            <a:srgbClr val="000000"/>
                          </a:solidFill>
                          <a:effectLst/>
                          <a:latin typeface="Times New Roman" panose="02020603050405020304" pitchFamily="18" charset="0"/>
                          <a:cs typeface="Times New Roman" panose="02020603050405020304" pitchFamily="18" charset="0"/>
                        </a:rPr>
                        <a:t>247</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ro-RO" sz="1600" b="1" i="0" u="none" strike="noStrike" dirty="0">
                          <a:solidFill>
                            <a:srgbClr val="000000"/>
                          </a:solidFill>
                          <a:effectLst/>
                          <a:latin typeface="Times New Roman" panose="02020603050405020304" pitchFamily="18" charset="0"/>
                          <a:cs typeface="Times New Roman" panose="02020603050405020304" pitchFamily="18" charset="0"/>
                        </a:rPr>
                        <a:t>428</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ro-RO" sz="1600" b="1" i="0" u="none" strike="noStrike" dirty="0">
                          <a:solidFill>
                            <a:srgbClr val="000000"/>
                          </a:solidFill>
                          <a:effectLst/>
                          <a:latin typeface="Times New Roman" panose="02020603050405020304" pitchFamily="18" charset="0"/>
                          <a:cs typeface="Times New Roman" panose="02020603050405020304" pitchFamily="18" charset="0"/>
                        </a:rPr>
                        <a:t>1399</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ro-RO" sz="1600" b="1" i="0" u="none" strike="noStrike" dirty="0">
                          <a:solidFill>
                            <a:srgbClr val="000000"/>
                          </a:solidFill>
                          <a:effectLst/>
                          <a:latin typeface="Times New Roman" panose="02020603050405020304" pitchFamily="18" charset="0"/>
                          <a:cs typeface="Times New Roman" panose="02020603050405020304" pitchFamily="18" charset="0"/>
                        </a:rPr>
                        <a:t>367</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ru-RU" sz="1600" b="1" i="0" u="none" strike="noStrike" dirty="0">
                          <a:solidFill>
                            <a:srgbClr val="000000"/>
                          </a:solidFill>
                          <a:effectLst/>
                          <a:latin typeface="Times New Roman" panose="02020603050405020304" pitchFamily="18" charset="0"/>
                          <a:cs typeface="Times New Roman" panose="02020603050405020304" pitchFamily="18" charset="0"/>
                        </a:rPr>
                        <a:t>4</a:t>
                      </a:r>
                      <a:r>
                        <a:rPr lang="ro-RO" sz="1600" b="1" i="0" u="none" strike="noStrike" dirty="0">
                          <a:solidFill>
                            <a:srgbClr val="000000"/>
                          </a:solidFill>
                          <a:effectLst/>
                          <a:latin typeface="Times New Roman" panose="02020603050405020304" pitchFamily="18" charset="0"/>
                          <a:cs typeface="Times New Roman" panose="02020603050405020304" pitchFamily="18" charset="0"/>
                        </a:rPr>
                        <a:t>5</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ro-RO" sz="1600" b="1" i="0" u="none" strike="noStrike" dirty="0">
                          <a:solidFill>
                            <a:srgbClr val="000000"/>
                          </a:solidFill>
                          <a:effectLst/>
                          <a:latin typeface="Times New Roman" panose="02020603050405020304" pitchFamily="18" charset="0"/>
                          <a:cs typeface="Times New Roman" panose="02020603050405020304" pitchFamily="18" charset="0"/>
                        </a:rPr>
                        <a:t>10</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ru-RU" sz="1600" b="1" i="0" u="none" strike="noStrike" dirty="0">
                          <a:solidFill>
                            <a:srgbClr val="000000"/>
                          </a:solidFill>
                          <a:effectLst/>
                          <a:latin typeface="Times New Roman" panose="02020603050405020304" pitchFamily="18" charset="0"/>
                          <a:cs typeface="Times New Roman" panose="02020603050405020304" pitchFamily="18" charset="0"/>
                        </a:rPr>
                        <a:t>1</a:t>
                      </a:r>
                      <a:r>
                        <a:rPr lang="ro-RO" sz="1600" b="1" i="0" u="none" strike="noStrike" dirty="0">
                          <a:solidFill>
                            <a:srgbClr val="000000"/>
                          </a:solidFill>
                          <a:effectLst/>
                          <a:latin typeface="Times New Roman" panose="02020603050405020304" pitchFamily="18" charset="0"/>
                          <a:cs typeface="Times New Roman" panose="02020603050405020304" pitchFamily="18" charset="0"/>
                        </a:rPr>
                        <a:t>0</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ru-RU" sz="1600" b="1" i="0" u="none" strike="noStrike" dirty="0">
                          <a:solidFill>
                            <a:srgbClr val="000000"/>
                          </a:solidFill>
                          <a:effectLst/>
                          <a:latin typeface="Times New Roman" panose="02020603050405020304" pitchFamily="18" charset="0"/>
                          <a:cs typeface="Times New Roman" panose="02020603050405020304" pitchFamily="18" charset="0"/>
                        </a:rPr>
                        <a:t>2</a:t>
                      </a:r>
                      <a:r>
                        <a:rPr lang="ro-RO" sz="1600" b="1" i="0" u="none" strike="noStrike" dirty="0">
                          <a:solidFill>
                            <a:srgbClr val="000000"/>
                          </a:solidFill>
                          <a:effectLst/>
                          <a:latin typeface="Times New Roman" panose="02020603050405020304" pitchFamily="18" charset="0"/>
                          <a:cs typeface="Times New Roman" panose="02020603050405020304" pitchFamily="18" charset="0"/>
                        </a:rPr>
                        <a:t>5</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ro-RO" sz="1600" b="1" i="0" u="none" strike="noStrike" dirty="0">
                          <a:solidFill>
                            <a:srgbClr val="000000"/>
                          </a:solidFill>
                          <a:effectLst/>
                          <a:latin typeface="Times New Roman" panose="02020603050405020304" pitchFamily="18" charset="0"/>
                          <a:cs typeface="Times New Roman" panose="02020603050405020304" pitchFamily="18" charset="0"/>
                        </a:rPr>
                        <a:t>91114</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ro-RO" sz="1600" b="1" i="0" u="none" strike="noStrike" dirty="0">
                          <a:solidFill>
                            <a:srgbClr val="000000"/>
                          </a:solidFill>
                          <a:effectLst/>
                          <a:latin typeface="Times New Roman" panose="02020603050405020304" pitchFamily="18" charset="0"/>
                          <a:cs typeface="Times New Roman" panose="02020603050405020304" pitchFamily="18" charset="0"/>
                        </a:rPr>
                        <a:t>47657</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ro-RO" sz="1600" b="1" i="0" u="none" strike="noStrike" dirty="0">
                          <a:solidFill>
                            <a:srgbClr val="000000"/>
                          </a:solidFill>
                          <a:effectLst/>
                          <a:latin typeface="Times New Roman" panose="02020603050405020304" pitchFamily="18" charset="0"/>
                          <a:cs typeface="Times New Roman" panose="02020603050405020304" pitchFamily="18" charset="0"/>
                        </a:rPr>
                        <a:t>43457</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ro-RO" sz="1600" b="1" i="0" u="none" strike="noStrike" dirty="0">
                          <a:solidFill>
                            <a:srgbClr val="000000"/>
                          </a:solidFill>
                          <a:effectLst/>
                          <a:latin typeface="Times New Roman" panose="02020603050405020304" pitchFamily="18" charset="0"/>
                          <a:cs typeface="Times New Roman" panose="02020603050405020304" pitchFamily="18" charset="0"/>
                        </a:rPr>
                        <a:t>35,9</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937" marR="6937" marT="69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572186107"/>
                  </a:ext>
                </a:extLst>
              </a:tr>
            </a:tbl>
          </a:graphicData>
        </a:graphic>
      </p:graphicFrame>
      <p:sp>
        <p:nvSpPr>
          <p:cNvPr id="3" name="TextBox 2">
            <a:extLst>
              <a:ext uri="{FF2B5EF4-FFF2-40B4-BE49-F238E27FC236}">
                <a16:creationId xmlns:a16="http://schemas.microsoft.com/office/drawing/2014/main" id="{B7C10993-09E6-C218-C342-0D037127854B}"/>
              </a:ext>
            </a:extLst>
          </p:cNvPr>
          <p:cNvSpPr txBox="1"/>
          <p:nvPr/>
        </p:nvSpPr>
        <p:spPr>
          <a:xfrm>
            <a:off x="2394065" y="1109442"/>
            <a:ext cx="7094772" cy="461665"/>
          </a:xfrm>
          <a:prstGeom prst="rect">
            <a:avLst/>
          </a:prstGeom>
          <a:noFill/>
        </p:spPr>
        <p:txBody>
          <a:bodyPr wrap="square">
            <a:spAutoFit/>
          </a:bodyPr>
          <a:lstStyle/>
          <a:p>
            <a:r>
              <a:rPr lang="ro-RO" sz="2400" b="1" dirty="0"/>
              <a:t>Rezultate anuale școlare (treapta gimnazială)</a:t>
            </a:r>
            <a:endParaRPr lang="ru-RU" sz="2400" b="1" dirty="0"/>
          </a:p>
        </p:txBody>
      </p:sp>
    </p:spTree>
    <p:extLst>
      <p:ext uri="{BB962C8B-B14F-4D97-AF65-F5344CB8AC3E}">
        <p14:creationId xmlns:p14="http://schemas.microsoft.com/office/powerpoint/2010/main" val="3884574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sz="3200" dirty="0">
                <a:latin typeface="&quot;Times New Roman&quot;"/>
              </a:rPr>
              <a:t>Rezultate anuale școlare (treapta liceală)</a:t>
            </a:r>
            <a:endParaRPr lang="ru-RU" sz="3200" dirty="0">
              <a:latin typeface="&quot;Times New Roman&quot;"/>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22608563"/>
              </p:ext>
            </p:extLst>
          </p:nvPr>
        </p:nvGraphicFramePr>
        <p:xfrm>
          <a:off x="301450" y="1497203"/>
          <a:ext cx="11656093" cy="4236101"/>
        </p:xfrm>
        <a:graphic>
          <a:graphicData uri="http://schemas.openxmlformats.org/drawingml/2006/table">
            <a:tbl>
              <a:tblPr/>
              <a:tblGrid>
                <a:gridCol w="1210251">
                  <a:extLst>
                    <a:ext uri="{9D8B030D-6E8A-4147-A177-3AD203B41FA5}">
                      <a16:colId xmlns:a16="http://schemas.microsoft.com/office/drawing/2014/main" val="3316654023"/>
                    </a:ext>
                  </a:extLst>
                </a:gridCol>
                <a:gridCol w="892807">
                  <a:extLst>
                    <a:ext uri="{9D8B030D-6E8A-4147-A177-3AD203B41FA5}">
                      <a16:colId xmlns:a16="http://schemas.microsoft.com/office/drawing/2014/main" val="2905970256"/>
                    </a:ext>
                  </a:extLst>
                </a:gridCol>
                <a:gridCol w="456323">
                  <a:extLst>
                    <a:ext uri="{9D8B030D-6E8A-4147-A177-3AD203B41FA5}">
                      <a16:colId xmlns:a16="http://schemas.microsoft.com/office/drawing/2014/main" val="3054986713"/>
                    </a:ext>
                  </a:extLst>
                </a:gridCol>
                <a:gridCol w="555524">
                  <a:extLst>
                    <a:ext uri="{9D8B030D-6E8A-4147-A177-3AD203B41FA5}">
                      <a16:colId xmlns:a16="http://schemas.microsoft.com/office/drawing/2014/main" val="897143403"/>
                    </a:ext>
                  </a:extLst>
                </a:gridCol>
                <a:gridCol w="501628">
                  <a:extLst>
                    <a:ext uri="{9D8B030D-6E8A-4147-A177-3AD203B41FA5}">
                      <a16:colId xmlns:a16="http://schemas.microsoft.com/office/drawing/2014/main" val="3231059062"/>
                    </a:ext>
                  </a:extLst>
                </a:gridCol>
                <a:gridCol w="778061">
                  <a:extLst>
                    <a:ext uri="{9D8B030D-6E8A-4147-A177-3AD203B41FA5}">
                      <a16:colId xmlns:a16="http://schemas.microsoft.com/office/drawing/2014/main" val="384579059"/>
                    </a:ext>
                  </a:extLst>
                </a:gridCol>
                <a:gridCol w="671482">
                  <a:extLst>
                    <a:ext uri="{9D8B030D-6E8A-4147-A177-3AD203B41FA5}">
                      <a16:colId xmlns:a16="http://schemas.microsoft.com/office/drawing/2014/main" val="2871550578"/>
                    </a:ext>
                  </a:extLst>
                </a:gridCol>
                <a:gridCol w="279161">
                  <a:extLst>
                    <a:ext uri="{9D8B030D-6E8A-4147-A177-3AD203B41FA5}">
                      <a16:colId xmlns:a16="http://schemas.microsoft.com/office/drawing/2014/main" val="2899307314"/>
                    </a:ext>
                  </a:extLst>
                </a:gridCol>
                <a:gridCol w="412286">
                  <a:extLst>
                    <a:ext uri="{9D8B030D-6E8A-4147-A177-3AD203B41FA5}">
                      <a16:colId xmlns:a16="http://schemas.microsoft.com/office/drawing/2014/main" val="1823146953"/>
                    </a:ext>
                  </a:extLst>
                </a:gridCol>
                <a:gridCol w="423134">
                  <a:extLst>
                    <a:ext uri="{9D8B030D-6E8A-4147-A177-3AD203B41FA5}">
                      <a16:colId xmlns:a16="http://schemas.microsoft.com/office/drawing/2014/main" val="1514254892"/>
                    </a:ext>
                  </a:extLst>
                </a:gridCol>
                <a:gridCol w="412286">
                  <a:extLst>
                    <a:ext uri="{9D8B030D-6E8A-4147-A177-3AD203B41FA5}">
                      <a16:colId xmlns:a16="http://schemas.microsoft.com/office/drawing/2014/main" val="3823115711"/>
                    </a:ext>
                  </a:extLst>
                </a:gridCol>
                <a:gridCol w="444835">
                  <a:extLst>
                    <a:ext uri="{9D8B030D-6E8A-4147-A177-3AD203B41FA5}">
                      <a16:colId xmlns:a16="http://schemas.microsoft.com/office/drawing/2014/main" val="2918335455"/>
                    </a:ext>
                  </a:extLst>
                </a:gridCol>
                <a:gridCol w="444835">
                  <a:extLst>
                    <a:ext uri="{9D8B030D-6E8A-4147-A177-3AD203B41FA5}">
                      <a16:colId xmlns:a16="http://schemas.microsoft.com/office/drawing/2014/main" val="3766528592"/>
                    </a:ext>
                  </a:extLst>
                </a:gridCol>
                <a:gridCol w="423134">
                  <a:extLst>
                    <a:ext uri="{9D8B030D-6E8A-4147-A177-3AD203B41FA5}">
                      <a16:colId xmlns:a16="http://schemas.microsoft.com/office/drawing/2014/main" val="2945582621"/>
                    </a:ext>
                  </a:extLst>
                </a:gridCol>
                <a:gridCol w="494676">
                  <a:extLst>
                    <a:ext uri="{9D8B030D-6E8A-4147-A177-3AD203B41FA5}">
                      <a16:colId xmlns:a16="http://schemas.microsoft.com/office/drawing/2014/main" val="3227898954"/>
                    </a:ext>
                  </a:extLst>
                </a:gridCol>
                <a:gridCol w="572756">
                  <a:extLst>
                    <a:ext uri="{9D8B030D-6E8A-4147-A177-3AD203B41FA5}">
                      <a16:colId xmlns:a16="http://schemas.microsoft.com/office/drawing/2014/main" val="3886870329"/>
                    </a:ext>
                  </a:extLst>
                </a:gridCol>
                <a:gridCol w="517764">
                  <a:extLst>
                    <a:ext uri="{9D8B030D-6E8A-4147-A177-3AD203B41FA5}">
                      <a16:colId xmlns:a16="http://schemas.microsoft.com/office/drawing/2014/main" val="2250952219"/>
                    </a:ext>
                  </a:extLst>
                </a:gridCol>
                <a:gridCol w="597603">
                  <a:extLst>
                    <a:ext uri="{9D8B030D-6E8A-4147-A177-3AD203B41FA5}">
                      <a16:colId xmlns:a16="http://schemas.microsoft.com/office/drawing/2014/main" val="4113432602"/>
                    </a:ext>
                  </a:extLst>
                </a:gridCol>
                <a:gridCol w="486203">
                  <a:extLst>
                    <a:ext uri="{9D8B030D-6E8A-4147-A177-3AD203B41FA5}">
                      <a16:colId xmlns:a16="http://schemas.microsoft.com/office/drawing/2014/main" val="3635375096"/>
                    </a:ext>
                  </a:extLst>
                </a:gridCol>
                <a:gridCol w="488487">
                  <a:extLst>
                    <a:ext uri="{9D8B030D-6E8A-4147-A177-3AD203B41FA5}">
                      <a16:colId xmlns:a16="http://schemas.microsoft.com/office/drawing/2014/main" val="684283226"/>
                    </a:ext>
                  </a:extLst>
                </a:gridCol>
                <a:gridCol w="592857">
                  <a:extLst>
                    <a:ext uri="{9D8B030D-6E8A-4147-A177-3AD203B41FA5}">
                      <a16:colId xmlns:a16="http://schemas.microsoft.com/office/drawing/2014/main" val="3707677520"/>
                    </a:ext>
                  </a:extLst>
                </a:gridCol>
              </a:tblGrid>
              <a:tr h="697138">
                <a:tc rowSpan="2">
                  <a:txBody>
                    <a:bodyPr/>
                    <a:lstStyle/>
                    <a:p>
                      <a:pPr algn="l" fontAlgn="b"/>
                      <a:r>
                        <a:rPr lang="ro-RO" sz="1400" b="0" i="0" u="none" strike="noStrike" dirty="0">
                          <a:solidFill>
                            <a:srgbClr val="000000"/>
                          </a:solidFill>
                          <a:effectLst/>
                          <a:latin typeface="Times New Roman" panose="02020603050405020304" pitchFamily="18" charset="0"/>
                          <a:cs typeface="Times New Roman" panose="02020603050405020304" pitchFamily="18" charset="0"/>
                        </a:rPr>
                        <a:t>Instituția</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t"/>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Nr</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 de </a:t>
                      </a:r>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elevi</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 la </a:t>
                      </a:r>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sfârşit</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 de </a:t>
                      </a:r>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semestru</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 la </a:t>
                      </a:r>
                      <a:r>
                        <a:rPr lang="ro-RO" sz="1400" b="0" i="0" u="none" strike="noStrike" dirty="0">
                          <a:solidFill>
                            <a:srgbClr val="000000"/>
                          </a:solidFill>
                          <a:effectLst/>
                          <a:latin typeface="Times New Roman" panose="02020603050405020304" pitchFamily="18" charset="0"/>
                          <a:cs typeface="Times New Roman" panose="02020603050405020304" pitchFamily="18" charset="0"/>
                        </a:rPr>
                        <a:t>01</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a:t>
                      </a:r>
                      <a:r>
                        <a:rPr lang="ro-RO" sz="1400" b="0" i="0" u="none" strike="noStrike" dirty="0">
                          <a:solidFill>
                            <a:srgbClr val="000000"/>
                          </a:solidFill>
                          <a:effectLst/>
                          <a:latin typeface="Times New Roman" panose="02020603050405020304" pitchFamily="18" charset="0"/>
                          <a:cs typeface="Times New Roman" panose="02020603050405020304" pitchFamily="18" charset="0"/>
                        </a:rPr>
                        <a:t>09</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.2022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t"/>
                      <a:r>
                        <a:rPr lang="ru-RU" sz="1400" b="0" i="0" u="none" strike="noStrike" dirty="0">
                          <a:solidFill>
                            <a:srgbClr val="000000"/>
                          </a:solidFill>
                          <a:effectLst/>
                          <a:latin typeface="Times New Roman" panose="02020603050405020304" pitchFamily="18" charset="0"/>
                          <a:cs typeface="Times New Roman" panose="02020603050405020304" pitchFamily="18" charset="0"/>
                        </a:rPr>
                        <a:t> </a:t>
                      </a:r>
                    </a:p>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Nr</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a:t>
                      </a:r>
                      <a:endParaRPr lang="ro-RO" sz="1400" b="0"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elevi</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veniți</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 </a:t>
                      </a:r>
                    </a:p>
                    <a:p>
                      <a:pPr algn="ctr"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1400" b="0" i="0" u="none" strike="noStrike" dirty="0">
                          <a:solidFill>
                            <a:srgbClr val="000000"/>
                          </a:solidFill>
                          <a:effectLst/>
                          <a:latin typeface="Times New Roman" panose="02020603050405020304" pitchFamily="18" charset="0"/>
                          <a:cs typeface="Times New Roman" panose="02020603050405020304" pitchFamily="18" charset="0"/>
                        </a:rPr>
                        <a:t> </a:t>
                      </a:r>
                    </a:p>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Nr</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a:t>
                      </a:r>
                      <a:endParaRPr lang="ro-RO" sz="1400" b="0"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elevi</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plecați</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 </a:t>
                      </a:r>
                    </a:p>
                    <a:p>
                      <a:pPr algn="ctr"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t"/>
                      <a:r>
                        <a:rPr lang="ru-RU" sz="1400" b="0" i="0" u="none" strike="noStrike" dirty="0">
                          <a:solidFill>
                            <a:srgbClr val="000000"/>
                          </a:solidFill>
                          <a:effectLst/>
                          <a:latin typeface="Times New Roman" panose="02020603050405020304" pitchFamily="18" charset="0"/>
                          <a:cs typeface="Times New Roman" panose="02020603050405020304" pitchFamily="18" charset="0"/>
                        </a:rPr>
                        <a:t> </a:t>
                      </a:r>
                    </a:p>
                    <a:p>
                      <a:pPr algn="r" fontAlgn="b"/>
                      <a:r>
                        <a:rPr lang="en-US" sz="1400" b="0" i="0" u="none" strike="noStrike" dirty="0">
                          <a:solidFill>
                            <a:srgbClr val="000000"/>
                          </a:solidFill>
                          <a:effectLst/>
                          <a:latin typeface="Times New Roman" panose="02020603050405020304" pitchFamily="18" charset="0"/>
                          <a:cs typeface="Times New Roman" panose="02020603050405020304" pitchFamily="18" charset="0"/>
                        </a:rPr>
                        <a:t>Abandon</a:t>
                      </a:r>
                    </a:p>
                    <a:p>
                      <a:pPr algn="r"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 </a:t>
                      </a:r>
                    </a:p>
                    <a:p>
                      <a:pPr algn="r"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 </a:t>
                      </a:r>
                    </a:p>
                    <a:p>
                      <a:pPr algn="r"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9525" marR="9525" marT="9525"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t"/>
                      <a:r>
                        <a:rPr lang="ru-RU" sz="1000" b="0" i="0" u="none" strike="noStrike" dirty="0">
                          <a:solidFill>
                            <a:srgbClr val="000000"/>
                          </a:solidFill>
                          <a:effectLst/>
                          <a:latin typeface="&quot;Times New Roman&quot;"/>
                        </a:rPr>
                        <a:t> </a:t>
                      </a:r>
                    </a:p>
                    <a:p>
                      <a:pPr algn="l" fontAlgn="b"/>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Nr</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a:t>
                      </a:r>
                      <a:r>
                        <a:rPr lang="ro-RO" sz="1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elevi</a:t>
                      </a:r>
                      <a:r>
                        <a:rPr lang="ro-RO" sz="1400" b="0" i="0" u="none" strike="noStrike" baseline="0" dirty="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la sf.</a:t>
                      </a:r>
                      <a:r>
                        <a:rPr lang="ro-RO" sz="1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sem.</a:t>
                      </a:r>
                      <a:r>
                        <a:rPr lang="ro-RO" sz="1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II</a:t>
                      </a:r>
                      <a:r>
                        <a:rPr lang="ro-RO" sz="1400" b="0" i="0" u="none" strike="noStrike" baseline="0" dirty="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la 31.05.23</a:t>
                      </a:r>
                    </a:p>
                    <a:p>
                      <a:pPr algn="r" fontAlgn="b"/>
                      <a:r>
                        <a:rPr lang="ru-RU" sz="14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r" fontAlgn="t"/>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Reuşesc</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 total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gridSpan="6">
                  <a:txBody>
                    <a:bodyPr/>
                    <a:lstStyle/>
                    <a:p>
                      <a:pPr algn="ctr" fontAlgn="t"/>
                      <a:r>
                        <a:rPr lang="fr-FR" sz="1400" b="0" i="0" u="none" strike="noStrike" dirty="0" err="1">
                          <a:solidFill>
                            <a:srgbClr val="000000"/>
                          </a:solidFill>
                          <a:effectLst/>
                          <a:latin typeface="Times New Roman" panose="02020603050405020304" pitchFamily="18" charset="0"/>
                          <a:cs typeface="Times New Roman" panose="02020603050405020304" pitchFamily="18" charset="0"/>
                        </a:rPr>
                        <a:t>Din</a:t>
                      </a:r>
                      <a:r>
                        <a:rPr lang="fr-FR" sz="1400" b="0" i="0" u="none" strike="noStrike" dirty="0">
                          <a:solidFill>
                            <a:srgbClr val="000000"/>
                          </a:solidFill>
                          <a:effectLst/>
                          <a:latin typeface="Times New Roman" panose="02020603050405020304" pitchFamily="18" charset="0"/>
                          <a:cs typeface="Times New Roman" panose="02020603050405020304" pitchFamily="18" charset="0"/>
                        </a:rPr>
                        <a:t> </a:t>
                      </a:r>
                      <a:r>
                        <a:rPr lang="fr-FR" sz="1400" b="0" i="0" u="none" strike="noStrike" dirty="0" err="1">
                          <a:solidFill>
                            <a:srgbClr val="000000"/>
                          </a:solidFill>
                          <a:effectLst/>
                          <a:latin typeface="Times New Roman" panose="02020603050405020304" pitchFamily="18" charset="0"/>
                          <a:cs typeface="Times New Roman" panose="02020603050405020304" pitchFamily="18" charset="0"/>
                        </a:rPr>
                        <a:t>numărul</a:t>
                      </a:r>
                      <a:r>
                        <a:rPr lang="fr-FR" sz="1400" b="0" i="0" u="none" strike="noStrike" dirty="0">
                          <a:solidFill>
                            <a:srgbClr val="000000"/>
                          </a:solidFill>
                          <a:effectLst/>
                          <a:latin typeface="Times New Roman" panose="02020603050405020304" pitchFamily="18" charset="0"/>
                          <a:cs typeface="Times New Roman" panose="02020603050405020304" pitchFamily="18" charset="0"/>
                        </a:rPr>
                        <a:t> total de </a:t>
                      </a:r>
                      <a:r>
                        <a:rPr lang="fr-FR" sz="1400" b="0" i="0" u="none" strike="noStrike" dirty="0" err="1">
                          <a:solidFill>
                            <a:srgbClr val="000000"/>
                          </a:solidFill>
                          <a:effectLst/>
                          <a:latin typeface="Times New Roman" panose="02020603050405020304" pitchFamily="18" charset="0"/>
                          <a:cs typeface="Times New Roman" panose="02020603050405020304" pitchFamily="18" charset="0"/>
                        </a:rPr>
                        <a:t>elevi</a:t>
                      </a:r>
                      <a:r>
                        <a:rPr lang="fr-FR" sz="1400" b="0" i="0" u="none" strike="noStrike" dirty="0">
                          <a:solidFill>
                            <a:srgbClr val="000000"/>
                          </a:solidFill>
                          <a:effectLst/>
                          <a:latin typeface="Times New Roman" panose="02020603050405020304" pitchFamily="18" charset="0"/>
                          <a:cs typeface="Times New Roman" panose="02020603050405020304" pitchFamily="18" charset="0"/>
                        </a:rPr>
                        <a:t> au </a:t>
                      </a:r>
                      <a:r>
                        <a:rPr lang="fr-FR" sz="1400" b="0" i="0" u="none" strike="noStrike" dirty="0" err="1">
                          <a:solidFill>
                            <a:srgbClr val="000000"/>
                          </a:solidFill>
                          <a:effectLst/>
                          <a:latin typeface="Times New Roman" panose="02020603050405020304" pitchFamily="18" charset="0"/>
                          <a:cs typeface="Times New Roman" panose="02020603050405020304" pitchFamily="18" charset="0"/>
                        </a:rPr>
                        <a:t>promovat</a:t>
                      </a:r>
                      <a:r>
                        <a:rPr lang="fr-FR" sz="1400" b="0" i="0" u="none" strike="noStrike" dirty="0">
                          <a:solidFill>
                            <a:srgbClr val="000000"/>
                          </a:solidFill>
                          <a:effectLst/>
                          <a:latin typeface="Times New Roman" panose="02020603050405020304" pitchFamily="18" charset="0"/>
                          <a:cs typeface="Times New Roman" panose="02020603050405020304" pitchFamily="18" charset="0"/>
                        </a:rPr>
                        <a:t> </a:t>
                      </a:r>
                      <a:r>
                        <a:rPr lang="fr-FR" sz="1400" b="0" i="0" u="none" strike="noStrike" dirty="0" err="1">
                          <a:solidFill>
                            <a:srgbClr val="000000"/>
                          </a:solidFill>
                          <a:effectLst/>
                          <a:latin typeface="Times New Roman" panose="02020603050405020304" pitchFamily="18" charset="0"/>
                          <a:cs typeface="Times New Roman" panose="02020603050405020304" pitchFamily="18" charset="0"/>
                        </a:rPr>
                        <a:t>pe</a:t>
                      </a:r>
                      <a:r>
                        <a:rPr lang="fr-FR" sz="1400" b="0" i="0" u="none" strike="noStrike" dirty="0">
                          <a:solidFill>
                            <a:srgbClr val="000000"/>
                          </a:solidFill>
                          <a:effectLst/>
                          <a:latin typeface="Times New Roman" panose="02020603050405020304" pitchFamily="18" charset="0"/>
                          <a:cs typeface="Times New Roman" panose="02020603050405020304" pitchFamily="18" charset="0"/>
                        </a:rPr>
                        <a:t> note de: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fontAlgn="t"/>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Numărul</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elevilor</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corigenţi</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fontAlgn="t"/>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Număr</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 de ore </a:t>
                      </a:r>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absentate</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rowSpan="2">
                  <a:txBody>
                    <a:bodyPr/>
                    <a:lstStyle/>
                    <a:p>
                      <a:pPr algn="r" fontAlgn="t"/>
                      <a:r>
                        <a:rPr lang="en-US" sz="1400" b="0" i="0" u="none" strike="noStrike" dirty="0">
                          <a:solidFill>
                            <a:srgbClr val="000000"/>
                          </a:solidFill>
                          <a:effectLst/>
                          <a:latin typeface="Times New Roman" panose="02020603050405020304" pitchFamily="18" charset="0"/>
                          <a:cs typeface="Times New Roman" panose="02020603050405020304" pitchFamily="18" charset="0"/>
                        </a:rPr>
                        <a:t>Nr. de </a:t>
                      </a:r>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absenţe</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 per </a:t>
                      </a:r>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elev</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3303656"/>
                  </a:ext>
                </a:extLst>
              </a:tr>
              <a:tr h="1111567">
                <a:tc vMerge="1">
                  <a:txBody>
                    <a:bodyPr/>
                    <a:lstStyle/>
                    <a:p>
                      <a:endParaRPr lang="ru-RU"/>
                    </a:p>
                  </a:txBody>
                  <a:tcPr/>
                </a:tc>
                <a:tc vMerge="1">
                  <a:txBody>
                    <a:bodyPr/>
                    <a:lstStyle/>
                    <a:p>
                      <a:endParaRPr lang="ru-RU"/>
                    </a:p>
                  </a:txBody>
                  <a:tcPr/>
                </a:tc>
                <a:tc vMerge="1">
                  <a:txBody>
                    <a:bodyPr/>
                    <a:lstStyle/>
                    <a:p>
                      <a:pPr algn="r" fontAlgn="b"/>
                      <a:endParaRPr lang="en-US" sz="12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pPr algn="r" fontAlgn="b"/>
                      <a:endParaRPr lang="en-US" sz="12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pPr algn="r" fontAlgn="b"/>
                      <a:endParaRPr lang="ru-RU" sz="12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pPr algn="r" fontAlgn="b"/>
                      <a:endParaRPr lang="en-US" sz="12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vMerge="1">
                  <a:txBody>
                    <a:bodyPr/>
                    <a:lstStyle/>
                    <a:p>
                      <a:endParaRPr lang="ru-RU"/>
                    </a:p>
                  </a:txBody>
                  <a:tcPr/>
                </a:tc>
                <a:tc>
                  <a:txBody>
                    <a:bodyPr/>
                    <a:lstStyle/>
                    <a:p>
                      <a:pPr algn="r" fontAlgn="t"/>
                      <a:r>
                        <a:rPr lang="ru-RU" sz="1400" b="0" i="0" u="none" strike="noStrike" dirty="0">
                          <a:solidFill>
                            <a:srgbClr val="000000"/>
                          </a:solidFill>
                          <a:effectLst/>
                          <a:latin typeface="Times New Roman" panose="02020603050405020304" pitchFamily="18" charset="0"/>
                          <a:cs typeface="Times New Roman" panose="02020603050405020304" pitchFamily="18" charset="0"/>
                        </a:rPr>
                        <a:t>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a:solidFill>
                            <a:srgbClr val="000000"/>
                          </a:solidFill>
                          <a:effectLst/>
                          <a:latin typeface="Times New Roman" panose="02020603050405020304" pitchFamily="18" charset="0"/>
                          <a:cs typeface="Times New Roman" panose="02020603050405020304" pitchFamily="18" charset="0"/>
                        </a:rPr>
                        <a:t>9-10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a:solidFill>
                            <a:srgbClr val="000000"/>
                          </a:solidFill>
                          <a:effectLst/>
                          <a:latin typeface="Times New Roman" panose="02020603050405020304" pitchFamily="18" charset="0"/>
                          <a:cs typeface="Times New Roman" panose="02020603050405020304" pitchFamily="18" charset="0"/>
                        </a:rPr>
                        <a:t>8 -10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400" b="0" i="0" u="none" strike="noStrike" dirty="0">
                          <a:solidFill>
                            <a:srgbClr val="000000"/>
                          </a:solidFill>
                          <a:effectLst/>
                          <a:latin typeface="Times New Roman" panose="02020603050405020304" pitchFamily="18" charset="0"/>
                          <a:cs typeface="Times New Roman" panose="02020603050405020304" pitchFamily="18" charset="0"/>
                        </a:rPr>
                        <a:t>7 -10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a:solidFill>
                            <a:srgbClr val="000000"/>
                          </a:solidFill>
                          <a:effectLst/>
                          <a:latin typeface="Times New Roman" panose="02020603050405020304" pitchFamily="18" charset="0"/>
                          <a:cs typeface="Times New Roman" panose="02020603050405020304" pitchFamily="18" charset="0"/>
                        </a:rPr>
                        <a:t>5 - 10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ru-RU" sz="1400" b="0" i="0" u="none" strike="noStrike" dirty="0">
                          <a:solidFill>
                            <a:srgbClr val="000000"/>
                          </a:solidFill>
                          <a:effectLst/>
                          <a:latin typeface="Times New Roman" panose="02020603050405020304" pitchFamily="18" charset="0"/>
                          <a:cs typeface="Times New Roman" panose="02020603050405020304" pitchFamily="18" charset="0"/>
                        </a:rPr>
                        <a:t>5, 6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r" fontAlgn="t"/>
                      <a:r>
                        <a:rPr lang="en-US" sz="1400" b="0" i="0" u="none" strike="noStrike">
                          <a:solidFill>
                            <a:srgbClr val="000000"/>
                          </a:solidFill>
                          <a:effectLst/>
                          <a:latin typeface="Times New Roman" panose="02020603050405020304" pitchFamily="18" charset="0"/>
                          <a:cs typeface="Times New Roman" panose="02020603050405020304" pitchFamily="18" charset="0"/>
                        </a:rPr>
                        <a:t>Total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285F4"/>
                    </a:solidFill>
                  </a:tcPr>
                </a:tc>
                <a:tc>
                  <a:txBody>
                    <a:bodyPr/>
                    <a:lstStyle/>
                    <a:p>
                      <a:pPr algn="l" fontAlgn="t"/>
                      <a:r>
                        <a:rPr lang="en-US" sz="1400" b="0" i="0" u="none" strike="noStrike" dirty="0">
                          <a:solidFill>
                            <a:srgbClr val="000000"/>
                          </a:solidFill>
                          <a:effectLst/>
                          <a:latin typeface="Times New Roman" panose="02020603050405020304" pitchFamily="18" charset="0"/>
                          <a:cs typeface="Times New Roman" panose="02020603050405020304" pitchFamily="18" charset="0"/>
                        </a:rPr>
                        <a:t>La 1 </a:t>
                      </a:r>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obiect</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Times New Roman" panose="02020603050405020304" pitchFamily="18" charset="0"/>
                          <a:cs typeface="Times New Roman" panose="02020603050405020304" pitchFamily="18" charset="0"/>
                        </a:rPr>
                        <a:t>La 2 </a:t>
                      </a:r>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obiecte</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Times New Roman" panose="02020603050405020304" pitchFamily="18" charset="0"/>
                          <a:cs typeface="Times New Roman" panose="02020603050405020304" pitchFamily="18" charset="0"/>
                        </a:rPr>
                        <a:t>La 3 </a:t>
                      </a:r>
                      <a:r>
                        <a:rPr lang="en-US" sz="1400" b="0" i="0" u="none" strike="noStrike" dirty="0" err="1">
                          <a:solidFill>
                            <a:srgbClr val="000000"/>
                          </a:solidFill>
                          <a:effectLst/>
                          <a:latin typeface="Times New Roman" panose="02020603050405020304" pitchFamily="18" charset="0"/>
                          <a:cs typeface="Times New Roman" panose="02020603050405020304" pitchFamily="18" charset="0"/>
                        </a:rPr>
                        <a:t>obiecte</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dirty="0">
                          <a:solidFill>
                            <a:srgbClr val="000000"/>
                          </a:solidFill>
                          <a:effectLst/>
                          <a:latin typeface="Times New Roman" panose="02020603050405020304" pitchFamily="18" charset="0"/>
                          <a:cs typeface="Times New Roman" panose="02020603050405020304" pitchFamily="18" charset="0"/>
                        </a:rPr>
                        <a:t>Total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effectLst/>
                          <a:latin typeface="Times New Roman" panose="02020603050405020304" pitchFamily="18" charset="0"/>
                          <a:cs typeface="Times New Roman" panose="02020603050405020304" pitchFamily="18" charset="0"/>
                        </a:rPr>
                        <a:t>Motivate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effectLst/>
                          <a:latin typeface="Times New Roman" panose="02020603050405020304" pitchFamily="18" charset="0"/>
                          <a:cs typeface="Times New Roman" panose="02020603050405020304" pitchFamily="18" charset="0"/>
                        </a:rPr>
                        <a:t>Nemotivate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2252389925"/>
                  </a:ext>
                </a:extLst>
              </a:tr>
              <a:tr h="619366">
                <a:tc>
                  <a:txBody>
                    <a:bodyPr/>
                    <a:lstStyle/>
                    <a:p>
                      <a:pPr algn="l" fontAlgn="t"/>
                      <a:r>
                        <a:rPr lang="en-US" sz="1800" b="0" i="0" u="none" strike="noStrike" dirty="0">
                          <a:solidFill>
                            <a:srgbClr val="000000"/>
                          </a:solidFill>
                          <a:effectLst/>
                          <a:latin typeface="Times New Roman" panose="02020603050405020304" pitchFamily="18" charset="0"/>
                          <a:cs typeface="Times New Roman" panose="02020603050405020304" pitchFamily="18" charset="0"/>
                        </a:rPr>
                        <a:t>L.T.</a:t>
                      </a:r>
                      <a:r>
                        <a:rPr lang="ro-RO" sz="18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„B</a:t>
                      </a:r>
                      <a:r>
                        <a:rPr lang="ro-RO" sz="1800" b="0" i="0" u="none" strike="noStrike" dirty="0" err="1">
                          <a:solidFill>
                            <a:srgbClr val="000000"/>
                          </a:solidFill>
                          <a:effectLst/>
                          <a:latin typeface="Times New Roman" panose="02020603050405020304" pitchFamily="18" charset="0"/>
                          <a:cs typeface="Times New Roman" panose="02020603050405020304" pitchFamily="18" charset="0"/>
                        </a:rPr>
                        <a:t>oris</a:t>
                      </a:r>
                      <a:r>
                        <a:rPr lang="ro-RO" sz="1800" b="0" i="0" u="none" strike="noStrike" baseline="0"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Cazacu</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3</a:t>
                      </a:r>
                      <a:r>
                        <a:rPr lang="ro-RO" sz="1800" b="0" i="0" u="none" strike="noStrike" dirty="0">
                          <a:solidFill>
                            <a:srgbClr val="000000"/>
                          </a:solidFill>
                          <a:effectLst/>
                          <a:latin typeface="Times New Roman" panose="02020603050405020304" pitchFamily="18" charset="0"/>
                          <a:cs typeface="Times New Roman" panose="02020603050405020304" pitchFamily="18" charset="0"/>
                        </a:rPr>
                        <a:t>38</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ro-RO" sz="1800" b="0" i="0" u="none" strike="noStrike" dirty="0">
                          <a:solidFill>
                            <a:srgbClr val="000000"/>
                          </a:solidFill>
                          <a:effectLst/>
                          <a:latin typeface="Times New Roman" panose="02020603050405020304" pitchFamily="18" charset="0"/>
                          <a:cs typeface="Times New Roman" panose="02020603050405020304" pitchFamily="18" charset="0"/>
                        </a:rPr>
                        <a:t>2</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o-RO" sz="1800" b="0" i="0" u="none" strike="noStrike" dirty="0">
                          <a:solidFill>
                            <a:srgbClr val="000000"/>
                          </a:solidFill>
                          <a:effectLst/>
                          <a:latin typeface="Times New Roman" panose="02020603050405020304" pitchFamily="18" charset="0"/>
                          <a:cs typeface="Times New Roman" panose="02020603050405020304" pitchFamily="18" charset="0"/>
                        </a:rPr>
                        <a:t>9</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331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303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o-RO" sz="1800" b="0" i="0" u="none" strike="noStrike" dirty="0">
                          <a:solidFill>
                            <a:srgbClr val="000000"/>
                          </a:solidFill>
                          <a:effectLst/>
                          <a:latin typeface="Times New Roman" panose="02020603050405020304" pitchFamily="18" charset="0"/>
                          <a:cs typeface="Times New Roman" panose="02020603050405020304" pitchFamily="18" charset="0"/>
                        </a:rPr>
                        <a:t>39</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8</a:t>
                      </a:r>
                      <a:r>
                        <a:rPr lang="ro-RO" sz="1800" b="0" i="0" u="none" strike="noStrike" dirty="0">
                          <a:solidFill>
                            <a:srgbClr val="000000"/>
                          </a:solidFill>
                          <a:effectLst/>
                          <a:latin typeface="Times New Roman" panose="02020603050405020304" pitchFamily="18" charset="0"/>
                          <a:cs typeface="Times New Roman" panose="02020603050405020304" pitchFamily="18" charset="0"/>
                        </a:rPr>
                        <a:t>9</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1</a:t>
                      </a:r>
                      <a:r>
                        <a:rPr lang="ro-RO" sz="1800" b="0" i="0" u="none" strike="noStrike" dirty="0">
                          <a:solidFill>
                            <a:srgbClr val="000000"/>
                          </a:solidFill>
                          <a:effectLst/>
                          <a:latin typeface="Times New Roman" panose="02020603050405020304" pitchFamily="18" charset="0"/>
                          <a:cs typeface="Times New Roman" panose="02020603050405020304" pitchFamily="18" charset="0"/>
                        </a:rPr>
                        <a:t>13</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46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1</a:t>
                      </a:r>
                      <a:r>
                        <a:rPr lang="ro-RO" sz="1800" b="0" i="0" u="none" strike="noStrike" dirty="0">
                          <a:solidFill>
                            <a:srgbClr val="000000"/>
                          </a:solidFill>
                          <a:effectLst/>
                          <a:latin typeface="Times New Roman" panose="02020603050405020304" pitchFamily="18" charset="0"/>
                          <a:cs typeface="Times New Roman" panose="02020603050405020304" pitchFamily="18" charset="0"/>
                        </a:rPr>
                        <a:t>6</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28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285F4"/>
                    </a:solidFill>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22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a:solidFill>
                            <a:srgbClr val="000000"/>
                          </a:solidFill>
                          <a:effectLst/>
                          <a:latin typeface="Times New Roman" panose="02020603050405020304" pitchFamily="18" charset="0"/>
                          <a:cs typeface="Times New Roman" panose="02020603050405020304" pitchFamily="18" charset="0"/>
                        </a:rPr>
                        <a:t>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o-RO" sz="1800" b="0" i="0" u="none" strike="noStrike" dirty="0">
                          <a:solidFill>
                            <a:srgbClr val="000000"/>
                          </a:solidFill>
                          <a:effectLst/>
                          <a:latin typeface="Times New Roman" panose="02020603050405020304" pitchFamily="18" charset="0"/>
                          <a:cs typeface="Times New Roman" panose="02020603050405020304" pitchFamily="18" charset="0"/>
                        </a:rPr>
                        <a:t>8734</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o-RO" sz="1800" b="0" i="0" u="none" strike="noStrike" dirty="0">
                          <a:solidFill>
                            <a:srgbClr val="000000"/>
                          </a:solidFill>
                          <a:effectLst/>
                          <a:latin typeface="Times New Roman" panose="02020603050405020304" pitchFamily="18" charset="0"/>
                          <a:cs typeface="Times New Roman" panose="02020603050405020304" pitchFamily="18" charset="0"/>
                        </a:rPr>
                        <a:t>5327</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o-RO" sz="1800" b="0" i="0" u="none" strike="noStrike" dirty="0">
                          <a:solidFill>
                            <a:srgbClr val="000000"/>
                          </a:solidFill>
                          <a:effectLst/>
                          <a:latin typeface="Times New Roman" panose="02020603050405020304" pitchFamily="18" charset="0"/>
                          <a:cs typeface="Times New Roman" panose="02020603050405020304" pitchFamily="18" charset="0"/>
                        </a:rPr>
                        <a:t>3407</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o-RO" sz="1800" b="0" i="0" u="none" strike="noStrike" dirty="0">
                          <a:solidFill>
                            <a:srgbClr val="000000"/>
                          </a:solidFill>
                          <a:effectLst/>
                          <a:latin typeface="Times New Roman" panose="02020603050405020304" pitchFamily="18" charset="0"/>
                          <a:cs typeface="Times New Roman" panose="02020603050405020304" pitchFamily="18" charset="0"/>
                        </a:rPr>
                        <a:t>26,3</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026831"/>
                  </a:ext>
                </a:extLst>
              </a:tr>
              <a:tr h="697138">
                <a:tc>
                  <a:txBody>
                    <a:bodyPr/>
                    <a:lstStyle/>
                    <a:p>
                      <a:pPr algn="l" fontAlgn="t"/>
                      <a:r>
                        <a:rPr lang="en-US" sz="1800" b="0" i="0" u="none" strike="noStrike" dirty="0">
                          <a:solidFill>
                            <a:srgbClr val="000000"/>
                          </a:solidFill>
                          <a:effectLst/>
                          <a:latin typeface="Times New Roman" panose="02020603050405020304" pitchFamily="18" charset="0"/>
                          <a:cs typeface="Times New Roman" panose="02020603050405020304" pitchFamily="18" charset="0"/>
                        </a:rPr>
                        <a:t>L.T. „M</a:t>
                      </a:r>
                      <a:r>
                        <a:rPr lang="ro-RO" sz="1800" b="0" i="0" u="none" strike="noStrike" dirty="0" err="1">
                          <a:solidFill>
                            <a:srgbClr val="000000"/>
                          </a:solidFill>
                          <a:effectLst/>
                          <a:latin typeface="Times New Roman" panose="02020603050405020304" pitchFamily="18" charset="0"/>
                          <a:cs typeface="Times New Roman" panose="02020603050405020304" pitchFamily="18" charset="0"/>
                        </a:rPr>
                        <a:t>ircea</a:t>
                      </a:r>
                      <a:r>
                        <a:rPr lang="ro-RO" sz="1800" b="0" i="0" u="none" strike="noStrike" baseline="0" dirty="0">
                          <a:solidFill>
                            <a:srgbClr val="000000"/>
                          </a:solidFill>
                          <a:effectLst/>
                          <a:latin typeface="Times New Roman" panose="02020603050405020304" pitchFamily="18" charset="0"/>
                          <a:cs typeface="Times New Roman" panose="02020603050405020304" pitchFamily="18" charset="0"/>
                        </a:rPr>
                        <a:t> </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Eliade</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11</a:t>
                      </a:r>
                      <a:r>
                        <a:rPr lang="ro-RO" sz="1800" b="0" i="0" u="none" strike="noStrike" dirty="0">
                          <a:solidFill>
                            <a:srgbClr val="000000"/>
                          </a:solidFill>
                          <a:effectLst/>
                          <a:latin typeface="Times New Roman" panose="02020603050405020304" pitchFamily="18" charset="0"/>
                          <a:cs typeface="Times New Roman" panose="02020603050405020304" pitchFamily="18" charset="0"/>
                        </a:rPr>
                        <a:t>5</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ro-RO" sz="1800" b="0" i="0" u="none" strike="noStrike" dirty="0">
                          <a:solidFill>
                            <a:srgbClr val="000000"/>
                          </a:solidFill>
                          <a:effectLst/>
                          <a:latin typeface="Times New Roman" panose="02020603050405020304" pitchFamily="18" charset="0"/>
                          <a:cs typeface="Times New Roman" panose="02020603050405020304" pitchFamily="18" charset="0"/>
                        </a:rPr>
                        <a:t>4</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15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104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104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13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24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61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285F4"/>
                    </a:solidFill>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1639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992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115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15,7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606091"/>
                  </a:ext>
                </a:extLst>
              </a:tr>
              <a:tr h="619366">
                <a:tc>
                  <a:txBody>
                    <a:bodyPr/>
                    <a:lstStyle/>
                    <a:p>
                      <a:pPr algn="l" fontAlgn="t"/>
                      <a:r>
                        <a:rPr lang="en-US" sz="1800" b="0" i="0" u="none" strike="noStrike" dirty="0">
                          <a:solidFill>
                            <a:srgbClr val="000000"/>
                          </a:solidFill>
                          <a:effectLst/>
                          <a:latin typeface="Times New Roman" panose="02020603050405020304" pitchFamily="18" charset="0"/>
                          <a:cs typeface="Times New Roman" panose="02020603050405020304" pitchFamily="18" charset="0"/>
                        </a:rPr>
                        <a:t>L.T.</a:t>
                      </a:r>
                      <a:endParaRPr lang="ro-RO" sz="1800" b="0" i="0" u="none" strike="noStrike" dirty="0">
                        <a:solidFill>
                          <a:srgbClr val="000000"/>
                        </a:solidFill>
                        <a:effectLst/>
                        <a:latin typeface="Times New Roman" panose="02020603050405020304" pitchFamily="18" charset="0"/>
                        <a:cs typeface="Times New Roman" panose="02020603050405020304" pitchFamily="18" charset="0"/>
                      </a:endParaRPr>
                    </a:p>
                    <a:p>
                      <a:pPr algn="l" fontAlgn="t"/>
                      <a:r>
                        <a:rPr lang="en-US" sz="1800" b="0" i="0" u="none" strike="noStrike" dirty="0">
                          <a:solidFill>
                            <a:srgbClr val="000000"/>
                          </a:solidFill>
                          <a:effectLst/>
                          <a:latin typeface="Times New Roman" panose="02020603050405020304" pitchFamily="18" charset="0"/>
                          <a:cs typeface="Times New Roman" panose="02020603050405020304" pitchFamily="18" charset="0"/>
                        </a:rPr>
                        <a:t>„</a:t>
                      </a:r>
                      <a:r>
                        <a:rPr lang="en-US" sz="1800" b="0" i="0" u="none" strike="noStrike" dirty="0" err="1">
                          <a:solidFill>
                            <a:srgbClr val="000000"/>
                          </a:solidFill>
                          <a:effectLst/>
                          <a:latin typeface="Times New Roman" panose="02020603050405020304" pitchFamily="18" charset="0"/>
                          <a:cs typeface="Times New Roman" panose="02020603050405020304" pitchFamily="18" charset="0"/>
                        </a:rPr>
                        <a:t>Prometeu</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o-RO" sz="1800" b="0" i="0" u="none" strike="noStrike" dirty="0">
                          <a:solidFill>
                            <a:srgbClr val="000000"/>
                          </a:solidFill>
                          <a:effectLst/>
                          <a:latin typeface="Times New Roman" panose="02020603050405020304" pitchFamily="18" charset="0"/>
                          <a:cs typeface="Times New Roman" panose="02020603050405020304" pitchFamily="18" charset="0"/>
                        </a:rPr>
                        <a:t>80</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o-RO" sz="1800" b="0" i="0" u="none" strike="noStrike" dirty="0">
                          <a:solidFill>
                            <a:srgbClr val="000000"/>
                          </a:solidFill>
                          <a:effectLst/>
                          <a:latin typeface="Times New Roman" panose="02020603050405020304" pitchFamily="18" charset="0"/>
                          <a:cs typeface="Times New Roman" panose="02020603050405020304" pitchFamily="18" charset="0"/>
                        </a:rPr>
                        <a:t>12</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69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68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o-RO" sz="1800" b="0" i="0" u="none" strike="noStrike" dirty="0">
                          <a:solidFill>
                            <a:srgbClr val="000000"/>
                          </a:solidFill>
                          <a:effectLst/>
                          <a:latin typeface="Times New Roman" panose="02020603050405020304" pitchFamily="18" charset="0"/>
                          <a:cs typeface="Times New Roman" panose="02020603050405020304" pitchFamily="18" charset="0"/>
                        </a:rPr>
                        <a:t>5</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13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4</a:t>
                      </a:r>
                      <a:r>
                        <a:rPr lang="ro-RO" sz="1800" b="0" i="0" u="none" strike="noStrike" dirty="0">
                          <a:solidFill>
                            <a:srgbClr val="000000"/>
                          </a:solidFill>
                          <a:effectLst/>
                          <a:latin typeface="Times New Roman" panose="02020603050405020304" pitchFamily="18" charset="0"/>
                          <a:cs typeface="Times New Roman" panose="02020603050405020304" pitchFamily="18" charset="0"/>
                        </a:rPr>
                        <a:t>6</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285F4"/>
                    </a:solidFill>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0" i="0" u="none" strike="noStrike" dirty="0">
                          <a:solidFill>
                            <a:srgbClr val="000000"/>
                          </a:solidFill>
                          <a:effectLst/>
                          <a:latin typeface="Times New Roman" panose="02020603050405020304" pitchFamily="18" charset="0"/>
                          <a:cs typeface="Times New Roman" panose="02020603050405020304" pitchFamily="18" charset="0"/>
                        </a:rPr>
                        <a:t>1</a:t>
                      </a:r>
                      <a:r>
                        <a:rPr lang="ro-RO" sz="1800" b="0" i="0" u="none" strike="noStrike" dirty="0">
                          <a:solidFill>
                            <a:srgbClr val="000000"/>
                          </a:solidFill>
                          <a:effectLst/>
                          <a:latin typeface="Times New Roman" panose="02020603050405020304" pitchFamily="18" charset="0"/>
                          <a:cs typeface="Times New Roman" panose="02020603050405020304" pitchFamily="18" charset="0"/>
                        </a:rPr>
                        <a:t>643</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o-RO" sz="1800" b="0" i="0" u="none" strike="noStrike" dirty="0">
                          <a:solidFill>
                            <a:srgbClr val="000000"/>
                          </a:solidFill>
                          <a:effectLst/>
                          <a:latin typeface="Times New Roman" panose="02020603050405020304" pitchFamily="18" charset="0"/>
                          <a:cs typeface="Times New Roman" panose="02020603050405020304" pitchFamily="18" charset="0"/>
                        </a:rPr>
                        <a:t>853</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o-RO" sz="1800" b="0" i="0" u="none" strike="noStrike" dirty="0">
                          <a:solidFill>
                            <a:srgbClr val="000000"/>
                          </a:solidFill>
                          <a:effectLst/>
                          <a:latin typeface="Times New Roman" panose="02020603050405020304" pitchFamily="18" charset="0"/>
                          <a:cs typeface="Times New Roman" panose="02020603050405020304" pitchFamily="18" charset="0"/>
                        </a:rPr>
                        <a:t>790</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o-RO" sz="1800" b="0" i="0" u="none" strike="noStrike" dirty="0">
                          <a:solidFill>
                            <a:srgbClr val="000000"/>
                          </a:solidFill>
                          <a:effectLst/>
                          <a:latin typeface="Times New Roman" panose="02020603050405020304" pitchFamily="18" charset="0"/>
                          <a:cs typeface="Times New Roman" panose="02020603050405020304" pitchFamily="18" charset="0"/>
                        </a:rPr>
                        <a:t>23,8</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4941226"/>
                  </a:ext>
                </a:extLst>
              </a:tr>
              <a:tr h="356179">
                <a:tc>
                  <a:txBody>
                    <a:bodyPr/>
                    <a:lstStyle/>
                    <a:p>
                      <a:pPr algn="l"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1" i="0" u="none" strike="noStrike" dirty="0">
                          <a:solidFill>
                            <a:srgbClr val="000000"/>
                          </a:solidFill>
                          <a:effectLst/>
                          <a:latin typeface="Times New Roman" panose="02020603050405020304" pitchFamily="18" charset="0"/>
                          <a:cs typeface="Times New Roman" panose="02020603050405020304" pitchFamily="18" charset="0"/>
                        </a:rPr>
                        <a:t>5</a:t>
                      </a:r>
                      <a:r>
                        <a:rPr lang="ro-RO" sz="1800" b="1" i="0" u="none" strike="noStrike" dirty="0">
                          <a:solidFill>
                            <a:srgbClr val="000000"/>
                          </a:solidFill>
                          <a:effectLst/>
                          <a:latin typeface="Times New Roman" panose="02020603050405020304" pitchFamily="18" charset="0"/>
                          <a:cs typeface="Times New Roman" panose="02020603050405020304" pitchFamily="18" charset="0"/>
                        </a:rPr>
                        <a:t>33</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ro-RO" sz="1800" b="1" i="0" u="none" strike="noStrike" dirty="0">
                          <a:solidFill>
                            <a:srgbClr val="000000"/>
                          </a:solidFill>
                          <a:effectLst/>
                          <a:latin typeface="Times New Roman" panose="02020603050405020304" pitchFamily="18" charset="0"/>
                          <a:cs typeface="Times New Roman" panose="02020603050405020304" pitchFamily="18" charset="0"/>
                        </a:rPr>
                        <a:t>7</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o-RO" sz="1800" b="1" i="0" u="none" strike="noStrike" dirty="0">
                          <a:solidFill>
                            <a:srgbClr val="000000"/>
                          </a:solidFill>
                          <a:effectLst/>
                          <a:latin typeface="Times New Roman" panose="02020603050405020304" pitchFamily="18" charset="0"/>
                          <a:cs typeface="Times New Roman" panose="02020603050405020304" pitchFamily="18" charset="0"/>
                        </a:rPr>
                        <a:t>36</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1" i="0" u="none" strike="noStrike">
                          <a:solidFill>
                            <a:srgbClr val="000000"/>
                          </a:solidFill>
                          <a:effectLst/>
                          <a:latin typeface="Times New Roman" panose="02020603050405020304" pitchFamily="18" charset="0"/>
                          <a:cs typeface="Times New Roman" panose="02020603050405020304" pitchFamily="18" charset="0"/>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1" i="0" u="none" strike="noStrike">
                          <a:solidFill>
                            <a:srgbClr val="000000"/>
                          </a:solidFill>
                          <a:effectLst/>
                          <a:latin typeface="Times New Roman" panose="02020603050405020304" pitchFamily="18" charset="0"/>
                          <a:cs typeface="Times New Roman" panose="02020603050405020304" pitchFamily="18" charset="0"/>
                        </a:rPr>
                        <a:t>504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ru-RU" sz="1800" b="1" i="0" u="none" strike="noStrike" dirty="0">
                          <a:solidFill>
                            <a:srgbClr val="000000"/>
                          </a:solidFill>
                          <a:effectLst/>
                          <a:latin typeface="Times New Roman" panose="02020603050405020304" pitchFamily="18" charset="0"/>
                          <a:cs typeface="Times New Roman" panose="02020603050405020304" pitchFamily="18" charset="0"/>
                        </a:rPr>
                        <a:t>475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ru-RU" sz="1800" b="1" i="0" u="none" strike="noStrike">
                          <a:solidFill>
                            <a:srgbClr val="000000"/>
                          </a:solidFill>
                          <a:effectLst/>
                          <a:latin typeface="Times New Roman" panose="02020603050405020304" pitchFamily="18" charset="0"/>
                          <a:cs typeface="Times New Roman" panose="02020603050405020304" pitchFamily="18" charset="0"/>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1" i="0" u="none" strike="noStrike" dirty="0">
                          <a:solidFill>
                            <a:srgbClr val="000000"/>
                          </a:solidFill>
                          <a:effectLst/>
                          <a:latin typeface="Times New Roman" panose="02020603050405020304" pitchFamily="18" charset="0"/>
                          <a:cs typeface="Times New Roman" panose="02020603050405020304" pitchFamily="18" charset="0"/>
                        </a:rPr>
                        <a:t>4</a:t>
                      </a:r>
                      <a:r>
                        <a:rPr lang="ro-RO" sz="1800" b="1" i="0" u="none" strike="noStrike" dirty="0">
                          <a:solidFill>
                            <a:srgbClr val="000000"/>
                          </a:solidFill>
                          <a:effectLst/>
                          <a:latin typeface="Times New Roman" panose="02020603050405020304" pitchFamily="18" charset="0"/>
                          <a:cs typeface="Times New Roman" panose="02020603050405020304" pitchFamily="18" charset="0"/>
                        </a:rPr>
                        <a:t>4</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1" i="0" u="none" strike="noStrike" dirty="0">
                          <a:solidFill>
                            <a:srgbClr val="000000"/>
                          </a:solidFill>
                          <a:effectLst/>
                          <a:latin typeface="Times New Roman" panose="02020603050405020304" pitchFamily="18" charset="0"/>
                          <a:cs typeface="Times New Roman" panose="02020603050405020304" pitchFamily="18" charset="0"/>
                        </a:rPr>
                        <a:t>10</a:t>
                      </a:r>
                      <a:r>
                        <a:rPr lang="ro-RO" sz="1800" b="1" i="0" u="none" strike="noStrike" dirty="0">
                          <a:solidFill>
                            <a:srgbClr val="000000"/>
                          </a:solidFill>
                          <a:effectLst/>
                          <a:latin typeface="Times New Roman" panose="02020603050405020304" pitchFamily="18" charset="0"/>
                          <a:cs typeface="Times New Roman" panose="02020603050405020304" pitchFamily="18" charset="0"/>
                        </a:rPr>
                        <a:t>7</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1" i="0" u="none" strike="noStrike" dirty="0">
                          <a:solidFill>
                            <a:srgbClr val="000000"/>
                          </a:solidFill>
                          <a:effectLst/>
                          <a:latin typeface="Times New Roman" panose="02020603050405020304" pitchFamily="18" charset="0"/>
                          <a:cs typeface="Times New Roman" panose="02020603050405020304" pitchFamily="18" charset="0"/>
                        </a:rPr>
                        <a:t>15</a:t>
                      </a:r>
                      <a:r>
                        <a:rPr lang="ro-RO" sz="1800" b="1" i="0" u="none" strike="noStrike" dirty="0">
                          <a:solidFill>
                            <a:srgbClr val="000000"/>
                          </a:solidFill>
                          <a:effectLst/>
                          <a:latin typeface="Times New Roman" panose="02020603050405020304" pitchFamily="18" charset="0"/>
                          <a:cs typeface="Times New Roman" panose="02020603050405020304" pitchFamily="18" charset="0"/>
                        </a:rPr>
                        <a:t>0</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1" i="0" u="none" strike="noStrike" dirty="0">
                          <a:solidFill>
                            <a:srgbClr val="000000"/>
                          </a:solidFill>
                          <a:effectLst/>
                          <a:latin typeface="Times New Roman" panose="02020603050405020304" pitchFamily="18" charset="0"/>
                          <a:cs typeface="Times New Roman" panose="02020603050405020304" pitchFamily="18" charset="0"/>
                        </a:rPr>
                        <a:t>15</a:t>
                      </a:r>
                      <a:r>
                        <a:rPr lang="ro-RO" sz="1800" b="1" i="0" u="none" strike="noStrike" dirty="0">
                          <a:solidFill>
                            <a:srgbClr val="000000"/>
                          </a:solidFill>
                          <a:effectLst/>
                          <a:latin typeface="Times New Roman" panose="02020603050405020304" pitchFamily="18" charset="0"/>
                          <a:cs typeface="Times New Roman" panose="02020603050405020304" pitchFamily="18" charset="0"/>
                        </a:rPr>
                        <a:t>3</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o-RO" sz="1800" b="1" i="0" u="none" strike="noStrike" dirty="0">
                          <a:solidFill>
                            <a:srgbClr val="000000"/>
                          </a:solidFill>
                          <a:effectLst/>
                          <a:latin typeface="Times New Roman" panose="02020603050405020304" pitchFamily="18" charset="0"/>
                          <a:cs typeface="Times New Roman" panose="02020603050405020304" pitchFamily="18" charset="0"/>
                        </a:rPr>
                        <a:t>21</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1" i="0" u="none" strike="noStrike">
                          <a:solidFill>
                            <a:srgbClr val="000000"/>
                          </a:solidFill>
                          <a:effectLst/>
                          <a:latin typeface="Times New Roman" panose="02020603050405020304" pitchFamily="18" charset="0"/>
                          <a:cs typeface="Times New Roman" panose="02020603050405020304" pitchFamily="18" charset="0"/>
                        </a:rPr>
                        <a:t>29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285F4"/>
                    </a:solidFill>
                  </a:tcPr>
                </a:tc>
                <a:tc>
                  <a:txBody>
                    <a:bodyPr/>
                    <a:lstStyle/>
                    <a:p>
                      <a:pPr algn="l" fontAlgn="b"/>
                      <a:r>
                        <a:rPr lang="ru-RU" sz="1800" b="1" i="0" u="none" strike="noStrike">
                          <a:solidFill>
                            <a:srgbClr val="000000"/>
                          </a:solidFill>
                          <a:effectLst/>
                          <a:latin typeface="Times New Roman" panose="02020603050405020304" pitchFamily="18" charset="0"/>
                          <a:cs typeface="Times New Roman" panose="02020603050405020304" pitchFamily="18" charset="0"/>
                        </a:rPr>
                        <a:t>22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1" i="0" u="none" strike="noStrike">
                          <a:solidFill>
                            <a:srgbClr val="000000"/>
                          </a:solidFill>
                          <a:effectLst/>
                          <a:latin typeface="Times New Roman" panose="02020603050405020304" pitchFamily="18" charset="0"/>
                          <a:cs typeface="Times New Roman" panose="02020603050405020304" pitchFamily="18" charset="0"/>
                        </a:rPr>
                        <a:t>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800" b="1" i="0" u="none" strike="noStrike" dirty="0">
                          <a:solidFill>
                            <a:srgbClr val="000000"/>
                          </a:solidFill>
                          <a:effectLst/>
                          <a:latin typeface="Times New Roman" panose="02020603050405020304" pitchFamily="18" charset="0"/>
                          <a:cs typeface="Times New Roman" panose="02020603050405020304" pitchFamily="18" charset="0"/>
                        </a:rPr>
                        <a:t>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o-RO" sz="1800" b="1" i="0" u="none" strike="noStrike" dirty="0">
                          <a:solidFill>
                            <a:srgbClr val="000000"/>
                          </a:solidFill>
                          <a:effectLst/>
                          <a:latin typeface="Times New Roman" panose="02020603050405020304" pitchFamily="18" charset="0"/>
                          <a:cs typeface="Times New Roman" panose="02020603050405020304" pitchFamily="18" charset="0"/>
                        </a:rPr>
                        <a:t>12016</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o-RO" sz="1800" b="1" i="0" u="none" strike="noStrike" dirty="0">
                          <a:solidFill>
                            <a:srgbClr val="000000"/>
                          </a:solidFill>
                          <a:effectLst/>
                          <a:latin typeface="Times New Roman" panose="02020603050405020304" pitchFamily="18" charset="0"/>
                          <a:cs typeface="Times New Roman" panose="02020603050405020304" pitchFamily="18" charset="0"/>
                        </a:rPr>
                        <a:t>1172</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o-RO" sz="1800" b="1" i="0" u="none" strike="noStrike" dirty="0">
                          <a:solidFill>
                            <a:srgbClr val="000000"/>
                          </a:solidFill>
                          <a:effectLst/>
                          <a:latin typeface="Times New Roman" panose="02020603050405020304" pitchFamily="18" charset="0"/>
                          <a:cs typeface="Times New Roman" panose="02020603050405020304" pitchFamily="18" charset="0"/>
                        </a:rPr>
                        <a:t>4312</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o-RO" sz="1800" b="1" i="0" u="none" strike="noStrike" dirty="0">
                          <a:solidFill>
                            <a:srgbClr val="000000"/>
                          </a:solidFill>
                          <a:effectLst/>
                          <a:latin typeface="Times New Roman" panose="02020603050405020304" pitchFamily="18" charset="0"/>
                          <a:cs typeface="Times New Roman" panose="02020603050405020304" pitchFamily="18" charset="0"/>
                        </a:rPr>
                        <a:t>21,9</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2584430"/>
                  </a:ext>
                </a:extLst>
              </a:tr>
            </a:tbl>
          </a:graphicData>
        </a:graphic>
      </p:graphicFrame>
    </p:spTree>
    <p:extLst>
      <p:ext uri="{BB962C8B-B14F-4D97-AF65-F5344CB8AC3E}">
        <p14:creationId xmlns:p14="http://schemas.microsoft.com/office/powerpoint/2010/main" val="3258141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2000" y="433865"/>
            <a:ext cx="10288000" cy="491600"/>
          </a:xfrm>
        </p:spPr>
        <p:txBody>
          <a:bodyPr/>
          <a:lstStyle/>
          <a:p>
            <a:r>
              <a:rPr lang="ro-RO" sz="2400" dirty="0"/>
              <a:t>Rezultatele examenelor de absolvire, sesiunea 2023</a:t>
            </a:r>
            <a:endParaRPr lang="ru-RU" sz="2400" dirty="0"/>
          </a:p>
        </p:txBody>
      </p:sp>
      <p:sp>
        <p:nvSpPr>
          <p:cNvPr id="3" name="Текст 2"/>
          <p:cNvSpPr>
            <a:spLocks noGrp="1"/>
          </p:cNvSpPr>
          <p:nvPr>
            <p:ph type="body" idx="1"/>
          </p:nvPr>
        </p:nvSpPr>
        <p:spPr/>
        <p:txBody>
          <a:body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152742809"/>
              </p:ext>
            </p:extLst>
          </p:nvPr>
        </p:nvGraphicFramePr>
        <p:xfrm>
          <a:off x="913104" y="1055078"/>
          <a:ext cx="10365792" cy="4974511"/>
        </p:xfrm>
        <a:graphic>
          <a:graphicData uri="http://schemas.openxmlformats.org/drawingml/2006/table">
            <a:tbl>
              <a:tblPr firstRow="1" firstCol="1" bandRow="1">
                <a:tableStyleId>{5C22544A-7EE6-4342-B048-85BDC9FD1C3A}</a:tableStyleId>
              </a:tblPr>
              <a:tblGrid>
                <a:gridCol w="1848896">
                  <a:extLst>
                    <a:ext uri="{9D8B030D-6E8A-4147-A177-3AD203B41FA5}">
                      <a16:colId xmlns:a16="http://schemas.microsoft.com/office/drawing/2014/main" val="3865168288"/>
                    </a:ext>
                  </a:extLst>
                </a:gridCol>
                <a:gridCol w="1075174">
                  <a:extLst>
                    <a:ext uri="{9D8B030D-6E8A-4147-A177-3AD203B41FA5}">
                      <a16:colId xmlns:a16="http://schemas.microsoft.com/office/drawing/2014/main" val="786369504"/>
                    </a:ext>
                  </a:extLst>
                </a:gridCol>
                <a:gridCol w="1034980">
                  <a:extLst>
                    <a:ext uri="{9D8B030D-6E8A-4147-A177-3AD203B41FA5}">
                      <a16:colId xmlns:a16="http://schemas.microsoft.com/office/drawing/2014/main" val="2576099"/>
                    </a:ext>
                  </a:extLst>
                </a:gridCol>
                <a:gridCol w="994787">
                  <a:extLst>
                    <a:ext uri="{9D8B030D-6E8A-4147-A177-3AD203B41FA5}">
                      <a16:colId xmlns:a16="http://schemas.microsoft.com/office/drawing/2014/main" val="171343804"/>
                    </a:ext>
                  </a:extLst>
                </a:gridCol>
                <a:gridCol w="1085222">
                  <a:extLst>
                    <a:ext uri="{9D8B030D-6E8A-4147-A177-3AD203B41FA5}">
                      <a16:colId xmlns:a16="http://schemas.microsoft.com/office/drawing/2014/main" val="514876280"/>
                    </a:ext>
                  </a:extLst>
                </a:gridCol>
                <a:gridCol w="1135464">
                  <a:extLst>
                    <a:ext uri="{9D8B030D-6E8A-4147-A177-3AD203B41FA5}">
                      <a16:colId xmlns:a16="http://schemas.microsoft.com/office/drawing/2014/main" val="1363228278"/>
                    </a:ext>
                  </a:extLst>
                </a:gridCol>
                <a:gridCol w="1024932">
                  <a:extLst>
                    <a:ext uri="{9D8B030D-6E8A-4147-A177-3AD203B41FA5}">
                      <a16:colId xmlns:a16="http://schemas.microsoft.com/office/drawing/2014/main" val="1870083097"/>
                    </a:ext>
                  </a:extLst>
                </a:gridCol>
                <a:gridCol w="994616">
                  <a:extLst>
                    <a:ext uri="{9D8B030D-6E8A-4147-A177-3AD203B41FA5}">
                      <a16:colId xmlns:a16="http://schemas.microsoft.com/office/drawing/2014/main" val="580657766"/>
                    </a:ext>
                  </a:extLst>
                </a:gridCol>
                <a:gridCol w="1171721">
                  <a:extLst>
                    <a:ext uri="{9D8B030D-6E8A-4147-A177-3AD203B41FA5}">
                      <a16:colId xmlns:a16="http://schemas.microsoft.com/office/drawing/2014/main" val="1172763285"/>
                    </a:ext>
                  </a:extLst>
                </a:gridCol>
              </a:tblGrid>
              <a:tr h="539522">
                <a:tc gridSpan="9">
                  <a:txBody>
                    <a:bodyPr/>
                    <a:lstStyle/>
                    <a:p>
                      <a:pPr algn="ctr">
                        <a:lnSpc>
                          <a:spcPct val="107000"/>
                        </a:lnSpc>
                        <a:spcAft>
                          <a:spcPts val="0"/>
                        </a:spcAft>
                      </a:pPr>
                      <a:r>
                        <a:rPr lang="ru-RU" sz="1400" dirty="0" err="1">
                          <a:solidFill>
                            <a:schemeClr val="tx1"/>
                          </a:solidFill>
                          <a:effectLst/>
                        </a:rPr>
                        <a:t>Rezultatele</a:t>
                      </a:r>
                      <a:r>
                        <a:rPr lang="ru-RU" sz="1400" dirty="0">
                          <a:solidFill>
                            <a:schemeClr val="tx1"/>
                          </a:solidFill>
                          <a:effectLst/>
                        </a:rPr>
                        <a:t> </a:t>
                      </a:r>
                      <a:r>
                        <a:rPr lang="ru-RU" sz="1400" dirty="0" err="1">
                          <a:solidFill>
                            <a:schemeClr val="tx1"/>
                          </a:solidFill>
                          <a:effectLst/>
                        </a:rPr>
                        <a:t>sesiunii</a:t>
                      </a:r>
                      <a:r>
                        <a:rPr lang="ru-RU" sz="1400" dirty="0">
                          <a:solidFill>
                            <a:schemeClr val="tx1"/>
                          </a:solidFill>
                          <a:effectLst/>
                        </a:rPr>
                        <a:t> BAC 2023</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829524270"/>
                  </a:ext>
                </a:extLst>
              </a:tr>
              <a:tr h="1844184">
                <a:tc>
                  <a:txBody>
                    <a:bodyPr/>
                    <a:lstStyle/>
                    <a:p>
                      <a:pPr>
                        <a:lnSpc>
                          <a:spcPct val="107000"/>
                        </a:lnSpc>
                        <a:spcAft>
                          <a:spcPts val="0"/>
                        </a:spcAft>
                      </a:pPr>
                      <a:r>
                        <a:rPr lang="ru-RU" sz="1400" dirty="0" err="1">
                          <a:solidFill>
                            <a:schemeClr val="tx1"/>
                          </a:solidFill>
                          <a:effectLst/>
                        </a:rPr>
                        <a:t>Instituţia</a:t>
                      </a:r>
                      <a:r>
                        <a:rPr lang="ru-RU" sz="1400" dirty="0">
                          <a:solidFill>
                            <a:schemeClr val="tx1"/>
                          </a:solidFill>
                          <a:effectLst/>
                        </a:rPr>
                        <a:t> </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400" dirty="0">
                          <a:solidFill>
                            <a:schemeClr val="tx1"/>
                          </a:solidFill>
                          <a:effectLst/>
                        </a:rPr>
                        <a:t> </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400" b="1" dirty="0">
                          <a:effectLst/>
                        </a:rPr>
                        <a:t> </a:t>
                      </a:r>
                    </a:p>
                    <a:p>
                      <a:pPr algn="ctr">
                        <a:lnSpc>
                          <a:spcPct val="107000"/>
                        </a:lnSpc>
                        <a:spcAft>
                          <a:spcPts val="0"/>
                        </a:spcAft>
                      </a:pPr>
                      <a:r>
                        <a:rPr lang="ru-RU" sz="1400" b="1" dirty="0" err="1">
                          <a:effectLst/>
                        </a:rPr>
                        <a:t>Total</a:t>
                      </a:r>
                      <a:r>
                        <a:rPr lang="ru-RU" sz="1400" b="1" dirty="0">
                          <a:effectLst/>
                        </a:rPr>
                        <a:t> </a:t>
                      </a:r>
                      <a:r>
                        <a:rPr lang="ru-RU" sz="1400" b="1" dirty="0" err="1">
                          <a:effectLst/>
                        </a:rPr>
                        <a:t>candidaţi</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400" b="1" dirty="0">
                          <a:effectLst/>
                        </a:rPr>
                        <a:t> </a:t>
                      </a:r>
                    </a:p>
                    <a:p>
                      <a:pPr algn="ctr">
                        <a:lnSpc>
                          <a:spcPct val="107000"/>
                        </a:lnSpc>
                        <a:spcAft>
                          <a:spcPts val="0"/>
                        </a:spcAft>
                      </a:pPr>
                      <a:r>
                        <a:rPr lang="ru-RU" sz="1400" b="1" dirty="0" err="1">
                          <a:effectLst/>
                        </a:rPr>
                        <a:t>Candidaţi</a:t>
                      </a:r>
                      <a:r>
                        <a:rPr lang="ru-RU" sz="1400" b="1" dirty="0">
                          <a:effectLst/>
                        </a:rPr>
                        <a:t> </a:t>
                      </a:r>
                      <a:r>
                        <a:rPr lang="ru-RU" sz="1400" b="1" dirty="0" err="1">
                          <a:effectLst/>
                        </a:rPr>
                        <a:t>promovaţi</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400" b="1" dirty="0">
                          <a:effectLst/>
                        </a:rPr>
                        <a:t> </a:t>
                      </a:r>
                    </a:p>
                    <a:p>
                      <a:pPr algn="ctr">
                        <a:lnSpc>
                          <a:spcPct val="107000"/>
                        </a:lnSpc>
                        <a:spcAft>
                          <a:spcPts val="0"/>
                        </a:spcAft>
                      </a:pPr>
                      <a:r>
                        <a:rPr lang="ru-RU" sz="1400" b="1" dirty="0" err="1">
                          <a:effectLst/>
                        </a:rPr>
                        <a:t>Candidaţi</a:t>
                      </a:r>
                      <a:r>
                        <a:rPr lang="ru-RU" sz="1400" b="1" dirty="0">
                          <a:effectLst/>
                        </a:rPr>
                        <a:t> </a:t>
                      </a:r>
                      <a:r>
                        <a:rPr lang="ru-RU" sz="1400" b="1" dirty="0" err="1">
                          <a:effectLst/>
                        </a:rPr>
                        <a:t>respinşi</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400" b="1" dirty="0">
                          <a:effectLst/>
                        </a:rPr>
                        <a:t> </a:t>
                      </a:r>
                    </a:p>
                    <a:p>
                      <a:pPr algn="ctr">
                        <a:lnSpc>
                          <a:spcPct val="107000"/>
                        </a:lnSpc>
                        <a:spcAft>
                          <a:spcPts val="0"/>
                        </a:spcAft>
                      </a:pPr>
                      <a:r>
                        <a:rPr lang="ru-RU" sz="1400" b="1" dirty="0" err="1">
                          <a:effectLst/>
                        </a:rPr>
                        <a:t>Rata</a:t>
                      </a:r>
                      <a:r>
                        <a:rPr lang="ru-RU" sz="1400" b="1" dirty="0">
                          <a:effectLst/>
                        </a:rPr>
                        <a:t> </a:t>
                      </a:r>
                      <a:r>
                        <a:rPr lang="ru-RU" sz="1400" b="1" dirty="0" err="1">
                          <a:effectLst/>
                        </a:rPr>
                        <a:t>de</a:t>
                      </a:r>
                      <a:r>
                        <a:rPr lang="ru-RU" sz="1400" b="1" dirty="0">
                          <a:effectLst/>
                        </a:rPr>
                        <a:t> </a:t>
                      </a:r>
                      <a:r>
                        <a:rPr lang="ru-RU" sz="1400" b="1" dirty="0" err="1">
                          <a:effectLst/>
                        </a:rPr>
                        <a:t>promovare</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400" b="1" dirty="0">
                          <a:effectLst/>
                        </a:rPr>
                        <a:t> </a:t>
                      </a:r>
                    </a:p>
                    <a:p>
                      <a:pPr algn="ctr">
                        <a:lnSpc>
                          <a:spcPct val="107000"/>
                        </a:lnSpc>
                        <a:spcAft>
                          <a:spcPts val="0"/>
                        </a:spcAft>
                      </a:pPr>
                      <a:r>
                        <a:rPr lang="ru-RU" sz="1400" b="1" dirty="0" err="1">
                          <a:effectLst/>
                        </a:rPr>
                        <a:t>Media</a:t>
                      </a:r>
                      <a:r>
                        <a:rPr lang="ru-RU" sz="1400" b="1" dirty="0">
                          <a:effectLst/>
                        </a:rPr>
                        <a:t> </a:t>
                      </a:r>
                      <a:r>
                        <a:rPr lang="ru-RU" sz="1400" b="1" dirty="0" err="1">
                          <a:effectLst/>
                        </a:rPr>
                        <a:t>examen</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1" dirty="0">
                          <a:effectLst/>
                        </a:rPr>
                        <a:t> </a:t>
                      </a:r>
                      <a:endParaRPr lang="ru-RU" sz="1400" b="1" dirty="0">
                        <a:effectLst/>
                      </a:endParaRPr>
                    </a:p>
                    <a:p>
                      <a:pPr algn="ctr">
                        <a:lnSpc>
                          <a:spcPct val="107000"/>
                        </a:lnSpc>
                        <a:spcAft>
                          <a:spcPts val="0"/>
                        </a:spcAft>
                      </a:pPr>
                      <a:r>
                        <a:rPr lang="en-US" sz="1400" b="1" dirty="0">
                          <a:effectLst/>
                        </a:rPr>
                        <a:t>Media </a:t>
                      </a:r>
                      <a:r>
                        <a:rPr lang="en-US" sz="1400" b="1" dirty="0" err="1">
                          <a:effectLst/>
                        </a:rPr>
                        <a:t>pe</a:t>
                      </a:r>
                      <a:r>
                        <a:rPr lang="en-US" sz="1400" b="1" dirty="0">
                          <a:effectLst/>
                        </a:rPr>
                        <a:t> </a:t>
                      </a:r>
                      <a:r>
                        <a:rPr lang="en-US" sz="1400" b="1" dirty="0" err="1">
                          <a:effectLst/>
                        </a:rPr>
                        <a:t>anii</a:t>
                      </a:r>
                      <a:r>
                        <a:rPr lang="en-US" sz="1400" b="1" dirty="0">
                          <a:effectLst/>
                        </a:rPr>
                        <a:t> de </a:t>
                      </a:r>
                      <a:r>
                        <a:rPr lang="en-US" sz="1400" b="1" dirty="0" err="1">
                          <a:effectLst/>
                        </a:rPr>
                        <a:t>liceu</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1" dirty="0">
                          <a:effectLst/>
                        </a:rPr>
                        <a:t> </a:t>
                      </a:r>
                      <a:endParaRPr lang="ru-RU" sz="1400" b="1" dirty="0">
                        <a:effectLst/>
                      </a:endParaRPr>
                    </a:p>
                    <a:p>
                      <a:pPr algn="ctr">
                        <a:lnSpc>
                          <a:spcPct val="107000"/>
                        </a:lnSpc>
                        <a:spcAft>
                          <a:spcPts val="0"/>
                        </a:spcAft>
                      </a:pPr>
                      <a:r>
                        <a:rPr lang="ru-RU" sz="1400" b="1" dirty="0" err="1">
                          <a:effectLst/>
                        </a:rPr>
                        <a:t>Diferenţa</a:t>
                      </a:r>
                      <a:r>
                        <a:rPr lang="ru-RU" sz="1400" b="1" dirty="0">
                          <a:effectLst/>
                        </a:rPr>
                        <a:t> </a:t>
                      </a:r>
                      <a:r>
                        <a:rPr lang="ru-RU" sz="1400" b="1" dirty="0" err="1">
                          <a:effectLst/>
                        </a:rPr>
                        <a:t>dintre</a:t>
                      </a:r>
                      <a:r>
                        <a:rPr lang="ru-RU" sz="1400" b="1" dirty="0">
                          <a:effectLst/>
                        </a:rPr>
                        <a:t> </a:t>
                      </a:r>
                      <a:r>
                        <a:rPr lang="ru-RU" sz="1400" b="1" dirty="0" err="1">
                          <a:effectLst/>
                        </a:rPr>
                        <a:t>medii</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b="1" dirty="0">
                          <a:effectLst/>
                        </a:rPr>
                        <a:t> </a:t>
                      </a:r>
                      <a:endParaRPr lang="ru-RU" sz="1400" b="1" dirty="0">
                        <a:effectLst/>
                      </a:endParaRPr>
                    </a:p>
                    <a:p>
                      <a:pPr algn="ctr">
                        <a:lnSpc>
                          <a:spcPct val="107000"/>
                        </a:lnSpc>
                        <a:spcAft>
                          <a:spcPts val="0"/>
                        </a:spcAft>
                      </a:pPr>
                      <a:r>
                        <a:rPr lang="en-US" sz="1400" b="1" dirty="0" err="1">
                          <a:effectLst/>
                        </a:rPr>
                        <a:t>Nr.candidaţi</a:t>
                      </a:r>
                      <a:r>
                        <a:rPr lang="en-US" sz="1400" b="1" dirty="0">
                          <a:effectLst/>
                        </a:rPr>
                        <a:t> din </a:t>
                      </a:r>
                      <a:r>
                        <a:rPr lang="en-US" sz="1400" b="1" dirty="0" err="1">
                          <a:effectLst/>
                        </a:rPr>
                        <a:t>sesiunea</a:t>
                      </a:r>
                      <a:r>
                        <a:rPr lang="en-US" sz="1400" b="1" dirty="0">
                          <a:effectLst/>
                        </a:rPr>
                        <a:t> </a:t>
                      </a:r>
                      <a:r>
                        <a:rPr lang="en-US" sz="1400" b="1" dirty="0" err="1">
                          <a:effectLst/>
                        </a:rPr>
                        <a:t>precedentă</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7984761"/>
                  </a:ext>
                </a:extLst>
              </a:tr>
              <a:tr h="613911">
                <a:tc>
                  <a:txBody>
                    <a:bodyPr/>
                    <a:lstStyle/>
                    <a:p>
                      <a:pPr>
                        <a:lnSpc>
                          <a:spcPct val="107000"/>
                        </a:lnSpc>
                        <a:spcAft>
                          <a:spcPts val="800"/>
                        </a:spcAft>
                      </a:pPr>
                      <a:r>
                        <a:rPr lang="ru-RU" sz="1800" dirty="0">
                          <a:solidFill>
                            <a:schemeClr val="tx1"/>
                          </a:solidFill>
                          <a:effectLst/>
                        </a:rPr>
                        <a:t>LT „B.</a:t>
                      </a:r>
                      <a:r>
                        <a:rPr lang="ro-RO" sz="1800" dirty="0">
                          <a:solidFill>
                            <a:schemeClr val="tx1"/>
                          </a:solidFill>
                          <a:effectLst/>
                        </a:rPr>
                        <a:t> </a:t>
                      </a:r>
                      <a:r>
                        <a:rPr lang="ru-RU" sz="1800" dirty="0" err="1">
                          <a:solidFill>
                            <a:schemeClr val="tx1"/>
                          </a:solidFill>
                          <a:effectLst/>
                        </a:rPr>
                        <a:t>Cazacu</a:t>
                      </a:r>
                      <a:r>
                        <a:rPr lang="ru-RU" sz="1800" dirty="0">
                          <a:solidFill>
                            <a:schemeClr val="tx1"/>
                          </a:solidFill>
                          <a:effectLst/>
                        </a:rPr>
                        <a:t>”</a:t>
                      </a:r>
                      <a:r>
                        <a:rPr lang="ro-RO" sz="1800" dirty="0">
                          <a:solidFill>
                            <a:schemeClr val="tx1"/>
                          </a:solidFill>
                          <a:effectLst/>
                        </a:rPr>
                        <a:t>, Nisporeni</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ru-RU" sz="1800" dirty="0">
                          <a:effectLst/>
                        </a:rPr>
                        <a:t>90</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ru-RU" sz="1800" dirty="0">
                          <a:effectLst/>
                        </a:rPr>
                        <a:t>86</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ru-RU" sz="1800">
                          <a:effectLst/>
                        </a:rPr>
                        <a:t>4</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ru-RU" sz="1800" dirty="0">
                          <a:effectLst/>
                        </a:rPr>
                        <a:t>95,55</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ru-RU" sz="1800" dirty="0">
                          <a:effectLst/>
                        </a:rPr>
                        <a:t>7,49</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ru-RU" sz="1800" dirty="0">
                          <a:effectLst/>
                        </a:rPr>
                        <a:t>7,51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ru-RU" sz="1800" dirty="0">
                          <a:effectLst/>
                        </a:rPr>
                        <a:t>0,02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ru-RU" sz="1800">
                          <a:effectLst/>
                        </a:rPr>
                        <a:t>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354590"/>
                  </a:ext>
                </a:extLst>
              </a:tr>
              <a:tr h="613911">
                <a:tc>
                  <a:txBody>
                    <a:bodyPr/>
                    <a:lstStyle/>
                    <a:p>
                      <a:pPr>
                        <a:lnSpc>
                          <a:spcPct val="107000"/>
                        </a:lnSpc>
                        <a:spcAft>
                          <a:spcPts val="800"/>
                        </a:spcAft>
                      </a:pPr>
                      <a:r>
                        <a:rPr lang="ru-RU" sz="1800" dirty="0">
                          <a:solidFill>
                            <a:schemeClr val="tx1"/>
                          </a:solidFill>
                          <a:effectLst/>
                        </a:rPr>
                        <a:t>LT „</a:t>
                      </a:r>
                      <a:r>
                        <a:rPr lang="ru-RU" sz="1800" dirty="0" err="1">
                          <a:solidFill>
                            <a:schemeClr val="tx1"/>
                          </a:solidFill>
                          <a:effectLst/>
                        </a:rPr>
                        <a:t>Prometeu</a:t>
                      </a:r>
                      <a:r>
                        <a:rPr lang="ru-RU" sz="1800" dirty="0">
                          <a:solidFill>
                            <a:schemeClr val="tx1"/>
                          </a:solidFill>
                          <a:effectLst/>
                        </a:rPr>
                        <a:t>”</a:t>
                      </a:r>
                      <a:r>
                        <a:rPr lang="ro-RO" sz="1800" dirty="0">
                          <a:solidFill>
                            <a:schemeClr val="tx1"/>
                          </a:solidFill>
                          <a:effectLst/>
                        </a:rPr>
                        <a:t>, Grozești</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ru-RU" sz="1800">
                          <a:effectLst/>
                        </a:rPr>
                        <a:t>28</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ru-RU" sz="1800" dirty="0">
                          <a:effectLst/>
                        </a:rPr>
                        <a:t>24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ru-RU" sz="1800" dirty="0">
                          <a:effectLst/>
                        </a:rPr>
                        <a:t>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r">
                        <a:lnSpc>
                          <a:spcPct val="107000"/>
                        </a:lnSpc>
                        <a:spcAft>
                          <a:spcPts val="800"/>
                        </a:spcAft>
                      </a:pPr>
                      <a:r>
                        <a:rPr lang="ru-RU" sz="1800" dirty="0">
                          <a:effectLst/>
                        </a:rPr>
                        <a:t>85,71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ru-RU" sz="1800" dirty="0">
                          <a:effectLst/>
                        </a:rPr>
                        <a:t>6,52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ru-RU" sz="1800" dirty="0">
                          <a:effectLst/>
                        </a:rPr>
                        <a:t>7,27</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ru-RU" sz="1800" dirty="0">
                          <a:effectLst/>
                        </a:rPr>
                        <a:t>0,75</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ru-RU" sz="1800">
                          <a:effectLst/>
                        </a:rPr>
                        <a:t>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1163769"/>
                  </a:ext>
                </a:extLst>
              </a:tr>
              <a:tr h="613911">
                <a:tc>
                  <a:txBody>
                    <a:bodyPr/>
                    <a:lstStyle/>
                    <a:p>
                      <a:pPr>
                        <a:lnSpc>
                          <a:spcPct val="107000"/>
                        </a:lnSpc>
                        <a:spcAft>
                          <a:spcPts val="800"/>
                        </a:spcAft>
                      </a:pPr>
                      <a:r>
                        <a:rPr lang="ru-RU" sz="1800" dirty="0">
                          <a:solidFill>
                            <a:schemeClr val="tx1"/>
                          </a:solidFill>
                          <a:effectLst/>
                        </a:rPr>
                        <a:t>LT „M. </a:t>
                      </a:r>
                      <a:r>
                        <a:rPr lang="ru-RU" sz="1800" dirty="0" err="1">
                          <a:solidFill>
                            <a:schemeClr val="tx1"/>
                          </a:solidFill>
                          <a:effectLst/>
                        </a:rPr>
                        <a:t>Eliade</a:t>
                      </a:r>
                      <a:r>
                        <a:rPr lang="ru-RU" sz="1800" dirty="0">
                          <a:solidFill>
                            <a:schemeClr val="tx1"/>
                          </a:solidFill>
                          <a:effectLst/>
                        </a:rPr>
                        <a:t>”</a:t>
                      </a:r>
                      <a:r>
                        <a:rPr lang="ro-RO" sz="1800" dirty="0">
                          <a:solidFill>
                            <a:schemeClr val="tx1"/>
                          </a:solidFill>
                          <a:effectLst/>
                        </a:rPr>
                        <a:t>, Nisporeni</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ru-RU" sz="1800">
                          <a:effectLst/>
                        </a:rPr>
                        <a:t>40</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ru-RU" sz="1800" dirty="0">
                          <a:effectLst/>
                        </a:rPr>
                        <a:t>34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ru-RU" sz="1800" dirty="0">
                          <a:solidFill>
                            <a:schemeClr val="tx1"/>
                          </a:solidFill>
                          <a:effectLst/>
                        </a:rPr>
                        <a:t>6</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r">
                        <a:lnSpc>
                          <a:spcPct val="107000"/>
                        </a:lnSpc>
                        <a:spcAft>
                          <a:spcPts val="800"/>
                        </a:spcAft>
                      </a:pPr>
                      <a:r>
                        <a:rPr lang="ru-RU" sz="1800" dirty="0">
                          <a:effectLst/>
                        </a:rPr>
                        <a:t>85,00</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ru-RU" sz="1800" dirty="0">
                          <a:effectLst/>
                        </a:rPr>
                        <a:t>6,46</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ru-RU" sz="1800" dirty="0">
                          <a:effectLst/>
                        </a:rPr>
                        <a:t>7,18</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ru-RU" sz="1800" dirty="0">
                          <a:effectLst/>
                        </a:rPr>
                        <a:t>0,72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ru-RU" sz="1800" dirty="0">
                          <a:effectLst/>
                        </a:rPr>
                        <a:t>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7409665"/>
                  </a:ext>
                </a:extLst>
              </a:tr>
              <a:tr h="497287">
                <a:tc>
                  <a:txBody>
                    <a:bodyPr/>
                    <a:lstStyle/>
                    <a:p>
                      <a:pPr>
                        <a:lnSpc>
                          <a:spcPct val="107000"/>
                        </a:lnSpc>
                        <a:spcAft>
                          <a:spcPts val="800"/>
                        </a:spcAft>
                      </a:pPr>
                      <a:r>
                        <a:rPr lang="ro-RO" sz="1800" dirty="0">
                          <a:solidFill>
                            <a:schemeClr val="tx1"/>
                          </a:solidFill>
                          <a:effectLst/>
                        </a:rPr>
                        <a:t>Total:</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ro-RO" sz="1800" b="1" dirty="0">
                          <a:effectLst/>
                        </a:rPr>
                        <a:t>158</a:t>
                      </a:r>
                      <a:endParaRPr lang="ru-R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ro-RO" sz="1800" b="1" dirty="0">
                          <a:effectLst/>
                        </a:rPr>
                        <a:t>144</a:t>
                      </a:r>
                      <a:endParaRPr lang="ru-R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ro-RO" sz="1800" b="1" dirty="0">
                          <a:effectLst/>
                        </a:rPr>
                        <a:t>14</a:t>
                      </a:r>
                      <a:endParaRPr lang="ru-R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ro-RO" sz="1800" b="1" dirty="0">
                          <a:effectLst/>
                        </a:rPr>
                        <a:t>91,1 %</a:t>
                      </a:r>
                      <a:endParaRPr lang="ru-R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ro-RO" sz="1800" b="1" dirty="0">
                          <a:effectLst/>
                        </a:rPr>
                        <a:t>6,82</a:t>
                      </a:r>
                      <a:endParaRPr lang="ru-R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ro-RO" sz="1800" b="1" dirty="0">
                          <a:effectLst/>
                        </a:rPr>
                        <a:t>7,32</a:t>
                      </a:r>
                      <a:endParaRPr lang="ru-R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ro-RO" sz="1800" b="1" dirty="0">
                          <a:effectLst/>
                        </a:rPr>
                        <a:t>0,5</a:t>
                      </a:r>
                      <a:endParaRPr lang="ru-R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800"/>
                        </a:spcAft>
                      </a:pPr>
                      <a:r>
                        <a:rPr lang="ro-RO" sz="1800" b="1" dirty="0">
                          <a:effectLst/>
                        </a:rPr>
                        <a:t>7</a:t>
                      </a:r>
                      <a:endParaRPr lang="ru-R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1571260"/>
                  </a:ext>
                </a:extLst>
              </a:tr>
            </a:tbl>
          </a:graphicData>
        </a:graphic>
      </p:graphicFrame>
      <p:sp>
        <p:nvSpPr>
          <p:cNvPr id="5" name="Прямоугольник 4"/>
          <p:cNvSpPr/>
          <p:nvPr/>
        </p:nvSpPr>
        <p:spPr>
          <a:xfrm>
            <a:off x="2913624" y="6119082"/>
            <a:ext cx="6096000" cy="646331"/>
          </a:xfrm>
          <a:prstGeom prst="rect">
            <a:avLst/>
          </a:prstGeom>
        </p:spPr>
        <p:txBody>
          <a:bodyPr>
            <a:spAutoFit/>
          </a:bodyPr>
          <a:lstStyle/>
          <a:p>
            <a:r>
              <a:rPr lang="ro-RO" b="1" dirty="0"/>
              <a:t>Promovabilitate </a:t>
            </a:r>
            <a:r>
              <a:rPr lang="ru-RU" b="1" dirty="0"/>
              <a:t> BAC 202</a:t>
            </a:r>
            <a:r>
              <a:rPr lang="ro-RO" b="1" dirty="0"/>
              <a:t>2 – 91,6%</a:t>
            </a:r>
            <a:br>
              <a:rPr lang="ru-RU" b="1" dirty="0">
                <a:latin typeface="Calibri" panose="020F0502020204030204" pitchFamily="34" charset="0"/>
                <a:ea typeface="Calibri" panose="020F0502020204030204" pitchFamily="34" charset="0"/>
                <a:cs typeface="Times New Roman" panose="02020603050405020304" pitchFamily="18" charset="0"/>
              </a:rPr>
            </a:br>
            <a:endParaRPr lang="ru-RU" b="1" dirty="0"/>
          </a:p>
        </p:txBody>
      </p:sp>
    </p:spTree>
    <p:extLst>
      <p:ext uri="{BB962C8B-B14F-4D97-AF65-F5344CB8AC3E}">
        <p14:creationId xmlns:p14="http://schemas.microsoft.com/office/powerpoint/2010/main" val="857809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1780" y="532563"/>
            <a:ext cx="10288000" cy="674089"/>
          </a:xfrm>
        </p:spPr>
        <p:txBody>
          <a:bodyPr/>
          <a:lstStyle/>
          <a:p>
            <a:pPr algn="ctr"/>
            <a:r>
              <a:rPr lang="ru-RU" sz="2800" dirty="0" err="1">
                <a:solidFill>
                  <a:schemeClr val="tx1"/>
                </a:solidFill>
              </a:rPr>
              <a:t>Rezultatele</a:t>
            </a:r>
            <a:r>
              <a:rPr lang="ru-RU" sz="2800" dirty="0">
                <a:solidFill>
                  <a:schemeClr val="tx1"/>
                </a:solidFill>
              </a:rPr>
              <a:t> </a:t>
            </a:r>
            <a:r>
              <a:rPr lang="ru-RU" sz="2800" dirty="0" err="1">
                <a:solidFill>
                  <a:schemeClr val="tx1"/>
                </a:solidFill>
              </a:rPr>
              <a:t>sesiunii</a:t>
            </a:r>
            <a:r>
              <a:rPr lang="ru-RU" sz="2800" dirty="0">
                <a:solidFill>
                  <a:schemeClr val="tx1"/>
                </a:solidFill>
              </a:rPr>
              <a:t> BAC 2023</a:t>
            </a:r>
            <a:br>
              <a:rPr lang="ru-RU"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endParaRPr lang="ru-RU" sz="2800" dirty="0"/>
          </a:p>
        </p:txBody>
      </p:sp>
      <p:graphicFrame>
        <p:nvGraphicFramePr>
          <p:cNvPr id="3" name="Таблица 2"/>
          <p:cNvGraphicFramePr>
            <a:graphicFrameLocks noGrp="1"/>
          </p:cNvGraphicFramePr>
          <p:nvPr>
            <p:extLst>
              <p:ext uri="{D42A27DB-BD31-4B8C-83A1-F6EECF244321}">
                <p14:modId xmlns:p14="http://schemas.microsoft.com/office/powerpoint/2010/main" val="2937134748"/>
              </p:ext>
            </p:extLst>
          </p:nvPr>
        </p:nvGraphicFramePr>
        <p:xfrm>
          <a:off x="557940" y="1346476"/>
          <a:ext cx="11127782" cy="4672486"/>
        </p:xfrm>
        <a:graphic>
          <a:graphicData uri="http://schemas.openxmlformats.org/drawingml/2006/table">
            <a:tbl>
              <a:tblPr firstRow="1" firstCol="1" bandRow="1">
                <a:tableStyleId>{5C22544A-7EE6-4342-B048-85BDC9FD1C3A}</a:tableStyleId>
              </a:tblPr>
              <a:tblGrid>
                <a:gridCol w="603920">
                  <a:extLst>
                    <a:ext uri="{9D8B030D-6E8A-4147-A177-3AD203B41FA5}">
                      <a16:colId xmlns:a16="http://schemas.microsoft.com/office/drawing/2014/main" val="3979154180"/>
                    </a:ext>
                  </a:extLst>
                </a:gridCol>
                <a:gridCol w="2851499">
                  <a:extLst>
                    <a:ext uri="{9D8B030D-6E8A-4147-A177-3AD203B41FA5}">
                      <a16:colId xmlns:a16="http://schemas.microsoft.com/office/drawing/2014/main" val="3495700745"/>
                    </a:ext>
                  </a:extLst>
                </a:gridCol>
                <a:gridCol w="977607">
                  <a:extLst>
                    <a:ext uri="{9D8B030D-6E8A-4147-A177-3AD203B41FA5}">
                      <a16:colId xmlns:a16="http://schemas.microsoft.com/office/drawing/2014/main" val="195765016"/>
                    </a:ext>
                  </a:extLst>
                </a:gridCol>
                <a:gridCol w="1078510">
                  <a:extLst>
                    <a:ext uri="{9D8B030D-6E8A-4147-A177-3AD203B41FA5}">
                      <a16:colId xmlns:a16="http://schemas.microsoft.com/office/drawing/2014/main" val="1107238107"/>
                    </a:ext>
                  </a:extLst>
                </a:gridCol>
                <a:gridCol w="674902">
                  <a:extLst>
                    <a:ext uri="{9D8B030D-6E8A-4147-A177-3AD203B41FA5}">
                      <a16:colId xmlns:a16="http://schemas.microsoft.com/office/drawing/2014/main" val="2523784101"/>
                    </a:ext>
                  </a:extLst>
                </a:gridCol>
                <a:gridCol w="775804">
                  <a:extLst>
                    <a:ext uri="{9D8B030D-6E8A-4147-A177-3AD203B41FA5}">
                      <a16:colId xmlns:a16="http://schemas.microsoft.com/office/drawing/2014/main" val="1452902259"/>
                    </a:ext>
                  </a:extLst>
                </a:gridCol>
                <a:gridCol w="837677">
                  <a:extLst>
                    <a:ext uri="{9D8B030D-6E8A-4147-A177-3AD203B41FA5}">
                      <a16:colId xmlns:a16="http://schemas.microsoft.com/office/drawing/2014/main" val="198925457"/>
                    </a:ext>
                  </a:extLst>
                </a:gridCol>
                <a:gridCol w="838629">
                  <a:extLst>
                    <a:ext uri="{9D8B030D-6E8A-4147-A177-3AD203B41FA5}">
                      <a16:colId xmlns:a16="http://schemas.microsoft.com/office/drawing/2014/main" val="929334310"/>
                    </a:ext>
                  </a:extLst>
                </a:gridCol>
                <a:gridCol w="838629">
                  <a:extLst>
                    <a:ext uri="{9D8B030D-6E8A-4147-A177-3AD203B41FA5}">
                      <a16:colId xmlns:a16="http://schemas.microsoft.com/office/drawing/2014/main" val="250887515"/>
                    </a:ext>
                  </a:extLst>
                </a:gridCol>
                <a:gridCol w="837677">
                  <a:extLst>
                    <a:ext uri="{9D8B030D-6E8A-4147-A177-3AD203B41FA5}">
                      <a16:colId xmlns:a16="http://schemas.microsoft.com/office/drawing/2014/main" val="1102663677"/>
                    </a:ext>
                  </a:extLst>
                </a:gridCol>
                <a:gridCol w="812928">
                  <a:extLst>
                    <a:ext uri="{9D8B030D-6E8A-4147-A177-3AD203B41FA5}">
                      <a16:colId xmlns:a16="http://schemas.microsoft.com/office/drawing/2014/main" val="1565305289"/>
                    </a:ext>
                  </a:extLst>
                </a:gridCol>
              </a:tblGrid>
              <a:tr h="1082305">
                <a:tc rowSpan="2">
                  <a:txBody>
                    <a:bodyPr/>
                    <a:lstStyle/>
                    <a:p>
                      <a:pPr>
                        <a:lnSpc>
                          <a:spcPct val="107000"/>
                        </a:lnSpc>
                        <a:spcAft>
                          <a:spcPts val="0"/>
                        </a:spcAft>
                      </a:pPr>
                      <a:r>
                        <a:rPr lang="en-US" sz="1800" dirty="0" err="1">
                          <a:solidFill>
                            <a:schemeClr val="tx1"/>
                          </a:solidFill>
                          <a:effectLst/>
                          <a:latin typeface="Times New Roman" panose="02020603050405020304" pitchFamily="18" charset="0"/>
                          <a:cs typeface="Times New Roman" panose="02020603050405020304" pitchFamily="18" charset="0"/>
                        </a:rPr>
                        <a:t>Nr</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crt</a:t>
                      </a:r>
                      <a:r>
                        <a:rPr lang="en-US" sz="1800" dirty="0">
                          <a:solidFill>
                            <a:schemeClr val="tx1"/>
                          </a:solidFill>
                          <a:effectLst/>
                          <a:latin typeface="Times New Roman" panose="02020603050405020304" pitchFamily="18" charset="0"/>
                          <a:cs typeface="Times New Roman" panose="02020603050405020304" pitchFamily="18" charset="0"/>
                        </a:rPr>
                        <a:t>.</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7000"/>
                        </a:lnSpc>
                        <a:spcAft>
                          <a:spcPts val="0"/>
                        </a:spcAft>
                      </a:pPr>
                      <a:r>
                        <a:rPr lang="en-US" sz="1800" dirty="0" err="1">
                          <a:solidFill>
                            <a:schemeClr val="tx1"/>
                          </a:solidFill>
                          <a:effectLst/>
                          <a:latin typeface="Times New Roman" panose="02020603050405020304" pitchFamily="18" charset="0"/>
                          <a:cs typeface="Times New Roman" panose="02020603050405020304" pitchFamily="18" charset="0"/>
                        </a:rPr>
                        <a:t>Instituția</a:t>
                      </a:r>
                      <a:r>
                        <a:rPr lang="en-US" sz="1800" dirty="0">
                          <a:solidFill>
                            <a:schemeClr val="tx1"/>
                          </a:solidFill>
                          <a:effectLst/>
                          <a:latin typeface="Times New Roman" panose="02020603050405020304" pitchFamily="18" charset="0"/>
                          <a:cs typeface="Times New Roman" panose="02020603050405020304" pitchFamily="18" charset="0"/>
                        </a:rPr>
                        <a:t> de </a:t>
                      </a:r>
                      <a:r>
                        <a:rPr lang="en-US" sz="1800" dirty="0" err="1">
                          <a:solidFill>
                            <a:schemeClr val="tx1"/>
                          </a:solidFill>
                          <a:effectLst/>
                          <a:latin typeface="Times New Roman" panose="02020603050405020304" pitchFamily="18" charset="0"/>
                          <a:cs typeface="Times New Roman" panose="02020603050405020304" pitchFamily="18" charset="0"/>
                        </a:rPr>
                        <a:t>învățământ</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marL="71755" marR="71755">
                        <a:lnSpc>
                          <a:spcPct val="107000"/>
                        </a:lnSpc>
                        <a:spcAft>
                          <a:spcPts val="0"/>
                        </a:spcAft>
                      </a:pPr>
                      <a:r>
                        <a:rPr lang="en-US" sz="1800" dirty="0" err="1">
                          <a:solidFill>
                            <a:schemeClr val="tx1"/>
                          </a:solidFill>
                          <a:effectLst/>
                          <a:latin typeface="Times New Roman" panose="02020603050405020304" pitchFamily="18" charset="0"/>
                          <a:cs typeface="Times New Roman" panose="02020603050405020304" pitchFamily="18" charset="0"/>
                        </a:rPr>
                        <a:t>Limba</a:t>
                      </a:r>
                      <a:r>
                        <a:rPr lang="en-US" sz="1800" dirty="0">
                          <a:solidFill>
                            <a:schemeClr val="tx1"/>
                          </a:solidFill>
                          <a:effectLst/>
                          <a:latin typeface="Times New Roman" panose="02020603050405020304" pitchFamily="18" charset="0"/>
                          <a:cs typeface="Times New Roman" panose="02020603050405020304" pitchFamily="18" charset="0"/>
                        </a:rPr>
                        <a:t> de </a:t>
                      </a:r>
                      <a:r>
                        <a:rPr lang="en-US" sz="1800" dirty="0" err="1">
                          <a:solidFill>
                            <a:schemeClr val="tx1"/>
                          </a:solidFill>
                          <a:effectLst/>
                          <a:latin typeface="Times New Roman" panose="02020603050405020304" pitchFamily="18" charset="0"/>
                          <a:cs typeface="Times New Roman" panose="02020603050405020304" pitchFamily="18" charset="0"/>
                        </a:rPr>
                        <a:t>instruire</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tc>
                <a:tc rowSpan="2">
                  <a:txBody>
                    <a:bodyPr/>
                    <a:lstStyle/>
                    <a:p>
                      <a:pPr marL="71755" marR="71755">
                        <a:lnSpc>
                          <a:spcPct val="107000"/>
                        </a:lnSpc>
                        <a:spcAft>
                          <a:spcPts val="0"/>
                        </a:spcAft>
                      </a:pPr>
                      <a:r>
                        <a:rPr lang="en-US" sz="1800" dirty="0" err="1">
                          <a:solidFill>
                            <a:schemeClr val="tx1"/>
                          </a:solidFill>
                          <a:effectLst/>
                          <a:latin typeface="Times New Roman" panose="02020603050405020304" pitchFamily="18" charset="0"/>
                          <a:cs typeface="Times New Roman" panose="02020603050405020304" pitchFamily="18" charset="0"/>
                        </a:rPr>
                        <a:t>Profilul</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tc>
                <a:tc rowSpan="2">
                  <a:txBody>
                    <a:bodyPr/>
                    <a:lstStyle/>
                    <a:p>
                      <a:pPr marL="71755" marR="71755">
                        <a:lnSpc>
                          <a:spcPct val="107000"/>
                        </a:lnSpc>
                        <a:spcAft>
                          <a:spcPts val="0"/>
                        </a:spcAft>
                      </a:pPr>
                      <a:r>
                        <a:rPr lang="en-US" sz="1800" dirty="0" err="1">
                          <a:solidFill>
                            <a:schemeClr val="tx1"/>
                          </a:solidFill>
                          <a:effectLst/>
                          <a:latin typeface="Times New Roman" panose="02020603050405020304" pitchFamily="18" charset="0"/>
                          <a:cs typeface="Times New Roman" panose="02020603050405020304" pitchFamily="18" charset="0"/>
                        </a:rPr>
                        <a:t>Nr</a:t>
                      </a:r>
                      <a:r>
                        <a:rPr lang="en-US" sz="1800" dirty="0">
                          <a:solidFill>
                            <a:schemeClr val="tx1"/>
                          </a:solidFill>
                          <a:effectLst/>
                          <a:latin typeface="Times New Roman" panose="02020603050405020304" pitchFamily="18" charset="0"/>
                          <a:cs typeface="Times New Roman" panose="02020603050405020304" pitchFamily="18" charset="0"/>
                        </a:rPr>
                        <a:t> de </a:t>
                      </a:r>
                      <a:r>
                        <a:rPr lang="en-US" sz="1800" dirty="0" err="1">
                          <a:solidFill>
                            <a:schemeClr val="tx1"/>
                          </a:solidFill>
                          <a:effectLst/>
                          <a:latin typeface="Times New Roman" panose="02020603050405020304" pitchFamily="18" charset="0"/>
                          <a:cs typeface="Times New Roman" panose="02020603050405020304" pitchFamily="18" charset="0"/>
                        </a:rPr>
                        <a:t>absolvenți</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tc>
                <a:tc gridSpan="6">
                  <a:txBody>
                    <a:bodyPr/>
                    <a:lstStyle/>
                    <a:p>
                      <a:pPr>
                        <a:lnSpc>
                          <a:spcPct val="107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ru-RU" sz="1800" dirty="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Din </a:t>
                      </a:r>
                      <a:r>
                        <a:rPr lang="en-US" sz="1800" dirty="0" err="1">
                          <a:solidFill>
                            <a:schemeClr val="tx1"/>
                          </a:solidFill>
                          <a:effectLst/>
                          <a:latin typeface="Times New Roman" panose="02020603050405020304" pitchFamily="18" charset="0"/>
                          <a:cs typeface="Times New Roman" panose="02020603050405020304" pitchFamily="18" charset="0"/>
                        </a:rPr>
                        <a:t>aceștia</a:t>
                      </a:r>
                      <a:r>
                        <a:rPr lang="en-US" sz="1800" dirty="0">
                          <a:solidFill>
                            <a:schemeClr val="tx1"/>
                          </a:solidFill>
                          <a:effectLst/>
                          <a:latin typeface="Times New Roman" panose="02020603050405020304" pitchFamily="18" charset="0"/>
                          <a:cs typeface="Times New Roman" panose="02020603050405020304" pitchFamily="18" charset="0"/>
                        </a:rPr>
                        <a:t> cu media </a:t>
                      </a:r>
                      <a:r>
                        <a:rPr lang="en-US" sz="1800" dirty="0" err="1">
                          <a:solidFill>
                            <a:schemeClr val="tx1"/>
                          </a:solidFill>
                          <a:effectLst/>
                          <a:latin typeface="Times New Roman" panose="02020603050405020304" pitchFamily="18" charset="0"/>
                          <a:cs typeface="Times New Roman" panose="02020603050405020304" pitchFamily="18" charset="0"/>
                        </a:rPr>
                        <a:t>examenului</a:t>
                      </a:r>
                      <a:r>
                        <a:rPr lang="en-US" sz="1800" dirty="0">
                          <a:solidFill>
                            <a:schemeClr val="tx1"/>
                          </a:solidFill>
                          <a:effectLst/>
                          <a:latin typeface="Times New Roman" panose="02020603050405020304" pitchFamily="18" charset="0"/>
                          <a:cs typeface="Times New Roman" panose="02020603050405020304" pitchFamily="18" charset="0"/>
                        </a:rPr>
                        <a:t> de BAC</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822242145"/>
                  </a:ext>
                </a:extLst>
              </a:tr>
              <a:tr h="58884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07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9-9,99</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solidFill>
                            <a:schemeClr val="tx1"/>
                          </a:solidFill>
                          <a:effectLst/>
                          <a:latin typeface="Times New Roman" panose="02020603050405020304" pitchFamily="18" charset="0"/>
                          <a:cs typeface="Times New Roman" panose="02020603050405020304" pitchFamily="18" charset="0"/>
                        </a:rPr>
                        <a:t>8-8,99</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solidFill>
                            <a:schemeClr val="tx1"/>
                          </a:solidFill>
                          <a:effectLst/>
                          <a:latin typeface="Times New Roman" panose="02020603050405020304" pitchFamily="18" charset="0"/>
                          <a:cs typeface="Times New Roman" panose="02020603050405020304" pitchFamily="18" charset="0"/>
                        </a:rPr>
                        <a:t>7-7,99</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solidFill>
                            <a:schemeClr val="tx1"/>
                          </a:solidFill>
                          <a:effectLst/>
                          <a:latin typeface="Times New Roman" panose="02020603050405020304" pitchFamily="18" charset="0"/>
                          <a:cs typeface="Times New Roman" panose="02020603050405020304" pitchFamily="18" charset="0"/>
                        </a:rPr>
                        <a:t>6-6,99</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solidFill>
                            <a:schemeClr val="tx1"/>
                          </a:solidFill>
                          <a:effectLst/>
                          <a:latin typeface="Times New Roman" panose="02020603050405020304" pitchFamily="18" charset="0"/>
                          <a:cs typeface="Times New Roman" panose="02020603050405020304" pitchFamily="18" charset="0"/>
                        </a:rPr>
                        <a:t>5-5,99</a:t>
                      </a:r>
                      <a:endParaRPr lang="ru-RU" sz="180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242573"/>
                  </a:ext>
                </a:extLst>
              </a:tr>
              <a:tr h="397839">
                <a:tc rowSpan="2">
                  <a:txBody>
                    <a:bodyPr/>
                    <a:lstStyle/>
                    <a:p>
                      <a:pPr>
                        <a:lnSpc>
                          <a:spcPct val="107000"/>
                        </a:lnSpc>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7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IP </a:t>
                      </a:r>
                      <a:r>
                        <a:rPr lang="en-US" sz="1800" dirty="0" err="1">
                          <a:solidFill>
                            <a:schemeClr val="tx1"/>
                          </a:solidFill>
                          <a:effectLst/>
                          <a:latin typeface="Times New Roman" panose="02020603050405020304" pitchFamily="18" charset="0"/>
                          <a:cs typeface="Times New Roman" panose="02020603050405020304" pitchFamily="18" charset="0"/>
                        </a:rPr>
                        <a:t>Liceul</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Teoretic</a:t>
                      </a:r>
                      <a:r>
                        <a:rPr lang="en-US" sz="1800" dirty="0">
                          <a:solidFill>
                            <a:schemeClr val="tx1"/>
                          </a:solidFill>
                          <a:effectLst/>
                          <a:latin typeface="Times New Roman" panose="02020603050405020304" pitchFamily="18" charset="0"/>
                          <a:cs typeface="Times New Roman" panose="02020603050405020304" pitchFamily="18" charset="0"/>
                        </a:rPr>
                        <a:t> ”Boris </a:t>
                      </a:r>
                      <a:r>
                        <a:rPr lang="en-US" sz="1800" dirty="0" err="1">
                          <a:solidFill>
                            <a:schemeClr val="tx1"/>
                          </a:solidFill>
                          <a:effectLst/>
                          <a:latin typeface="Times New Roman" panose="02020603050405020304" pitchFamily="18" charset="0"/>
                          <a:cs typeface="Times New Roman" panose="02020603050405020304" pitchFamily="18" charset="0"/>
                        </a:rPr>
                        <a:t>Cazacu</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Nisporeni</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7000"/>
                        </a:lnSpc>
                        <a:spcAft>
                          <a:spcPts val="0"/>
                        </a:spcAft>
                      </a:pPr>
                      <a:r>
                        <a:rPr lang="en-US" sz="1800">
                          <a:solidFill>
                            <a:schemeClr val="tx1"/>
                          </a:solidFill>
                          <a:effectLst/>
                          <a:latin typeface="Times New Roman" panose="02020603050405020304" pitchFamily="18" charset="0"/>
                          <a:cs typeface="Times New Roman" panose="02020603050405020304" pitchFamily="18" charset="0"/>
                        </a:rPr>
                        <a:t>Româna</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solidFill>
                            <a:schemeClr val="tx1"/>
                          </a:solidFill>
                          <a:effectLst/>
                          <a:latin typeface="Times New Roman" panose="02020603050405020304" pitchFamily="18" charset="0"/>
                          <a:cs typeface="Times New Roman" panose="02020603050405020304" pitchFamily="18" charset="0"/>
                        </a:rPr>
                        <a:t>Umanistic</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23 </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solidFill>
                            <a:schemeClr val="tx1"/>
                          </a:solidFill>
                          <a:effectLst/>
                          <a:latin typeface="Times New Roman" panose="02020603050405020304" pitchFamily="18" charset="0"/>
                          <a:cs typeface="Times New Roman" panose="02020603050405020304" pitchFamily="18" charset="0"/>
                        </a:rPr>
                        <a:t>0</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7 </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9 </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solidFill>
                            <a:schemeClr val="tx1"/>
                          </a:solidFill>
                          <a:effectLst/>
                          <a:latin typeface="Times New Roman" panose="02020603050405020304" pitchFamily="18" charset="0"/>
                          <a:cs typeface="Times New Roman" panose="02020603050405020304" pitchFamily="18" charset="0"/>
                        </a:rPr>
                        <a:t>6 </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solidFill>
                            <a:schemeClr val="tx1"/>
                          </a:solidFill>
                          <a:effectLst/>
                          <a:latin typeface="Times New Roman" panose="02020603050405020304" pitchFamily="18" charset="0"/>
                          <a:cs typeface="Times New Roman" panose="02020603050405020304" pitchFamily="18" charset="0"/>
                        </a:rPr>
                        <a:t>0 </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solidFill>
                            <a:schemeClr val="tx1"/>
                          </a:solidFill>
                          <a:effectLst/>
                          <a:latin typeface="Times New Roman" panose="02020603050405020304" pitchFamily="18" charset="0"/>
                          <a:cs typeface="Times New Roman" panose="02020603050405020304" pitchFamily="18" charset="0"/>
                        </a:rPr>
                        <a:t>1</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0696143"/>
                  </a:ext>
                </a:extLst>
              </a:tr>
              <a:tr h="407011">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07000"/>
                        </a:lnSpc>
                        <a:spcAft>
                          <a:spcPts val="0"/>
                        </a:spcAft>
                      </a:pPr>
                      <a:r>
                        <a:rPr lang="en-US" sz="1800">
                          <a:solidFill>
                            <a:schemeClr val="tx1"/>
                          </a:solidFill>
                          <a:effectLst/>
                          <a:latin typeface="Times New Roman" panose="02020603050405020304" pitchFamily="18" charset="0"/>
                          <a:cs typeface="Times New Roman" panose="02020603050405020304" pitchFamily="18" charset="0"/>
                        </a:rPr>
                        <a:t>Real</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solidFill>
                            <a:schemeClr val="tx1"/>
                          </a:solidFill>
                          <a:effectLst/>
                          <a:latin typeface="Times New Roman" panose="02020603050405020304" pitchFamily="18" charset="0"/>
                          <a:cs typeface="Times New Roman" panose="02020603050405020304" pitchFamily="18" charset="0"/>
                        </a:rPr>
                        <a:t>63 </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0</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solidFill>
                            <a:schemeClr val="tx1"/>
                          </a:solidFill>
                          <a:effectLst/>
                          <a:latin typeface="Times New Roman" panose="02020603050405020304" pitchFamily="18" charset="0"/>
                          <a:cs typeface="Times New Roman" panose="02020603050405020304" pitchFamily="18" charset="0"/>
                        </a:rPr>
                        <a:t>1 </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7 </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28 </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solidFill>
                            <a:schemeClr val="tx1"/>
                          </a:solidFill>
                          <a:effectLst/>
                          <a:latin typeface="Times New Roman" panose="02020603050405020304" pitchFamily="18" charset="0"/>
                          <a:cs typeface="Times New Roman" panose="02020603050405020304" pitchFamily="18" charset="0"/>
                        </a:rPr>
                        <a:t>23 </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800">
                          <a:solidFill>
                            <a:schemeClr val="tx1"/>
                          </a:solidFill>
                          <a:effectLst/>
                          <a:latin typeface="Times New Roman" panose="02020603050405020304" pitchFamily="18" charset="0"/>
                          <a:cs typeface="Times New Roman" panose="02020603050405020304" pitchFamily="18" charset="0"/>
                        </a:rPr>
                        <a:t>4</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6504314"/>
                  </a:ext>
                </a:extLst>
              </a:tr>
              <a:tr h="476948">
                <a:tc rowSpan="2">
                  <a:txBody>
                    <a:bodyPr/>
                    <a:lstStyle/>
                    <a:p>
                      <a:pPr>
                        <a:lnSpc>
                          <a:spcPct val="107000"/>
                        </a:lnSpc>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7000"/>
                        </a:lnSpc>
                        <a:spcAft>
                          <a:spcPts val="0"/>
                        </a:spcAft>
                      </a:pPr>
                      <a:r>
                        <a:rPr lang="en-US" sz="1800">
                          <a:solidFill>
                            <a:schemeClr val="tx1"/>
                          </a:solidFill>
                          <a:effectLst/>
                          <a:latin typeface="Times New Roman" panose="02020603050405020304" pitchFamily="18" charset="0"/>
                          <a:cs typeface="Times New Roman" panose="02020603050405020304" pitchFamily="18" charset="0"/>
                        </a:rPr>
                        <a:t>IP Liceul Teoretic ”Mircea  Eliade”, Nisporeni</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7000"/>
                        </a:lnSpc>
                        <a:spcAft>
                          <a:spcPts val="0"/>
                        </a:spcAft>
                      </a:pPr>
                      <a:r>
                        <a:rPr lang="en-US" sz="1800">
                          <a:solidFill>
                            <a:schemeClr val="tx1"/>
                          </a:solidFill>
                          <a:effectLst/>
                          <a:latin typeface="Times New Roman" panose="02020603050405020304" pitchFamily="18" charset="0"/>
                          <a:cs typeface="Times New Roman" panose="02020603050405020304" pitchFamily="18" charset="0"/>
                        </a:rPr>
                        <a:t>Româna</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solidFill>
                            <a:schemeClr val="tx1"/>
                          </a:solidFill>
                          <a:effectLst/>
                          <a:latin typeface="Times New Roman" panose="02020603050405020304" pitchFamily="18" charset="0"/>
                          <a:cs typeface="Times New Roman" panose="02020603050405020304" pitchFamily="18" charset="0"/>
                        </a:rPr>
                        <a:t>Umanistic</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ru-RU" sz="1800">
                          <a:solidFill>
                            <a:schemeClr val="tx1"/>
                          </a:solidFill>
                          <a:effectLst/>
                          <a:latin typeface="Times New Roman" panose="02020603050405020304" pitchFamily="18" charset="0"/>
                          <a:cs typeface="Times New Roman" panose="02020603050405020304" pitchFamily="18" charset="0"/>
                        </a:rPr>
                        <a:t>27 </a:t>
                      </a:r>
                      <a:endPar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800">
                          <a:solidFill>
                            <a:schemeClr val="tx1"/>
                          </a:solidFill>
                          <a:effectLst/>
                          <a:latin typeface="Times New Roman" panose="02020603050405020304" pitchFamily="18" charset="0"/>
                          <a:cs typeface="Times New Roman" panose="02020603050405020304" pitchFamily="18" charset="0"/>
                        </a:rPr>
                        <a:t>0</a:t>
                      </a:r>
                      <a:endPar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0 </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0 </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6 </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800">
                          <a:solidFill>
                            <a:schemeClr val="tx1"/>
                          </a:solidFill>
                          <a:effectLst/>
                          <a:latin typeface="Times New Roman" panose="02020603050405020304" pitchFamily="18" charset="0"/>
                          <a:cs typeface="Times New Roman" panose="02020603050405020304" pitchFamily="18" charset="0"/>
                        </a:rPr>
                        <a:t>8 </a:t>
                      </a:r>
                      <a:endPar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800">
                          <a:solidFill>
                            <a:schemeClr val="tx1"/>
                          </a:solidFill>
                          <a:effectLst/>
                          <a:latin typeface="Times New Roman" panose="02020603050405020304" pitchFamily="18" charset="0"/>
                          <a:cs typeface="Times New Roman" panose="02020603050405020304" pitchFamily="18" charset="0"/>
                        </a:rPr>
                        <a:t>13</a:t>
                      </a:r>
                      <a:endPar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59271446"/>
                  </a:ext>
                </a:extLst>
              </a:tr>
              <a:tr h="48497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07000"/>
                        </a:lnSpc>
                        <a:spcAft>
                          <a:spcPts val="0"/>
                        </a:spcAft>
                      </a:pPr>
                      <a:r>
                        <a:rPr lang="en-US" sz="1800">
                          <a:solidFill>
                            <a:schemeClr val="tx1"/>
                          </a:solidFill>
                          <a:effectLst/>
                          <a:latin typeface="Times New Roman" panose="02020603050405020304" pitchFamily="18" charset="0"/>
                          <a:cs typeface="Times New Roman" panose="02020603050405020304" pitchFamily="18" charset="0"/>
                        </a:rPr>
                        <a:t>Real</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ru-RU" sz="1800">
                          <a:solidFill>
                            <a:schemeClr val="tx1"/>
                          </a:solidFill>
                          <a:effectLst/>
                          <a:latin typeface="Times New Roman" panose="02020603050405020304" pitchFamily="18" charset="0"/>
                          <a:cs typeface="Times New Roman" panose="02020603050405020304" pitchFamily="18" charset="0"/>
                        </a:rPr>
                        <a:t>7 </a:t>
                      </a:r>
                      <a:endPar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800">
                          <a:solidFill>
                            <a:schemeClr val="tx1"/>
                          </a:solidFill>
                          <a:effectLst/>
                          <a:latin typeface="Times New Roman" panose="02020603050405020304" pitchFamily="18" charset="0"/>
                          <a:cs typeface="Times New Roman" panose="02020603050405020304" pitchFamily="18" charset="0"/>
                        </a:rPr>
                        <a:t>0</a:t>
                      </a:r>
                      <a:endPar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800">
                          <a:solidFill>
                            <a:schemeClr val="tx1"/>
                          </a:solidFill>
                          <a:effectLst/>
                          <a:latin typeface="Times New Roman" panose="02020603050405020304" pitchFamily="18" charset="0"/>
                          <a:cs typeface="Times New Roman" panose="02020603050405020304" pitchFamily="18" charset="0"/>
                        </a:rPr>
                        <a:t>0 </a:t>
                      </a:r>
                      <a:endPar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1 </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3 </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3 </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800">
                          <a:solidFill>
                            <a:schemeClr val="tx1"/>
                          </a:solidFill>
                          <a:effectLst/>
                          <a:latin typeface="Times New Roman" panose="02020603050405020304" pitchFamily="18" charset="0"/>
                          <a:cs typeface="Times New Roman" panose="02020603050405020304" pitchFamily="18" charset="0"/>
                        </a:rPr>
                        <a:t>0</a:t>
                      </a:r>
                      <a:endPar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12982682"/>
                  </a:ext>
                </a:extLst>
              </a:tr>
              <a:tr h="475801">
                <a:tc rowSpan="2">
                  <a:txBody>
                    <a:bodyPr/>
                    <a:lstStyle/>
                    <a:p>
                      <a:pPr>
                        <a:lnSpc>
                          <a:spcPct val="107000"/>
                        </a:lnSpc>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7000"/>
                        </a:lnSpc>
                        <a:spcAft>
                          <a:spcPts val="0"/>
                        </a:spcAft>
                      </a:pPr>
                      <a:r>
                        <a:rPr lang="en-US" sz="1800">
                          <a:solidFill>
                            <a:schemeClr val="tx1"/>
                          </a:solidFill>
                          <a:effectLst/>
                          <a:latin typeface="Times New Roman" panose="02020603050405020304" pitchFamily="18" charset="0"/>
                          <a:cs typeface="Times New Roman" panose="02020603050405020304" pitchFamily="18" charset="0"/>
                        </a:rPr>
                        <a:t>IP Liceul Teoretic ”Prometeu”, Grozești</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7000"/>
                        </a:lnSpc>
                        <a:spcAft>
                          <a:spcPts val="0"/>
                        </a:spcAft>
                      </a:pPr>
                      <a:r>
                        <a:rPr lang="en-US" sz="1800">
                          <a:solidFill>
                            <a:schemeClr val="tx1"/>
                          </a:solidFill>
                          <a:effectLst/>
                          <a:latin typeface="Times New Roman" panose="02020603050405020304" pitchFamily="18" charset="0"/>
                          <a:cs typeface="Times New Roman" panose="02020603050405020304" pitchFamily="18" charset="0"/>
                        </a:rPr>
                        <a:t>Româna</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solidFill>
                            <a:schemeClr val="tx1"/>
                          </a:solidFill>
                          <a:effectLst/>
                          <a:latin typeface="Times New Roman" panose="02020603050405020304" pitchFamily="18" charset="0"/>
                          <a:cs typeface="Times New Roman" panose="02020603050405020304" pitchFamily="18" charset="0"/>
                        </a:rPr>
                        <a:t>Umanistic </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ru-RU" sz="1800">
                          <a:solidFill>
                            <a:schemeClr val="tx1"/>
                          </a:solidFill>
                          <a:effectLst/>
                          <a:latin typeface="Times New Roman" panose="02020603050405020304" pitchFamily="18" charset="0"/>
                          <a:cs typeface="Times New Roman" panose="02020603050405020304" pitchFamily="18" charset="0"/>
                        </a:rPr>
                        <a:t>1</a:t>
                      </a:r>
                      <a:r>
                        <a:rPr lang="ro-RO" sz="1800">
                          <a:solidFill>
                            <a:schemeClr val="tx1"/>
                          </a:solidFill>
                          <a:effectLst/>
                          <a:latin typeface="Times New Roman" panose="02020603050405020304" pitchFamily="18" charset="0"/>
                          <a:cs typeface="Times New Roman" panose="02020603050405020304" pitchFamily="18" charset="0"/>
                        </a:rPr>
                        <a:t>3</a:t>
                      </a:r>
                      <a:r>
                        <a:rPr lang="ru-RU" sz="1800">
                          <a:solidFill>
                            <a:schemeClr val="tx1"/>
                          </a:solidFill>
                          <a:effectLst/>
                          <a:latin typeface="Times New Roman" panose="02020603050405020304" pitchFamily="18" charset="0"/>
                          <a:cs typeface="Times New Roman" panose="02020603050405020304" pitchFamily="18" charset="0"/>
                        </a:rPr>
                        <a:t> </a:t>
                      </a:r>
                      <a:endPar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800">
                          <a:solidFill>
                            <a:schemeClr val="tx1"/>
                          </a:solidFill>
                          <a:effectLst/>
                          <a:latin typeface="Times New Roman" panose="02020603050405020304" pitchFamily="18" charset="0"/>
                          <a:cs typeface="Times New Roman" panose="02020603050405020304" pitchFamily="18" charset="0"/>
                        </a:rPr>
                        <a:t>0</a:t>
                      </a:r>
                      <a:endPar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800">
                          <a:solidFill>
                            <a:schemeClr val="tx1"/>
                          </a:solidFill>
                          <a:effectLst/>
                          <a:latin typeface="Times New Roman" panose="02020603050405020304" pitchFamily="18" charset="0"/>
                          <a:cs typeface="Times New Roman" panose="02020603050405020304" pitchFamily="18" charset="0"/>
                        </a:rPr>
                        <a:t>0 </a:t>
                      </a:r>
                      <a:endPar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800">
                          <a:solidFill>
                            <a:schemeClr val="tx1"/>
                          </a:solidFill>
                          <a:effectLst/>
                          <a:latin typeface="Times New Roman" panose="02020603050405020304" pitchFamily="18" charset="0"/>
                          <a:cs typeface="Times New Roman" panose="02020603050405020304" pitchFamily="18" charset="0"/>
                        </a:rPr>
                        <a:t>1 </a:t>
                      </a:r>
                      <a:endPar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1 </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6 </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800">
                          <a:solidFill>
                            <a:schemeClr val="tx1"/>
                          </a:solidFill>
                          <a:effectLst/>
                          <a:latin typeface="Times New Roman" panose="02020603050405020304" pitchFamily="18" charset="0"/>
                          <a:cs typeface="Times New Roman" panose="02020603050405020304" pitchFamily="18" charset="0"/>
                        </a:rPr>
                        <a:t>5</a:t>
                      </a:r>
                      <a:endPar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37115951"/>
                  </a:ext>
                </a:extLst>
              </a:tr>
              <a:tr h="46433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07000"/>
                        </a:lnSpc>
                        <a:spcAft>
                          <a:spcPts val="0"/>
                        </a:spcAft>
                      </a:pPr>
                      <a:r>
                        <a:rPr lang="en-US" sz="1800">
                          <a:solidFill>
                            <a:schemeClr val="tx1"/>
                          </a:solidFill>
                          <a:effectLst/>
                          <a:latin typeface="Times New Roman" panose="02020603050405020304" pitchFamily="18" charset="0"/>
                          <a:cs typeface="Times New Roman" panose="02020603050405020304" pitchFamily="18" charset="0"/>
                        </a:rPr>
                        <a:t>Real</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ru-RU" sz="1800">
                          <a:solidFill>
                            <a:schemeClr val="tx1"/>
                          </a:solidFill>
                          <a:effectLst/>
                          <a:latin typeface="Times New Roman" panose="02020603050405020304" pitchFamily="18" charset="0"/>
                          <a:cs typeface="Times New Roman" panose="02020603050405020304" pitchFamily="18" charset="0"/>
                        </a:rPr>
                        <a:t>11 </a:t>
                      </a:r>
                      <a:endPar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800">
                          <a:solidFill>
                            <a:schemeClr val="tx1"/>
                          </a:solidFill>
                          <a:effectLst/>
                          <a:latin typeface="Times New Roman" panose="02020603050405020304" pitchFamily="18" charset="0"/>
                          <a:cs typeface="Times New Roman" panose="02020603050405020304" pitchFamily="18" charset="0"/>
                        </a:rPr>
                        <a:t>0</a:t>
                      </a:r>
                      <a:endPar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800">
                          <a:solidFill>
                            <a:schemeClr val="tx1"/>
                          </a:solidFill>
                          <a:effectLst/>
                          <a:latin typeface="Times New Roman" panose="02020603050405020304" pitchFamily="18" charset="0"/>
                          <a:cs typeface="Times New Roman" panose="02020603050405020304" pitchFamily="18" charset="0"/>
                        </a:rPr>
                        <a:t>0 </a:t>
                      </a:r>
                      <a:endPar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800">
                          <a:solidFill>
                            <a:schemeClr val="tx1"/>
                          </a:solidFill>
                          <a:effectLst/>
                          <a:latin typeface="Times New Roman" panose="02020603050405020304" pitchFamily="18" charset="0"/>
                          <a:cs typeface="Times New Roman" panose="02020603050405020304" pitchFamily="18" charset="0"/>
                        </a:rPr>
                        <a:t>1 </a:t>
                      </a:r>
                      <a:endPar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4 </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6 </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0</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96171273"/>
                  </a:ext>
                </a:extLst>
              </a:tr>
              <a:tr h="294424">
                <a:tc gridSpan="4">
                  <a:txBody>
                    <a:bodyPr/>
                    <a:lstStyle/>
                    <a:p>
                      <a:pPr algn="ctr">
                        <a:lnSpc>
                          <a:spcPct val="107000"/>
                        </a:lnSpc>
                        <a:spcAft>
                          <a:spcPts val="0"/>
                        </a:spcAft>
                      </a:pPr>
                      <a:r>
                        <a:rPr lang="en-US" sz="1800">
                          <a:solidFill>
                            <a:schemeClr val="tx1"/>
                          </a:solidFill>
                          <a:effectLst/>
                          <a:latin typeface="Times New Roman" panose="02020603050405020304" pitchFamily="18" charset="0"/>
                          <a:cs typeface="Times New Roman" panose="02020603050405020304" pitchFamily="18" charset="0"/>
                        </a:rPr>
                        <a:t>Total:</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spcAft>
                          <a:spcPts val="0"/>
                        </a:spcAft>
                      </a:pPr>
                      <a:r>
                        <a:rPr lang="ro-RO" sz="1800">
                          <a:solidFill>
                            <a:schemeClr val="tx1"/>
                          </a:solidFill>
                          <a:effectLst/>
                          <a:latin typeface="Times New Roman" panose="02020603050405020304" pitchFamily="18" charset="0"/>
                          <a:cs typeface="Times New Roman" panose="02020603050405020304" pitchFamily="18" charset="0"/>
                        </a:rPr>
                        <a:t>144</a:t>
                      </a:r>
                      <a:endPar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o-RO" sz="1800">
                          <a:solidFill>
                            <a:schemeClr val="tx1"/>
                          </a:solidFill>
                          <a:effectLst/>
                          <a:latin typeface="Times New Roman" panose="02020603050405020304" pitchFamily="18" charset="0"/>
                          <a:cs typeface="Times New Roman" panose="02020603050405020304" pitchFamily="18" charset="0"/>
                        </a:rPr>
                        <a:t>0</a:t>
                      </a:r>
                      <a:endPar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o-RO" sz="1800">
                          <a:solidFill>
                            <a:schemeClr val="tx1"/>
                          </a:solidFill>
                          <a:effectLst/>
                          <a:latin typeface="Times New Roman" panose="02020603050405020304" pitchFamily="18" charset="0"/>
                          <a:cs typeface="Times New Roman" panose="02020603050405020304" pitchFamily="18" charset="0"/>
                        </a:rPr>
                        <a:t>8</a:t>
                      </a:r>
                      <a:endPar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o-RO" sz="1800">
                          <a:solidFill>
                            <a:schemeClr val="tx1"/>
                          </a:solidFill>
                          <a:effectLst/>
                          <a:latin typeface="Times New Roman" panose="02020603050405020304" pitchFamily="18" charset="0"/>
                          <a:cs typeface="Times New Roman" panose="02020603050405020304" pitchFamily="18" charset="0"/>
                        </a:rPr>
                        <a:t>19</a:t>
                      </a:r>
                      <a:endPar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o-RO" sz="1800">
                          <a:solidFill>
                            <a:schemeClr val="tx1"/>
                          </a:solidFill>
                          <a:effectLst/>
                          <a:latin typeface="Times New Roman" panose="02020603050405020304" pitchFamily="18" charset="0"/>
                          <a:cs typeface="Times New Roman" panose="02020603050405020304" pitchFamily="18" charset="0"/>
                        </a:rPr>
                        <a:t>48</a:t>
                      </a:r>
                      <a:endPar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o-RO" sz="1800" dirty="0">
                          <a:solidFill>
                            <a:schemeClr val="tx1"/>
                          </a:solidFill>
                          <a:effectLst/>
                          <a:latin typeface="Times New Roman" panose="02020603050405020304" pitchFamily="18" charset="0"/>
                          <a:cs typeface="Times New Roman" panose="02020603050405020304" pitchFamily="18" charset="0"/>
                        </a:rPr>
                        <a:t>46</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o-RO" sz="1800" dirty="0">
                          <a:solidFill>
                            <a:schemeClr val="tx1"/>
                          </a:solidFill>
                          <a:effectLst/>
                          <a:latin typeface="Times New Roman" panose="02020603050405020304" pitchFamily="18" charset="0"/>
                          <a:cs typeface="Times New Roman" panose="02020603050405020304" pitchFamily="18" charset="0"/>
                        </a:rPr>
                        <a:t>23</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28733125"/>
                  </a:ext>
                </a:extLst>
              </a:tr>
            </a:tbl>
          </a:graphicData>
        </a:graphic>
      </p:graphicFrame>
    </p:spTree>
    <p:extLst>
      <p:ext uri="{BB962C8B-B14F-4D97-AF65-F5344CB8AC3E}">
        <p14:creationId xmlns:p14="http://schemas.microsoft.com/office/powerpoint/2010/main" val="4203243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a:t>Agendă:</a:t>
            </a:r>
            <a:endParaRPr lang="ru-RU" dirty="0"/>
          </a:p>
        </p:txBody>
      </p:sp>
      <p:sp>
        <p:nvSpPr>
          <p:cNvPr id="3" name="Текст 2"/>
          <p:cNvSpPr>
            <a:spLocks noGrp="1"/>
          </p:cNvSpPr>
          <p:nvPr>
            <p:ph type="body" idx="1"/>
          </p:nvPr>
        </p:nvSpPr>
        <p:spPr>
          <a:xfrm>
            <a:off x="602901" y="1600198"/>
            <a:ext cx="10986124" cy="4770457"/>
          </a:xfrm>
        </p:spPr>
        <p:txBody>
          <a:bodyPr/>
          <a:lstStyle/>
          <a:p>
            <a:pPr marL="194729" indent="0">
              <a:buNone/>
            </a:pPr>
            <a:r>
              <a:rPr lang="ro-RO" sz="2400" b="1" dirty="0">
                <a:solidFill>
                  <a:schemeClr val="tx1"/>
                </a:solidFill>
                <a:latin typeface="Times New Roman" panose="02020603050405020304" pitchFamily="18" charset="0"/>
                <a:cs typeface="Times New Roman" panose="02020603050405020304" pitchFamily="18" charset="0"/>
              </a:rPr>
              <a:t>1. Cu privire la Raportul de stare a sistemului educațional raional, pentru anul de studii 2022 – 2023;</a:t>
            </a:r>
          </a:p>
          <a:p>
            <a:pPr marL="194729" indent="0">
              <a:buNone/>
            </a:pPr>
            <a:endParaRPr lang="ro-RO" sz="2400" b="1" dirty="0">
              <a:solidFill>
                <a:schemeClr val="tx1"/>
              </a:solidFill>
              <a:latin typeface="Times New Roman" panose="02020603050405020304" pitchFamily="18" charset="0"/>
              <a:cs typeface="Times New Roman" panose="02020603050405020304" pitchFamily="18" charset="0"/>
            </a:endParaRPr>
          </a:p>
          <a:p>
            <a:pPr marL="194729" indent="0">
              <a:buNone/>
            </a:pPr>
            <a:endParaRPr lang="ro-RO" sz="2400" b="1" dirty="0">
              <a:solidFill>
                <a:schemeClr val="tx1"/>
              </a:solidFill>
              <a:latin typeface="Times New Roman" panose="02020603050405020304" pitchFamily="18" charset="0"/>
              <a:cs typeface="Times New Roman" panose="02020603050405020304" pitchFamily="18" charset="0"/>
            </a:endParaRPr>
          </a:p>
          <a:p>
            <a:pPr marL="194729" indent="0">
              <a:buNone/>
            </a:pPr>
            <a:r>
              <a:rPr lang="ro-RO" sz="2400" b="1" dirty="0">
                <a:solidFill>
                  <a:schemeClr val="tx1"/>
                </a:solidFill>
                <a:latin typeface="Times New Roman" panose="02020603050405020304" pitchFamily="18" charset="0"/>
                <a:cs typeface="Times New Roman" panose="02020603050405020304" pitchFamily="18" charset="0"/>
              </a:rPr>
              <a:t>2. Cu privire la aprobarea Planului managerial de activitate al DÎTS Nisporeni pentru anul de studii 2023 – 2024;</a:t>
            </a:r>
          </a:p>
          <a:p>
            <a:pPr marL="194729" indent="0">
              <a:buNone/>
            </a:pPr>
            <a:endParaRPr lang="ro-RO" sz="2400" b="1" dirty="0">
              <a:solidFill>
                <a:schemeClr val="tx1"/>
              </a:solidFill>
              <a:latin typeface="Times New Roman" panose="02020603050405020304" pitchFamily="18" charset="0"/>
              <a:cs typeface="Times New Roman" panose="02020603050405020304" pitchFamily="18" charset="0"/>
            </a:endParaRPr>
          </a:p>
          <a:p>
            <a:endParaRPr lang="ro-RO" sz="2400" b="1" dirty="0">
              <a:solidFill>
                <a:schemeClr val="tx1"/>
              </a:solidFill>
              <a:latin typeface="Times New Roman" panose="02020603050405020304" pitchFamily="18" charset="0"/>
              <a:cs typeface="Times New Roman" panose="02020603050405020304" pitchFamily="18" charset="0"/>
            </a:endParaRPr>
          </a:p>
          <a:p>
            <a:pPr marL="194729" indent="0">
              <a:buNone/>
            </a:pPr>
            <a:r>
              <a:rPr lang="ro-RO" sz="2400" b="1" dirty="0">
                <a:solidFill>
                  <a:schemeClr val="tx1"/>
                </a:solidFill>
                <a:latin typeface="Times New Roman" panose="02020603050405020304" pitchFamily="18" charset="0"/>
                <a:cs typeface="Times New Roman" panose="02020603050405020304" pitchFamily="18" charset="0"/>
              </a:rPr>
              <a:t>3. Rundă de întrebări și răspunsuri.</a:t>
            </a:r>
            <a:endParaRPr lang="ru-RU"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3527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138" y="894304"/>
            <a:ext cx="10288000" cy="452176"/>
          </a:xfrm>
        </p:spPr>
        <p:txBody>
          <a:bodyPr/>
          <a:lstStyle/>
          <a:p>
            <a:pPr algn="ctr"/>
            <a:r>
              <a:rPr lang="ru-RU" sz="2400" dirty="0" err="1">
                <a:solidFill>
                  <a:schemeClr val="tx1"/>
                </a:solidFill>
              </a:rPr>
              <a:t>Rezultatele</a:t>
            </a:r>
            <a:r>
              <a:rPr lang="ru-RU" sz="2400" dirty="0">
                <a:solidFill>
                  <a:schemeClr val="tx1"/>
                </a:solidFill>
              </a:rPr>
              <a:t> </a:t>
            </a:r>
            <a:r>
              <a:rPr lang="ru-RU" sz="2400" dirty="0" err="1">
                <a:solidFill>
                  <a:schemeClr val="tx1"/>
                </a:solidFill>
              </a:rPr>
              <a:t>sesiunii</a:t>
            </a:r>
            <a:r>
              <a:rPr lang="ru-RU" sz="2400" dirty="0">
                <a:solidFill>
                  <a:schemeClr val="tx1"/>
                </a:solidFill>
              </a:rPr>
              <a:t> BAC 2023</a:t>
            </a:r>
            <a:br>
              <a:rPr lang="ru-RU" dirty="0">
                <a:solidFill>
                  <a:schemeClr val="tx1"/>
                </a:solidFill>
                <a:latin typeface="Calibri" panose="020F0502020204030204" pitchFamily="34" charset="0"/>
                <a:ea typeface="Calibri" panose="020F0502020204030204" pitchFamily="34" charset="0"/>
                <a:cs typeface="Times New Roman" panose="02020603050405020304" pitchFamily="18" charset="0"/>
              </a:rPr>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4105723228"/>
              </p:ext>
            </p:extLst>
          </p:nvPr>
        </p:nvGraphicFramePr>
        <p:xfrm>
          <a:off x="340963" y="2163418"/>
          <a:ext cx="11282767" cy="3692071"/>
        </p:xfrm>
        <a:graphic>
          <a:graphicData uri="http://schemas.openxmlformats.org/drawingml/2006/table">
            <a:tbl>
              <a:tblPr firstRow="1" firstCol="1" bandRow="1">
                <a:tableStyleId>{5C22544A-7EE6-4342-B048-85BDC9FD1C3A}</a:tableStyleId>
              </a:tblPr>
              <a:tblGrid>
                <a:gridCol w="553464">
                  <a:extLst>
                    <a:ext uri="{9D8B030D-6E8A-4147-A177-3AD203B41FA5}">
                      <a16:colId xmlns:a16="http://schemas.microsoft.com/office/drawing/2014/main" val="2376667306"/>
                    </a:ext>
                  </a:extLst>
                </a:gridCol>
                <a:gridCol w="2375715">
                  <a:extLst>
                    <a:ext uri="{9D8B030D-6E8A-4147-A177-3AD203B41FA5}">
                      <a16:colId xmlns:a16="http://schemas.microsoft.com/office/drawing/2014/main" val="3698579680"/>
                    </a:ext>
                  </a:extLst>
                </a:gridCol>
                <a:gridCol w="960895">
                  <a:extLst>
                    <a:ext uri="{9D8B030D-6E8A-4147-A177-3AD203B41FA5}">
                      <a16:colId xmlns:a16="http://schemas.microsoft.com/office/drawing/2014/main" val="1959226348"/>
                    </a:ext>
                  </a:extLst>
                </a:gridCol>
                <a:gridCol w="1131377">
                  <a:extLst>
                    <a:ext uri="{9D8B030D-6E8A-4147-A177-3AD203B41FA5}">
                      <a16:colId xmlns:a16="http://schemas.microsoft.com/office/drawing/2014/main" val="2832082191"/>
                    </a:ext>
                  </a:extLst>
                </a:gridCol>
                <a:gridCol w="790413">
                  <a:extLst>
                    <a:ext uri="{9D8B030D-6E8A-4147-A177-3AD203B41FA5}">
                      <a16:colId xmlns:a16="http://schemas.microsoft.com/office/drawing/2014/main" val="3453163147"/>
                    </a:ext>
                  </a:extLst>
                </a:gridCol>
                <a:gridCol w="1518834">
                  <a:extLst>
                    <a:ext uri="{9D8B030D-6E8A-4147-A177-3AD203B41FA5}">
                      <a16:colId xmlns:a16="http://schemas.microsoft.com/office/drawing/2014/main" val="2621440341"/>
                    </a:ext>
                  </a:extLst>
                </a:gridCol>
                <a:gridCol w="1239864">
                  <a:extLst>
                    <a:ext uri="{9D8B030D-6E8A-4147-A177-3AD203B41FA5}">
                      <a16:colId xmlns:a16="http://schemas.microsoft.com/office/drawing/2014/main" val="2152863449"/>
                    </a:ext>
                  </a:extLst>
                </a:gridCol>
                <a:gridCol w="1379350">
                  <a:extLst>
                    <a:ext uri="{9D8B030D-6E8A-4147-A177-3AD203B41FA5}">
                      <a16:colId xmlns:a16="http://schemas.microsoft.com/office/drawing/2014/main" val="3010031710"/>
                    </a:ext>
                  </a:extLst>
                </a:gridCol>
                <a:gridCol w="1332855">
                  <a:extLst>
                    <a:ext uri="{9D8B030D-6E8A-4147-A177-3AD203B41FA5}">
                      <a16:colId xmlns:a16="http://schemas.microsoft.com/office/drawing/2014/main" val="2553897647"/>
                    </a:ext>
                  </a:extLst>
                </a:gridCol>
              </a:tblGrid>
              <a:tr h="857719">
                <a:tc rowSpan="2">
                  <a:txBody>
                    <a:bodyPr/>
                    <a:lstStyle/>
                    <a:p>
                      <a:pPr>
                        <a:lnSpc>
                          <a:spcPct val="107000"/>
                        </a:lnSpc>
                        <a:spcAft>
                          <a:spcPts val="0"/>
                        </a:spcAft>
                      </a:pPr>
                      <a:r>
                        <a:rPr lang="en-US" sz="1800" dirty="0" err="1">
                          <a:solidFill>
                            <a:schemeClr val="tx1"/>
                          </a:solidFill>
                          <a:effectLst/>
                          <a:latin typeface="Times New Roman" panose="02020603050405020304" pitchFamily="18" charset="0"/>
                          <a:cs typeface="Times New Roman" panose="02020603050405020304" pitchFamily="18" charset="0"/>
                        </a:rPr>
                        <a:t>Nr</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crt</a:t>
                      </a:r>
                      <a:r>
                        <a:rPr lang="en-US" sz="1800" dirty="0">
                          <a:solidFill>
                            <a:schemeClr val="tx1"/>
                          </a:solidFill>
                          <a:effectLst/>
                          <a:latin typeface="Times New Roman" panose="02020603050405020304" pitchFamily="18" charset="0"/>
                          <a:cs typeface="Times New Roman" panose="02020603050405020304" pitchFamily="18" charset="0"/>
                        </a:rPr>
                        <a:t>.</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7000"/>
                        </a:lnSpc>
                        <a:spcAft>
                          <a:spcPts val="0"/>
                        </a:spcAft>
                      </a:pPr>
                      <a:r>
                        <a:rPr lang="en-US" sz="1800" dirty="0" err="1">
                          <a:solidFill>
                            <a:schemeClr val="tx1"/>
                          </a:solidFill>
                          <a:effectLst/>
                          <a:latin typeface="Times New Roman" panose="02020603050405020304" pitchFamily="18" charset="0"/>
                          <a:cs typeface="Times New Roman" panose="02020603050405020304" pitchFamily="18" charset="0"/>
                        </a:rPr>
                        <a:t>Instituția</a:t>
                      </a:r>
                      <a:r>
                        <a:rPr lang="en-US" sz="1800" dirty="0">
                          <a:solidFill>
                            <a:schemeClr val="tx1"/>
                          </a:solidFill>
                          <a:effectLst/>
                          <a:latin typeface="Times New Roman" panose="02020603050405020304" pitchFamily="18" charset="0"/>
                          <a:cs typeface="Times New Roman" panose="02020603050405020304" pitchFamily="18" charset="0"/>
                        </a:rPr>
                        <a:t> de </a:t>
                      </a:r>
                      <a:r>
                        <a:rPr lang="en-US" sz="1800" dirty="0" err="1">
                          <a:solidFill>
                            <a:schemeClr val="tx1"/>
                          </a:solidFill>
                          <a:effectLst/>
                          <a:latin typeface="Times New Roman" panose="02020603050405020304" pitchFamily="18" charset="0"/>
                          <a:cs typeface="Times New Roman" panose="02020603050405020304" pitchFamily="18" charset="0"/>
                        </a:rPr>
                        <a:t>învățământ</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marL="71755" marR="71755">
                        <a:lnSpc>
                          <a:spcPct val="107000"/>
                        </a:lnSpc>
                        <a:spcAft>
                          <a:spcPts val="0"/>
                        </a:spcAft>
                      </a:pPr>
                      <a:r>
                        <a:rPr lang="en-US" sz="1800" dirty="0" err="1">
                          <a:solidFill>
                            <a:schemeClr val="tx1"/>
                          </a:solidFill>
                          <a:effectLst/>
                          <a:latin typeface="Times New Roman" panose="02020603050405020304" pitchFamily="18" charset="0"/>
                          <a:cs typeface="Times New Roman" panose="02020603050405020304" pitchFamily="18" charset="0"/>
                        </a:rPr>
                        <a:t>Limba</a:t>
                      </a:r>
                      <a:r>
                        <a:rPr lang="en-US" sz="1800" dirty="0">
                          <a:solidFill>
                            <a:schemeClr val="tx1"/>
                          </a:solidFill>
                          <a:effectLst/>
                          <a:latin typeface="Times New Roman" panose="02020603050405020304" pitchFamily="18" charset="0"/>
                          <a:cs typeface="Times New Roman" panose="02020603050405020304" pitchFamily="18" charset="0"/>
                        </a:rPr>
                        <a:t> de </a:t>
                      </a:r>
                      <a:r>
                        <a:rPr lang="en-US" sz="1800" dirty="0" err="1">
                          <a:solidFill>
                            <a:schemeClr val="tx1"/>
                          </a:solidFill>
                          <a:effectLst/>
                          <a:latin typeface="Times New Roman" panose="02020603050405020304" pitchFamily="18" charset="0"/>
                          <a:cs typeface="Times New Roman" panose="02020603050405020304" pitchFamily="18" charset="0"/>
                        </a:rPr>
                        <a:t>instruire</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tc>
                <a:tc rowSpan="2">
                  <a:txBody>
                    <a:bodyPr/>
                    <a:lstStyle/>
                    <a:p>
                      <a:pPr marL="71755" marR="71755">
                        <a:lnSpc>
                          <a:spcPct val="107000"/>
                        </a:lnSpc>
                        <a:spcAft>
                          <a:spcPts val="0"/>
                        </a:spcAft>
                      </a:pPr>
                      <a:r>
                        <a:rPr lang="en-US" sz="1800" dirty="0" err="1">
                          <a:solidFill>
                            <a:schemeClr val="tx1"/>
                          </a:solidFill>
                          <a:effectLst/>
                          <a:latin typeface="Times New Roman" panose="02020603050405020304" pitchFamily="18" charset="0"/>
                          <a:cs typeface="Times New Roman" panose="02020603050405020304" pitchFamily="18" charset="0"/>
                        </a:rPr>
                        <a:t>Profilul</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tc>
                <a:tc rowSpan="2">
                  <a:txBody>
                    <a:bodyPr/>
                    <a:lstStyle/>
                    <a:p>
                      <a:pPr marL="71755" marR="71755">
                        <a:lnSpc>
                          <a:spcPct val="107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Nr de </a:t>
                      </a:r>
                      <a:r>
                        <a:rPr lang="en-US" sz="1800" dirty="0" err="1">
                          <a:solidFill>
                            <a:schemeClr val="tx1"/>
                          </a:solidFill>
                          <a:effectLst/>
                          <a:latin typeface="Times New Roman" panose="02020603050405020304" pitchFamily="18" charset="0"/>
                          <a:cs typeface="Times New Roman" panose="02020603050405020304" pitchFamily="18" charset="0"/>
                        </a:rPr>
                        <a:t>elevi</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respinși</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tc>
                <a:tc gridSpan="4">
                  <a:txBody>
                    <a:bodyPr/>
                    <a:lstStyle/>
                    <a:p>
                      <a:pPr>
                        <a:lnSpc>
                          <a:spcPct val="107000"/>
                        </a:lnSpc>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ru-RU" sz="180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1800">
                          <a:solidFill>
                            <a:schemeClr val="tx1"/>
                          </a:solidFill>
                          <a:effectLst/>
                          <a:latin typeface="Times New Roman" panose="02020603050405020304" pitchFamily="18" charset="0"/>
                          <a:cs typeface="Times New Roman" panose="02020603050405020304" pitchFamily="18" charset="0"/>
                        </a:rPr>
                        <a:t>Din  aceștia cu note insuficiente la examenele:</a:t>
                      </a:r>
                      <a:endParaRPr lang="ru-RU" sz="1800">
                        <a:solidFill>
                          <a:schemeClr val="tx1"/>
                        </a:solidFill>
                        <a:effectLst/>
                        <a:latin typeface="Times New Roman" panose="02020603050405020304" pitchFamily="18" charset="0"/>
                        <a:cs typeface="Times New Roman" panose="02020603050405020304" pitchFamily="18" charset="0"/>
                      </a:endParaRPr>
                    </a:p>
                    <a:p>
                      <a:pPr indent="449580">
                        <a:lnSpc>
                          <a:spcPct val="107000"/>
                        </a:lnSpc>
                        <a:spcAft>
                          <a:spcPts val="0"/>
                        </a:spcAft>
                      </a:pPr>
                      <a:r>
                        <a:rPr lang="en-US" sz="1800">
                          <a:solidFill>
                            <a:schemeClr val="tx1"/>
                          </a:solidFill>
                          <a:effectLst/>
                          <a:latin typeface="Times New Roman" panose="02020603050405020304" pitchFamily="18" charset="0"/>
                          <a:cs typeface="Times New Roman" panose="02020603050405020304" pitchFamily="18" charset="0"/>
                        </a:rPr>
                        <a:t> </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635096002"/>
                  </a:ext>
                </a:extLst>
              </a:tr>
              <a:tr h="54347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o-RO"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Limba și lit. română</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Limba străină</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Disciplina de profil</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Disciplina la solicitare</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0923801"/>
                  </a:ext>
                </a:extLst>
              </a:tr>
              <a:tr h="285907">
                <a:tc rowSpan="2">
                  <a:txBody>
                    <a:bodyPr/>
                    <a:lstStyle/>
                    <a:p>
                      <a:pPr>
                        <a:lnSpc>
                          <a:spcPct val="107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7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IP </a:t>
                      </a:r>
                      <a:r>
                        <a:rPr lang="en-US" sz="1800" dirty="0" err="1">
                          <a:solidFill>
                            <a:schemeClr val="tx1"/>
                          </a:solidFill>
                          <a:effectLst/>
                          <a:latin typeface="Times New Roman" panose="02020603050405020304" pitchFamily="18" charset="0"/>
                          <a:cs typeface="Times New Roman" panose="02020603050405020304" pitchFamily="18" charset="0"/>
                        </a:rPr>
                        <a:t>Liceul</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Teoretic</a:t>
                      </a:r>
                      <a:r>
                        <a:rPr lang="en-US" sz="1800" dirty="0">
                          <a:solidFill>
                            <a:schemeClr val="tx1"/>
                          </a:solidFill>
                          <a:effectLst/>
                          <a:latin typeface="Times New Roman" panose="02020603050405020304" pitchFamily="18" charset="0"/>
                          <a:cs typeface="Times New Roman" panose="02020603050405020304" pitchFamily="18" charset="0"/>
                        </a:rPr>
                        <a:t> ”B.</a:t>
                      </a:r>
                      <a:r>
                        <a:rPr lang="en-US" sz="1800" dirty="0" err="1">
                          <a:solidFill>
                            <a:schemeClr val="tx1"/>
                          </a:solidFill>
                          <a:effectLst/>
                          <a:latin typeface="Times New Roman" panose="02020603050405020304" pitchFamily="18" charset="0"/>
                          <a:cs typeface="Times New Roman" panose="02020603050405020304" pitchFamily="18" charset="0"/>
                        </a:rPr>
                        <a:t>Cazacu</a:t>
                      </a:r>
                      <a:r>
                        <a:rPr lang="en-US" sz="1800" dirty="0">
                          <a:solidFill>
                            <a:schemeClr val="tx1"/>
                          </a:solidFill>
                          <a:effectLst/>
                          <a:latin typeface="Times New Roman" panose="02020603050405020304" pitchFamily="18" charset="0"/>
                          <a:cs typeface="Times New Roman" panose="02020603050405020304" pitchFamily="18" charset="0"/>
                        </a:rPr>
                        <a:t>”,</a:t>
                      </a:r>
                      <a:r>
                        <a:rPr lang="en-US" sz="1800" dirty="0" err="1">
                          <a:solidFill>
                            <a:schemeClr val="tx1"/>
                          </a:solidFill>
                          <a:effectLst/>
                          <a:latin typeface="Times New Roman" panose="02020603050405020304" pitchFamily="18" charset="0"/>
                          <a:cs typeface="Times New Roman" panose="02020603050405020304" pitchFamily="18" charset="0"/>
                        </a:rPr>
                        <a:t>Nisporeni</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7000"/>
                        </a:lnSpc>
                        <a:spcAft>
                          <a:spcPts val="0"/>
                        </a:spcAft>
                      </a:pPr>
                      <a:r>
                        <a:rPr lang="en-US" sz="1800" dirty="0" err="1">
                          <a:solidFill>
                            <a:schemeClr val="tx1"/>
                          </a:solidFill>
                          <a:effectLst/>
                          <a:latin typeface="Times New Roman" panose="02020603050405020304" pitchFamily="18" charset="0"/>
                          <a:cs typeface="Times New Roman" panose="02020603050405020304" pitchFamily="18" charset="0"/>
                        </a:rPr>
                        <a:t>Româna</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err="1">
                          <a:solidFill>
                            <a:schemeClr val="tx1"/>
                          </a:solidFill>
                          <a:effectLst/>
                          <a:latin typeface="Times New Roman" panose="02020603050405020304" pitchFamily="18" charset="0"/>
                          <a:cs typeface="Times New Roman" panose="02020603050405020304" pitchFamily="18" charset="0"/>
                        </a:rPr>
                        <a:t>Umanistic</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3 </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2 </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0 </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1 </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1374902"/>
                  </a:ext>
                </a:extLst>
              </a:tr>
              <a:tr h="28590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07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Real</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1 </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0 </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1 </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0 </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9254266"/>
                  </a:ext>
                </a:extLst>
              </a:tr>
              <a:tr h="285907">
                <a:tc rowSpan="2">
                  <a:txBody>
                    <a:bodyPr/>
                    <a:lstStyle/>
                    <a:p>
                      <a:pPr>
                        <a:lnSpc>
                          <a:spcPct val="107000"/>
                        </a:lnSpc>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7000"/>
                        </a:lnSpc>
                        <a:spcAft>
                          <a:spcPts val="0"/>
                        </a:spcAft>
                      </a:pPr>
                      <a:r>
                        <a:rPr lang="en-US" sz="1800">
                          <a:solidFill>
                            <a:schemeClr val="tx1"/>
                          </a:solidFill>
                          <a:effectLst/>
                          <a:latin typeface="Times New Roman" panose="02020603050405020304" pitchFamily="18" charset="0"/>
                          <a:cs typeface="Times New Roman" panose="02020603050405020304" pitchFamily="18" charset="0"/>
                        </a:rPr>
                        <a:t>IP Liceul Teoretic </a:t>
                      </a:r>
                      <a:endParaRPr lang="ru-RU" sz="180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1800">
                          <a:solidFill>
                            <a:schemeClr val="tx1"/>
                          </a:solidFill>
                          <a:effectLst/>
                          <a:latin typeface="Times New Roman" panose="02020603050405020304" pitchFamily="18" charset="0"/>
                          <a:cs typeface="Times New Roman" panose="02020603050405020304" pitchFamily="18" charset="0"/>
                        </a:rPr>
                        <a:t>”M.  Eliade”, Nisporeni</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7000"/>
                        </a:lnSpc>
                        <a:spcAft>
                          <a:spcPts val="0"/>
                        </a:spcAft>
                      </a:pPr>
                      <a:r>
                        <a:rPr lang="en-US" sz="1800">
                          <a:solidFill>
                            <a:schemeClr val="tx1"/>
                          </a:solidFill>
                          <a:effectLst/>
                          <a:latin typeface="Times New Roman" panose="02020603050405020304" pitchFamily="18" charset="0"/>
                          <a:cs typeface="Times New Roman" panose="02020603050405020304" pitchFamily="18" charset="0"/>
                        </a:rPr>
                        <a:t>Româna</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solidFill>
                            <a:schemeClr val="tx1"/>
                          </a:solidFill>
                          <a:effectLst/>
                          <a:latin typeface="Times New Roman" panose="02020603050405020304" pitchFamily="18" charset="0"/>
                          <a:cs typeface="Times New Roman" panose="02020603050405020304" pitchFamily="18" charset="0"/>
                        </a:rPr>
                        <a:t>Umanistic</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2</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o-RO" sz="1800" dirty="0">
                          <a:solidFill>
                            <a:schemeClr val="tx1"/>
                          </a:solidFill>
                          <a:effectLst/>
                          <a:latin typeface="Times New Roman" panose="02020603050405020304" pitchFamily="18" charset="0"/>
                          <a:cs typeface="Times New Roman" panose="02020603050405020304" pitchFamily="18" charset="0"/>
                        </a:rPr>
                        <a:t>0</a:t>
                      </a:r>
                      <a:endParaRPr lang="ru-RU" sz="1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2</a:t>
                      </a:r>
                    </a:p>
                  </a:txBody>
                  <a:tcPr marL="68580" marR="68580" marT="0" marB="0"/>
                </a:tc>
                <a:tc>
                  <a:txBody>
                    <a:bodyPr/>
                    <a:lstStyle/>
                    <a:p>
                      <a:pPr algn="ct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0</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0 </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30777505"/>
                  </a:ext>
                </a:extLst>
              </a:tr>
              <a:tr h="28590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07000"/>
                        </a:lnSpc>
                        <a:spcAft>
                          <a:spcPts val="0"/>
                        </a:spcAft>
                      </a:pPr>
                      <a:r>
                        <a:rPr lang="en-US" sz="1800">
                          <a:solidFill>
                            <a:schemeClr val="tx1"/>
                          </a:solidFill>
                          <a:effectLst/>
                          <a:latin typeface="Times New Roman" panose="02020603050405020304" pitchFamily="18" charset="0"/>
                          <a:cs typeface="Times New Roman" panose="02020603050405020304" pitchFamily="18" charset="0"/>
                        </a:rPr>
                        <a:t>Real</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ro-RO" sz="1800">
                          <a:solidFill>
                            <a:schemeClr val="tx1"/>
                          </a:solidFill>
                          <a:effectLst/>
                          <a:latin typeface="Times New Roman" panose="02020603050405020304" pitchFamily="18" charset="0"/>
                          <a:cs typeface="Times New Roman" panose="02020603050405020304" pitchFamily="18" charset="0"/>
                        </a:rPr>
                        <a:t>4</a:t>
                      </a:r>
                      <a:endPar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o-RO" sz="1800" dirty="0">
                          <a:solidFill>
                            <a:schemeClr val="tx1"/>
                          </a:solidFill>
                          <a:effectLst/>
                          <a:latin typeface="Times New Roman" panose="02020603050405020304" pitchFamily="18" charset="0"/>
                          <a:cs typeface="Times New Roman" panose="02020603050405020304" pitchFamily="18" charset="0"/>
                        </a:rPr>
                        <a:t>0</a:t>
                      </a:r>
                      <a:endParaRPr lang="ru-RU" sz="1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0 </a:t>
                      </a:r>
                    </a:p>
                  </a:txBody>
                  <a:tcPr marL="68580" marR="68580" marT="0" marB="0"/>
                </a:tc>
                <a:tc>
                  <a:txBody>
                    <a:bodyPr/>
                    <a:lstStyle/>
                    <a:p>
                      <a:pPr algn="ct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4</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0 </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39009496"/>
                  </a:ext>
                </a:extLst>
              </a:tr>
              <a:tr h="285907">
                <a:tc rowSpan="2">
                  <a:txBody>
                    <a:bodyPr/>
                    <a:lstStyle/>
                    <a:p>
                      <a:pPr>
                        <a:lnSpc>
                          <a:spcPct val="107000"/>
                        </a:lnSpc>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7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IP </a:t>
                      </a:r>
                      <a:r>
                        <a:rPr lang="en-US" sz="1800" dirty="0" err="1">
                          <a:solidFill>
                            <a:schemeClr val="tx1"/>
                          </a:solidFill>
                          <a:effectLst/>
                          <a:latin typeface="Times New Roman" panose="02020603050405020304" pitchFamily="18" charset="0"/>
                          <a:cs typeface="Times New Roman" panose="02020603050405020304" pitchFamily="18" charset="0"/>
                        </a:rPr>
                        <a:t>Liceul</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Teoretic</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Prometeu</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Grozești</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7000"/>
                        </a:lnSpc>
                        <a:spcAft>
                          <a:spcPts val="0"/>
                        </a:spcAft>
                      </a:pPr>
                      <a:r>
                        <a:rPr lang="en-US" sz="1800" dirty="0" err="1">
                          <a:solidFill>
                            <a:schemeClr val="tx1"/>
                          </a:solidFill>
                          <a:effectLst/>
                          <a:latin typeface="Times New Roman" panose="02020603050405020304" pitchFamily="18" charset="0"/>
                          <a:cs typeface="Times New Roman" panose="02020603050405020304" pitchFamily="18" charset="0"/>
                        </a:rPr>
                        <a:t>Româna</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solidFill>
                            <a:schemeClr val="tx1"/>
                          </a:solidFill>
                          <a:effectLst/>
                          <a:latin typeface="Times New Roman" panose="02020603050405020304" pitchFamily="18" charset="0"/>
                          <a:cs typeface="Times New Roman" panose="02020603050405020304" pitchFamily="18" charset="0"/>
                        </a:rPr>
                        <a:t>Umanistic </a:t>
                      </a:r>
                      <a:endParaRPr lang="ru-RU"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3</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o-RO" sz="1800" dirty="0">
                          <a:solidFill>
                            <a:schemeClr val="tx1"/>
                          </a:solidFill>
                          <a:effectLst/>
                          <a:latin typeface="Times New Roman" panose="02020603050405020304" pitchFamily="18" charset="0"/>
                          <a:cs typeface="Times New Roman" panose="02020603050405020304" pitchFamily="18" charset="0"/>
                        </a:rPr>
                        <a:t>0</a:t>
                      </a:r>
                      <a:endParaRPr lang="ru-RU" sz="1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3 </a:t>
                      </a:r>
                    </a:p>
                  </a:txBody>
                  <a:tcPr marL="68580" marR="68580" marT="0" marB="0"/>
                </a:tc>
                <a:tc>
                  <a:txBody>
                    <a:bodyPr/>
                    <a:lstStyle/>
                    <a:p>
                      <a:pPr algn="ct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0</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0 </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77628120"/>
                  </a:ext>
                </a:extLst>
              </a:tr>
              <a:tr h="28590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07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Real</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1 </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o-RO" sz="1800" dirty="0">
                          <a:solidFill>
                            <a:schemeClr val="tx1"/>
                          </a:solidFill>
                          <a:effectLst/>
                          <a:latin typeface="Times New Roman" panose="02020603050405020304" pitchFamily="18" charset="0"/>
                          <a:cs typeface="Times New Roman" panose="02020603050405020304" pitchFamily="18" charset="0"/>
                        </a:rPr>
                        <a:t>0</a:t>
                      </a:r>
                      <a:endParaRPr lang="ru-RU" sz="1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0 </a:t>
                      </a:r>
                    </a:p>
                  </a:txBody>
                  <a:tcPr marL="68580" marR="68580" marT="0" marB="0"/>
                </a:tc>
                <a:tc>
                  <a:txBody>
                    <a:bodyPr/>
                    <a:lstStyle/>
                    <a:p>
                      <a:pPr algn="ct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1</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ru-RU" sz="1800" dirty="0">
                          <a:solidFill>
                            <a:schemeClr val="tx1"/>
                          </a:solidFill>
                          <a:effectLst/>
                          <a:latin typeface="Times New Roman" panose="02020603050405020304" pitchFamily="18" charset="0"/>
                          <a:cs typeface="Times New Roman" panose="02020603050405020304" pitchFamily="18" charset="0"/>
                        </a:rPr>
                        <a:t>0</a:t>
                      </a:r>
                      <a:endPar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53242331"/>
                  </a:ext>
                </a:extLst>
              </a:tr>
              <a:tr h="285907">
                <a:tc gridSpan="4">
                  <a:txBody>
                    <a:bodyPr/>
                    <a:lstStyle/>
                    <a:p>
                      <a:pPr algn="ctr">
                        <a:lnSpc>
                          <a:spcPct val="107000"/>
                        </a:lnSpc>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Total:</a:t>
                      </a:r>
                      <a:endPar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a:lnSpc>
                          <a:spcPct val="107000"/>
                        </a:lnSpc>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14</a:t>
                      </a:r>
                      <a:endParaRPr lang="ru-RU"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spcAft>
                          <a:spcPts val="0"/>
                        </a:spcAft>
                      </a:pPr>
                      <a:r>
                        <a:rPr lang="ro-RO" sz="1800" b="1" dirty="0">
                          <a:solidFill>
                            <a:schemeClr val="tx1"/>
                          </a:solidFill>
                          <a:effectLst/>
                          <a:latin typeface="Times New Roman" panose="02020603050405020304" pitchFamily="18" charset="0"/>
                          <a:cs typeface="Times New Roman" panose="02020603050405020304" pitchFamily="18" charset="0"/>
                        </a:rPr>
                        <a:t>0</a:t>
                      </a:r>
                      <a:endParaRPr lang="ru-RU" sz="1800" b="1"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solidFill>
                  </a:tcPr>
                </a:tc>
                <a:tc>
                  <a:txBody>
                    <a:bodyPr/>
                    <a:lstStyle/>
                    <a:p>
                      <a:pPr algn="ctr">
                        <a:spcAft>
                          <a:spcPts val="0"/>
                        </a:spcAft>
                      </a:pPr>
                      <a:r>
                        <a:rPr lang="ro-RO" sz="1800" b="1" dirty="0">
                          <a:solidFill>
                            <a:schemeClr val="tx1"/>
                          </a:solidFill>
                          <a:effectLst/>
                          <a:latin typeface="Times New Roman" panose="02020603050405020304" pitchFamily="18" charset="0"/>
                          <a:cs typeface="Times New Roman" panose="02020603050405020304" pitchFamily="18" charset="0"/>
                        </a:rPr>
                        <a:t>7</a:t>
                      </a:r>
                      <a:endParaRPr lang="ru-RU" sz="1800" b="1"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solidFill>
                      <a:schemeClr val="accent1"/>
                    </a:solidFill>
                  </a:tcPr>
                </a:tc>
                <a:tc>
                  <a:txBody>
                    <a:bodyPr/>
                    <a:lstStyle/>
                    <a:p>
                      <a:pPr algn="ctr">
                        <a:spcAft>
                          <a:spcPts val="0"/>
                        </a:spcAft>
                      </a:pPr>
                      <a:r>
                        <a:rPr lang="ro-RO" sz="1800" b="1" dirty="0">
                          <a:solidFill>
                            <a:schemeClr val="tx1"/>
                          </a:solidFill>
                          <a:effectLst/>
                          <a:latin typeface="Times New Roman" panose="02020603050405020304" pitchFamily="18" charset="0"/>
                          <a:cs typeface="Times New Roman" panose="02020603050405020304" pitchFamily="18" charset="0"/>
                        </a:rPr>
                        <a:t>6</a:t>
                      </a:r>
                      <a:endParaRPr lang="ru-RU"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tc>
                  <a:txBody>
                    <a:bodyPr/>
                    <a:lstStyle/>
                    <a:p>
                      <a:pPr algn="ctr">
                        <a:spcAft>
                          <a:spcPts val="0"/>
                        </a:spcAft>
                      </a:pPr>
                      <a:r>
                        <a:rPr lang="ro-RO" sz="1800" b="1" dirty="0">
                          <a:solidFill>
                            <a:schemeClr val="tx1"/>
                          </a:solidFill>
                          <a:effectLst/>
                          <a:latin typeface="Times New Roman" panose="02020603050405020304" pitchFamily="18" charset="0"/>
                          <a:cs typeface="Times New Roman" panose="02020603050405020304" pitchFamily="18" charset="0"/>
                        </a:rPr>
                        <a:t>1</a:t>
                      </a:r>
                    </a:p>
                    <a:p>
                      <a:pPr algn="ctr">
                        <a:spcAft>
                          <a:spcPts val="0"/>
                        </a:spcAft>
                      </a:pPr>
                      <a:endParaRPr lang="ru-RU"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4162642727"/>
                  </a:ext>
                </a:extLst>
              </a:tr>
            </a:tbl>
          </a:graphicData>
        </a:graphic>
      </p:graphicFrame>
    </p:spTree>
    <p:extLst>
      <p:ext uri="{BB962C8B-B14F-4D97-AF65-F5344CB8AC3E}">
        <p14:creationId xmlns:p14="http://schemas.microsoft.com/office/powerpoint/2010/main" val="3742312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1112" y="936282"/>
            <a:ext cx="1949381" cy="4027604"/>
          </a:xfrm>
        </p:spPr>
        <p:txBody>
          <a:bodyPr vert="horz"/>
          <a:lstStyle/>
          <a:p>
            <a:r>
              <a:rPr lang="ro-RO" sz="2000" dirty="0"/>
              <a:t>Rezultatele examenului de absolvire a gimnaziului, sesiunea 2023</a:t>
            </a:r>
            <a:endParaRPr lang="ru-RU" sz="2000" dirty="0"/>
          </a:p>
        </p:txBody>
      </p:sp>
      <p:pic>
        <p:nvPicPr>
          <p:cNvPr id="5" name="Рисунок 4"/>
          <p:cNvPicPr>
            <a:picLocks noChangeAspect="1"/>
          </p:cNvPicPr>
          <p:nvPr/>
        </p:nvPicPr>
        <p:blipFill rotWithShape="1">
          <a:blip r:embed="rId3"/>
          <a:srcRect l="23933" t="24869" r="24092" b="11859"/>
          <a:stretch/>
        </p:blipFill>
        <p:spPr>
          <a:xfrm>
            <a:off x="2351315" y="161791"/>
            <a:ext cx="9696660" cy="6508849"/>
          </a:xfrm>
          <a:prstGeom prst="rect">
            <a:avLst/>
          </a:prstGeom>
        </p:spPr>
      </p:pic>
      <p:sp>
        <p:nvSpPr>
          <p:cNvPr id="6" name="Прямоугольник 5"/>
          <p:cNvSpPr/>
          <p:nvPr/>
        </p:nvSpPr>
        <p:spPr>
          <a:xfrm>
            <a:off x="231112" y="4998388"/>
            <a:ext cx="2120203" cy="1631216"/>
          </a:xfrm>
          <a:prstGeom prst="rect">
            <a:avLst/>
          </a:prstGeom>
        </p:spPr>
        <p:txBody>
          <a:bodyPr wrap="square">
            <a:spAutoFit/>
          </a:bodyPr>
          <a:lstStyle/>
          <a:p>
            <a:r>
              <a:rPr lang="ro-RO" sz="2000" b="1" dirty="0">
                <a:latin typeface="&quot;Times New Roman&quot;"/>
              </a:rPr>
              <a:t>Promovabilitatea </a:t>
            </a:r>
            <a:r>
              <a:rPr lang="ru-RU" sz="2000" b="1" dirty="0">
                <a:latin typeface="&quot;Times New Roman&quot;"/>
              </a:rPr>
              <a:t> 202</a:t>
            </a:r>
            <a:r>
              <a:rPr lang="ro-RO" sz="2000" b="1" dirty="0">
                <a:latin typeface="&quot;Times New Roman&quot;"/>
              </a:rPr>
              <a:t>2  - 90 %</a:t>
            </a:r>
          </a:p>
          <a:p>
            <a:r>
              <a:rPr lang="ro-RO" sz="2000" b="1" dirty="0">
                <a:latin typeface="&quot;Times New Roman&quot;"/>
                <a:ea typeface="Calibri" panose="020F0502020204030204" pitchFamily="34" charset="0"/>
                <a:cs typeface="Times New Roman" panose="02020603050405020304" pitchFamily="18" charset="0"/>
              </a:rPr>
              <a:t>Promovabilitatea, 2023 - 87,78%</a:t>
            </a:r>
            <a:br>
              <a:rPr lang="ru-RU" sz="2000" b="1" dirty="0">
                <a:latin typeface="&quot;Times New Roman&quot;"/>
                <a:ea typeface="Calibri" panose="020F0502020204030204" pitchFamily="34" charset="0"/>
                <a:cs typeface="Times New Roman" panose="02020603050405020304" pitchFamily="18" charset="0"/>
              </a:rPr>
            </a:br>
            <a:endParaRPr lang="ru-RU" sz="2000" b="1" dirty="0">
              <a:latin typeface="&quot;Times New Roman&quot;"/>
            </a:endParaRPr>
          </a:p>
        </p:txBody>
      </p:sp>
    </p:spTree>
    <p:extLst>
      <p:ext uri="{BB962C8B-B14F-4D97-AF65-F5344CB8AC3E}">
        <p14:creationId xmlns:p14="http://schemas.microsoft.com/office/powerpoint/2010/main" val="1120803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2456" y="380658"/>
            <a:ext cx="10288000" cy="487600"/>
          </a:xfrm>
        </p:spPr>
        <p:txBody>
          <a:bodyPr/>
          <a:lstStyle/>
          <a:p>
            <a:pPr algn="ctr"/>
            <a:r>
              <a:rPr lang="ro-RO" sz="2400" dirty="0"/>
              <a:t>Rezultatele examenului de absolvire a gimnaziului, sesiunea 2023</a:t>
            </a:r>
            <a:endParaRPr lang="ru-RU" sz="2400" dirty="0"/>
          </a:p>
        </p:txBody>
      </p:sp>
      <p:pic>
        <p:nvPicPr>
          <p:cNvPr id="11" name="Рисунок 10"/>
          <p:cNvPicPr>
            <a:picLocks noChangeAspect="1"/>
          </p:cNvPicPr>
          <p:nvPr/>
        </p:nvPicPr>
        <p:blipFill rotWithShape="1">
          <a:blip r:embed="rId3"/>
          <a:srcRect l="23633" t="43833" r="27940" b="16017"/>
          <a:stretch/>
        </p:blipFill>
        <p:spPr>
          <a:xfrm>
            <a:off x="433953" y="1719396"/>
            <a:ext cx="11220772" cy="4757946"/>
          </a:xfrm>
          <a:prstGeom prst="rect">
            <a:avLst/>
          </a:prstGeom>
        </p:spPr>
      </p:pic>
      <p:sp>
        <p:nvSpPr>
          <p:cNvPr id="12" name="Прямоугольник 11"/>
          <p:cNvSpPr/>
          <p:nvPr/>
        </p:nvSpPr>
        <p:spPr>
          <a:xfrm>
            <a:off x="574237" y="1041928"/>
            <a:ext cx="6377067" cy="468077"/>
          </a:xfrm>
          <a:prstGeom prst="rect">
            <a:avLst/>
          </a:prstGeom>
        </p:spPr>
        <p:txBody>
          <a:bodyPr wrap="none">
            <a:spAutoFit/>
          </a:bodyPr>
          <a:lstStyle/>
          <a:p>
            <a:pPr lvl="0">
              <a:lnSpc>
                <a:spcPct val="107000"/>
              </a:lnSpc>
              <a:spcAft>
                <a:spcPts val="800"/>
              </a:spcAft>
            </a:pPr>
            <a:r>
              <a:rPr lang="ro-RO" sz="2400" dirty="0">
                <a:latin typeface="Times New Roman" panose="02020603050405020304" pitchFamily="18" charset="0"/>
                <a:ea typeface="Calibri" panose="020F0502020204030204" pitchFamily="34" charset="0"/>
                <a:cs typeface="Times New Roman" panose="02020603050405020304" pitchFamily="18" charset="0"/>
              </a:rPr>
              <a:t>Au fost respinși </a:t>
            </a:r>
            <a:r>
              <a:rPr lang="ro-RO" sz="2400" b="1" dirty="0">
                <a:latin typeface="Times New Roman" panose="02020603050405020304" pitchFamily="18" charset="0"/>
                <a:ea typeface="Calibri" panose="020F0502020204030204" pitchFamily="34" charset="0"/>
                <a:cs typeface="Times New Roman" panose="02020603050405020304" pitchFamily="18" charset="0"/>
              </a:rPr>
              <a:t>51 candidați ,</a:t>
            </a:r>
            <a:r>
              <a:rPr lang="ro-RO" sz="2400" dirty="0">
                <a:latin typeface="Times New Roman" panose="02020603050405020304" pitchFamily="18" charset="0"/>
                <a:ea typeface="Calibri" panose="020F0502020204030204" pitchFamily="34" charset="0"/>
                <a:cs typeface="Times New Roman" panose="02020603050405020304" pitchFamily="18" charset="0"/>
              </a:rPr>
              <a:t> din ei, pe instituții:</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7482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grpSp>
        <p:nvGrpSpPr>
          <p:cNvPr id="855" name="Google Shape;855;p71"/>
          <p:cNvGrpSpPr/>
          <p:nvPr/>
        </p:nvGrpSpPr>
        <p:grpSpPr>
          <a:xfrm>
            <a:off x="620111" y="3444363"/>
            <a:ext cx="2585545" cy="2617076"/>
            <a:chOff x="492759" y="390576"/>
            <a:chExt cx="4383086" cy="4362347"/>
          </a:xfrm>
        </p:grpSpPr>
        <p:sp>
          <p:nvSpPr>
            <p:cNvPr id="856" name="Google Shape;856;p71"/>
            <p:cNvSpPr/>
            <p:nvPr/>
          </p:nvSpPr>
          <p:spPr>
            <a:xfrm rot="260809">
              <a:off x="768923" y="3910433"/>
              <a:ext cx="108784" cy="153962"/>
            </a:xfrm>
            <a:custGeom>
              <a:avLst/>
              <a:gdLst/>
              <a:ahLst/>
              <a:cxnLst/>
              <a:rect l="l" t="t" r="r" b="b"/>
              <a:pathLst>
                <a:path w="4587" h="6492" extrusionOk="0">
                  <a:moveTo>
                    <a:pt x="1755" y="0"/>
                  </a:moveTo>
                  <a:cubicBezTo>
                    <a:pt x="877" y="0"/>
                    <a:pt x="0" y="702"/>
                    <a:pt x="326" y="1780"/>
                  </a:cubicBezTo>
                  <a:cubicBezTo>
                    <a:pt x="702" y="3008"/>
                    <a:pt x="1078" y="4261"/>
                    <a:pt x="1479" y="5489"/>
                  </a:cubicBezTo>
                  <a:cubicBezTo>
                    <a:pt x="1679" y="6191"/>
                    <a:pt x="2256" y="6492"/>
                    <a:pt x="2832" y="6492"/>
                  </a:cubicBezTo>
                  <a:cubicBezTo>
                    <a:pt x="3710" y="6492"/>
                    <a:pt x="4587" y="5790"/>
                    <a:pt x="4261" y="4712"/>
                  </a:cubicBezTo>
                  <a:cubicBezTo>
                    <a:pt x="3885" y="3484"/>
                    <a:pt x="3484" y="2256"/>
                    <a:pt x="3108" y="1003"/>
                  </a:cubicBezTo>
                  <a:cubicBezTo>
                    <a:pt x="2882" y="301"/>
                    <a:pt x="2331" y="0"/>
                    <a:pt x="1755" y="0"/>
                  </a:cubicBezTo>
                  <a:close/>
                </a:path>
              </a:pathLst>
            </a:custGeom>
            <a:solidFill>
              <a:srgbClr val="FCCFB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7" name="Google Shape;857;p71"/>
            <p:cNvSpPr/>
            <p:nvPr/>
          </p:nvSpPr>
          <p:spPr>
            <a:xfrm rot="260809">
              <a:off x="726419" y="3733828"/>
              <a:ext cx="95717" cy="134942"/>
            </a:xfrm>
            <a:custGeom>
              <a:avLst/>
              <a:gdLst/>
              <a:ahLst/>
              <a:cxnLst/>
              <a:rect l="l" t="t" r="r" b="b"/>
              <a:pathLst>
                <a:path w="4036" h="5690" extrusionOk="0">
                  <a:moveTo>
                    <a:pt x="1579" y="0"/>
                  </a:moveTo>
                  <a:cubicBezTo>
                    <a:pt x="1304" y="0"/>
                    <a:pt x="1053" y="50"/>
                    <a:pt x="827" y="176"/>
                  </a:cubicBezTo>
                  <a:cubicBezTo>
                    <a:pt x="101" y="602"/>
                    <a:pt x="0" y="1429"/>
                    <a:pt x="326" y="2156"/>
                  </a:cubicBezTo>
                  <a:cubicBezTo>
                    <a:pt x="752" y="3108"/>
                    <a:pt x="1078" y="4111"/>
                    <a:pt x="1354" y="5113"/>
                  </a:cubicBezTo>
                  <a:cubicBezTo>
                    <a:pt x="1404" y="5364"/>
                    <a:pt x="1504" y="5539"/>
                    <a:pt x="1629" y="5689"/>
                  </a:cubicBezTo>
                  <a:cubicBezTo>
                    <a:pt x="2456" y="5163"/>
                    <a:pt x="3258" y="4612"/>
                    <a:pt x="4035" y="4035"/>
                  </a:cubicBezTo>
                  <a:cubicBezTo>
                    <a:pt x="3710" y="2882"/>
                    <a:pt x="3309" y="1780"/>
                    <a:pt x="2807" y="702"/>
                  </a:cubicBezTo>
                  <a:cubicBezTo>
                    <a:pt x="2607" y="226"/>
                    <a:pt x="2080" y="0"/>
                    <a:pt x="1579" y="0"/>
                  </a:cubicBezTo>
                  <a:close/>
                </a:path>
              </a:pathLst>
            </a:custGeom>
            <a:solidFill>
              <a:srgbClr val="FCD8CE"/>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8" name="Google Shape;858;p71"/>
            <p:cNvSpPr/>
            <p:nvPr/>
          </p:nvSpPr>
          <p:spPr>
            <a:xfrm rot="260809">
              <a:off x="760952" y="3831185"/>
              <a:ext cx="66594" cy="49945"/>
            </a:xfrm>
            <a:custGeom>
              <a:avLst/>
              <a:gdLst/>
              <a:ahLst/>
              <a:cxnLst/>
              <a:rect l="l" t="t" r="r" b="b"/>
              <a:pathLst>
                <a:path w="2808" h="2106" extrusionOk="0">
                  <a:moveTo>
                    <a:pt x="2406" y="0"/>
                  </a:moveTo>
                  <a:cubicBezTo>
                    <a:pt x="1629" y="577"/>
                    <a:pt x="827" y="1128"/>
                    <a:pt x="0" y="1654"/>
                  </a:cubicBezTo>
                  <a:cubicBezTo>
                    <a:pt x="276" y="1980"/>
                    <a:pt x="652" y="2106"/>
                    <a:pt x="1028" y="2106"/>
                  </a:cubicBezTo>
                  <a:cubicBezTo>
                    <a:pt x="1905" y="2106"/>
                    <a:pt x="2807" y="1404"/>
                    <a:pt x="2507" y="326"/>
                  </a:cubicBezTo>
                  <a:cubicBezTo>
                    <a:pt x="2482" y="226"/>
                    <a:pt x="2457" y="101"/>
                    <a:pt x="2406" y="0"/>
                  </a:cubicBezTo>
                  <a:close/>
                </a:path>
              </a:pathLst>
            </a:custGeom>
            <a:solidFill>
              <a:srgbClr val="FCCFB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9" name="Google Shape;859;p71"/>
            <p:cNvSpPr/>
            <p:nvPr/>
          </p:nvSpPr>
          <p:spPr>
            <a:xfrm rot="260809">
              <a:off x="796206" y="4150631"/>
              <a:ext cx="88602" cy="68372"/>
            </a:xfrm>
            <a:custGeom>
              <a:avLst/>
              <a:gdLst/>
              <a:ahLst/>
              <a:cxnLst/>
              <a:rect l="l" t="t" r="r" b="b"/>
              <a:pathLst>
                <a:path w="3736" h="2883" extrusionOk="0">
                  <a:moveTo>
                    <a:pt x="1855" y="1"/>
                  </a:moveTo>
                  <a:cubicBezTo>
                    <a:pt x="1" y="1"/>
                    <a:pt x="1" y="2883"/>
                    <a:pt x="1855" y="2883"/>
                  </a:cubicBezTo>
                  <a:cubicBezTo>
                    <a:pt x="3710" y="2883"/>
                    <a:pt x="3735" y="1"/>
                    <a:pt x="1855" y="1"/>
                  </a:cubicBezTo>
                  <a:close/>
                </a:path>
              </a:pathLst>
            </a:custGeom>
            <a:solidFill>
              <a:srgbClr val="FCCFB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0" name="Google Shape;860;p71"/>
            <p:cNvSpPr/>
            <p:nvPr/>
          </p:nvSpPr>
          <p:spPr>
            <a:xfrm rot="260809">
              <a:off x="1234737" y="831243"/>
              <a:ext cx="123061" cy="60641"/>
            </a:xfrm>
            <a:custGeom>
              <a:avLst/>
              <a:gdLst/>
              <a:ahLst/>
              <a:cxnLst/>
              <a:rect l="l" t="t" r="r" b="b"/>
              <a:pathLst>
                <a:path w="5189" h="2557" extrusionOk="0">
                  <a:moveTo>
                    <a:pt x="3509" y="0"/>
                  </a:moveTo>
                  <a:cubicBezTo>
                    <a:pt x="3284" y="0"/>
                    <a:pt x="3033" y="50"/>
                    <a:pt x="2832" y="201"/>
                  </a:cubicBezTo>
                  <a:cubicBezTo>
                    <a:pt x="2055" y="802"/>
                    <a:pt x="1278" y="1379"/>
                    <a:pt x="527" y="1980"/>
                  </a:cubicBezTo>
                  <a:cubicBezTo>
                    <a:pt x="301" y="2131"/>
                    <a:pt x="126" y="2331"/>
                    <a:pt x="0" y="2557"/>
                  </a:cubicBezTo>
                  <a:lnTo>
                    <a:pt x="4888" y="2156"/>
                  </a:lnTo>
                  <a:cubicBezTo>
                    <a:pt x="5138" y="1730"/>
                    <a:pt x="5188" y="1228"/>
                    <a:pt x="4888" y="752"/>
                  </a:cubicBezTo>
                  <a:cubicBezTo>
                    <a:pt x="4612" y="326"/>
                    <a:pt x="4060" y="0"/>
                    <a:pt x="3509" y="0"/>
                  </a:cubicBezTo>
                  <a:close/>
                </a:path>
              </a:pathLst>
            </a:custGeom>
            <a:solidFill>
              <a:srgbClr val="FCCFB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1" name="Google Shape;861;p71"/>
            <p:cNvSpPr/>
            <p:nvPr/>
          </p:nvSpPr>
          <p:spPr>
            <a:xfrm rot="260809">
              <a:off x="1217740" y="700495"/>
              <a:ext cx="103448" cy="93938"/>
            </a:xfrm>
            <a:custGeom>
              <a:avLst/>
              <a:gdLst/>
              <a:ahLst/>
              <a:cxnLst/>
              <a:rect l="l" t="t" r="r" b="b"/>
              <a:pathLst>
                <a:path w="4362" h="3961" extrusionOk="0">
                  <a:moveTo>
                    <a:pt x="2783" y="1"/>
                  </a:moveTo>
                  <a:cubicBezTo>
                    <a:pt x="2532" y="1"/>
                    <a:pt x="2281" y="76"/>
                    <a:pt x="2081" y="201"/>
                  </a:cubicBezTo>
                  <a:cubicBezTo>
                    <a:pt x="1655" y="552"/>
                    <a:pt x="1229" y="878"/>
                    <a:pt x="778" y="1204"/>
                  </a:cubicBezTo>
                  <a:cubicBezTo>
                    <a:pt x="477" y="1429"/>
                    <a:pt x="226" y="1680"/>
                    <a:pt x="101" y="2081"/>
                  </a:cubicBezTo>
                  <a:cubicBezTo>
                    <a:pt x="1" y="2432"/>
                    <a:pt x="51" y="2908"/>
                    <a:pt x="251" y="3234"/>
                  </a:cubicBezTo>
                  <a:cubicBezTo>
                    <a:pt x="452" y="3560"/>
                    <a:pt x="778" y="3835"/>
                    <a:pt x="1153" y="3911"/>
                  </a:cubicBezTo>
                  <a:cubicBezTo>
                    <a:pt x="1279" y="3961"/>
                    <a:pt x="1429" y="3961"/>
                    <a:pt x="1580" y="3961"/>
                  </a:cubicBezTo>
                  <a:cubicBezTo>
                    <a:pt x="1855" y="3961"/>
                    <a:pt x="2106" y="3911"/>
                    <a:pt x="2306" y="3760"/>
                  </a:cubicBezTo>
                  <a:cubicBezTo>
                    <a:pt x="2732" y="3434"/>
                    <a:pt x="3159" y="3109"/>
                    <a:pt x="3585" y="2783"/>
                  </a:cubicBezTo>
                  <a:cubicBezTo>
                    <a:pt x="3910" y="2532"/>
                    <a:pt x="4161" y="2307"/>
                    <a:pt x="4261" y="1906"/>
                  </a:cubicBezTo>
                  <a:cubicBezTo>
                    <a:pt x="4362" y="1530"/>
                    <a:pt x="4311" y="1053"/>
                    <a:pt x="4111" y="753"/>
                  </a:cubicBezTo>
                  <a:cubicBezTo>
                    <a:pt x="3910" y="427"/>
                    <a:pt x="3610" y="151"/>
                    <a:pt x="3234" y="51"/>
                  </a:cubicBezTo>
                  <a:cubicBezTo>
                    <a:pt x="3083" y="26"/>
                    <a:pt x="2933" y="1"/>
                    <a:pt x="2783" y="1"/>
                  </a:cubicBezTo>
                  <a:close/>
                </a:path>
              </a:pathLst>
            </a:custGeom>
            <a:solidFill>
              <a:srgbClr val="FCCFB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2" name="Google Shape;862;p71"/>
            <p:cNvSpPr/>
            <p:nvPr/>
          </p:nvSpPr>
          <p:spPr>
            <a:xfrm rot="260809">
              <a:off x="1418037" y="750997"/>
              <a:ext cx="91543" cy="70744"/>
            </a:xfrm>
            <a:custGeom>
              <a:avLst/>
              <a:gdLst/>
              <a:ahLst/>
              <a:cxnLst/>
              <a:rect l="l" t="t" r="r" b="b"/>
              <a:pathLst>
                <a:path w="3860" h="2983" extrusionOk="0">
                  <a:moveTo>
                    <a:pt x="1930" y="0"/>
                  </a:moveTo>
                  <a:cubicBezTo>
                    <a:pt x="25" y="0"/>
                    <a:pt x="0" y="2983"/>
                    <a:pt x="1930" y="2983"/>
                  </a:cubicBezTo>
                  <a:cubicBezTo>
                    <a:pt x="3860" y="2983"/>
                    <a:pt x="3860" y="0"/>
                    <a:pt x="1930" y="0"/>
                  </a:cubicBezTo>
                  <a:close/>
                </a:path>
              </a:pathLst>
            </a:custGeom>
            <a:solidFill>
              <a:srgbClr val="FCCFB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3" name="Google Shape;863;p71"/>
            <p:cNvSpPr/>
            <p:nvPr/>
          </p:nvSpPr>
          <p:spPr>
            <a:xfrm rot="260809">
              <a:off x="1402972" y="859757"/>
              <a:ext cx="83218" cy="29740"/>
            </a:xfrm>
            <a:custGeom>
              <a:avLst/>
              <a:gdLst/>
              <a:ahLst/>
              <a:cxnLst/>
              <a:rect l="l" t="t" r="r" b="b"/>
              <a:pathLst>
                <a:path w="3509" h="1254" extrusionOk="0">
                  <a:moveTo>
                    <a:pt x="2181" y="0"/>
                  </a:moveTo>
                  <a:cubicBezTo>
                    <a:pt x="1805" y="0"/>
                    <a:pt x="1404" y="150"/>
                    <a:pt x="1078" y="401"/>
                  </a:cubicBezTo>
                  <a:cubicBezTo>
                    <a:pt x="702" y="702"/>
                    <a:pt x="351" y="978"/>
                    <a:pt x="0" y="1253"/>
                  </a:cubicBezTo>
                  <a:lnTo>
                    <a:pt x="3509" y="978"/>
                  </a:lnTo>
                  <a:cubicBezTo>
                    <a:pt x="3434" y="752"/>
                    <a:pt x="3333" y="551"/>
                    <a:pt x="3183" y="401"/>
                  </a:cubicBezTo>
                  <a:cubicBezTo>
                    <a:pt x="2882" y="125"/>
                    <a:pt x="2531" y="0"/>
                    <a:pt x="2181" y="0"/>
                  </a:cubicBezTo>
                  <a:close/>
                </a:path>
              </a:pathLst>
            </a:custGeom>
            <a:solidFill>
              <a:srgbClr val="FCCFB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4" name="Google Shape;864;p71"/>
            <p:cNvSpPr/>
            <p:nvPr/>
          </p:nvSpPr>
          <p:spPr>
            <a:xfrm rot="260809">
              <a:off x="1495494" y="748105"/>
              <a:ext cx="156334" cy="126618"/>
            </a:xfrm>
            <a:custGeom>
              <a:avLst/>
              <a:gdLst/>
              <a:ahLst/>
              <a:cxnLst/>
              <a:rect l="l" t="t" r="r" b="b"/>
              <a:pathLst>
                <a:path w="6592" h="5339" extrusionOk="0">
                  <a:moveTo>
                    <a:pt x="4436" y="0"/>
                  </a:moveTo>
                  <a:cubicBezTo>
                    <a:pt x="4086" y="0"/>
                    <a:pt x="3735" y="126"/>
                    <a:pt x="3434" y="426"/>
                  </a:cubicBezTo>
                  <a:cubicBezTo>
                    <a:pt x="2657" y="1203"/>
                    <a:pt x="1855" y="1905"/>
                    <a:pt x="978" y="2557"/>
                  </a:cubicBezTo>
                  <a:cubicBezTo>
                    <a:pt x="326" y="3008"/>
                    <a:pt x="0" y="3835"/>
                    <a:pt x="426" y="4587"/>
                  </a:cubicBezTo>
                  <a:cubicBezTo>
                    <a:pt x="702" y="5038"/>
                    <a:pt x="1253" y="5339"/>
                    <a:pt x="1780" y="5339"/>
                  </a:cubicBezTo>
                  <a:cubicBezTo>
                    <a:pt x="2030" y="5339"/>
                    <a:pt x="2256" y="5263"/>
                    <a:pt x="2482" y="5113"/>
                  </a:cubicBezTo>
                  <a:cubicBezTo>
                    <a:pt x="3559" y="4336"/>
                    <a:pt x="4587" y="3484"/>
                    <a:pt x="5539" y="2532"/>
                  </a:cubicBezTo>
                  <a:cubicBezTo>
                    <a:pt x="6592" y="1504"/>
                    <a:pt x="5589" y="0"/>
                    <a:pt x="4436" y="0"/>
                  </a:cubicBezTo>
                  <a:close/>
                </a:path>
              </a:pathLst>
            </a:custGeom>
            <a:solidFill>
              <a:srgbClr val="FCCFB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5" name="Google Shape;865;p71"/>
            <p:cNvSpPr/>
            <p:nvPr/>
          </p:nvSpPr>
          <p:spPr>
            <a:xfrm rot="260809">
              <a:off x="1088150" y="693607"/>
              <a:ext cx="102855" cy="82626"/>
            </a:xfrm>
            <a:custGeom>
              <a:avLst/>
              <a:gdLst/>
              <a:ahLst/>
              <a:cxnLst/>
              <a:rect l="l" t="t" r="r" b="b"/>
              <a:pathLst>
                <a:path w="4337" h="3484" extrusionOk="0">
                  <a:moveTo>
                    <a:pt x="2607" y="0"/>
                  </a:moveTo>
                  <a:cubicBezTo>
                    <a:pt x="2357" y="0"/>
                    <a:pt x="2106" y="50"/>
                    <a:pt x="1881" y="201"/>
                  </a:cubicBezTo>
                  <a:cubicBezTo>
                    <a:pt x="1580" y="351"/>
                    <a:pt x="1254" y="526"/>
                    <a:pt x="953" y="702"/>
                  </a:cubicBezTo>
                  <a:cubicBezTo>
                    <a:pt x="302" y="1103"/>
                    <a:pt x="1" y="2080"/>
                    <a:pt x="427" y="2757"/>
                  </a:cubicBezTo>
                  <a:cubicBezTo>
                    <a:pt x="728" y="3208"/>
                    <a:pt x="1229" y="3484"/>
                    <a:pt x="1730" y="3484"/>
                  </a:cubicBezTo>
                  <a:cubicBezTo>
                    <a:pt x="1981" y="3484"/>
                    <a:pt x="2231" y="3434"/>
                    <a:pt x="2482" y="3283"/>
                  </a:cubicBezTo>
                  <a:lnTo>
                    <a:pt x="3384" y="2757"/>
                  </a:lnTo>
                  <a:cubicBezTo>
                    <a:pt x="4061" y="2381"/>
                    <a:pt x="4337" y="1404"/>
                    <a:pt x="3911" y="727"/>
                  </a:cubicBezTo>
                  <a:cubicBezTo>
                    <a:pt x="3610" y="276"/>
                    <a:pt x="3109" y="0"/>
                    <a:pt x="2607" y="0"/>
                  </a:cubicBezTo>
                  <a:close/>
                </a:path>
              </a:pathLst>
            </a:custGeom>
            <a:solidFill>
              <a:srgbClr val="FCCFB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6" name="Google Shape;866;p71"/>
            <p:cNvSpPr/>
            <p:nvPr/>
          </p:nvSpPr>
          <p:spPr>
            <a:xfrm rot="260809">
              <a:off x="1122801" y="828061"/>
              <a:ext cx="90973" cy="62443"/>
            </a:xfrm>
            <a:custGeom>
              <a:avLst/>
              <a:gdLst/>
              <a:ahLst/>
              <a:cxnLst/>
              <a:rect l="l" t="t" r="r" b="b"/>
              <a:pathLst>
                <a:path w="3836" h="2633" extrusionOk="0">
                  <a:moveTo>
                    <a:pt x="2206" y="1"/>
                  </a:moveTo>
                  <a:cubicBezTo>
                    <a:pt x="1830" y="1"/>
                    <a:pt x="1454" y="126"/>
                    <a:pt x="1178" y="427"/>
                  </a:cubicBezTo>
                  <a:cubicBezTo>
                    <a:pt x="953" y="628"/>
                    <a:pt x="752" y="853"/>
                    <a:pt x="527" y="1079"/>
                  </a:cubicBezTo>
                  <a:cubicBezTo>
                    <a:pt x="126" y="1480"/>
                    <a:pt x="0" y="2106"/>
                    <a:pt x="176" y="2633"/>
                  </a:cubicBezTo>
                  <a:lnTo>
                    <a:pt x="3409" y="2382"/>
                  </a:lnTo>
                  <a:cubicBezTo>
                    <a:pt x="3835" y="1806"/>
                    <a:pt x="3835" y="928"/>
                    <a:pt x="3284" y="427"/>
                  </a:cubicBezTo>
                  <a:cubicBezTo>
                    <a:pt x="2983" y="151"/>
                    <a:pt x="2582" y="1"/>
                    <a:pt x="2206" y="1"/>
                  </a:cubicBezTo>
                  <a:close/>
                </a:path>
              </a:pathLst>
            </a:custGeom>
            <a:solidFill>
              <a:srgbClr val="FCCFB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7" name="Google Shape;867;p71"/>
            <p:cNvSpPr/>
            <p:nvPr/>
          </p:nvSpPr>
          <p:spPr>
            <a:xfrm rot="260686">
              <a:off x="3503325" y="4035832"/>
              <a:ext cx="492537" cy="178107"/>
            </a:xfrm>
            <a:custGeom>
              <a:avLst/>
              <a:gdLst/>
              <a:ahLst/>
              <a:cxnLst/>
              <a:rect l="l" t="t" r="r" b="b"/>
              <a:pathLst>
                <a:path w="23033" h="8329" extrusionOk="0">
                  <a:moveTo>
                    <a:pt x="11936" y="1"/>
                  </a:moveTo>
                  <a:cubicBezTo>
                    <a:pt x="10004" y="1"/>
                    <a:pt x="8087" y="380"/>
                    <a:pt x="6391" y="1278"/>
                  </a:cubicBezTo>
                  <a:cubicBezTo>
                    <a:pt x="3684" y="2732"/>
                    <a:pt x="1805" y="5288"/>
                    <a:pt x="0" y="7769"/>
                  </a:cubicBezTo>
                  <a:cubicBezTo>
                    <a:pt x="622" y="7663"/>
                    <a:pt x="1235" y="7621"/>
                    <a:pt x="1844" y="7621"/>
                  </a:cubicBezTo>
                  <a:cubicBezTo>
                    <a:pt x="3101" y="7621"/>
                    <a:pt x="4340" y="7801"/>
                    <a:pt x="5589" y="7970"/>
                  </a:cubicBezTo>
                  <a:cubicBezTo>
                    <a:pt x="6822" y="8149"/>
                    <a:pt x="8035" y="8328"/>
                    <a:pt x="9299" y="8328"/>
                  </a:cubicBezTo>
                  <a:cubicBezTo>
                    <a:pt x="9449" y="8328"/>
                    <a:pt x="9599" y="8326"/>
                    <a:pt x="9749" y="8321"/>
                  </a:cubicBezTo>
                  <a:cubicBezTo>
                    <a:pt x="12156" y="8270"/>
                    <a:pt x="14536" y="7594"/>
                    <a:pt x="16767" y="6616"/>
                  </a:cubicBezTo>
                  <a:cubicBezTo>
                    <a:pt x="18998" y="5664"/>
                    <a:pt x="20953" y="4411"/>
                    <a:pt x="23033" y="3183"/>
                  </a:cubicBezTo>
                  <a:cubicBezTo>
                    <a:pt x="20401" y="1955"/>
                    <a:pt x="17719" y="777"/>
                    <a:pt x="14862" y="275"/>
                  </a:cubicBezTo>
                  <a:cubicBezTo>
                    <a:pt x="13901" y="98"/>
                    <a:pt x="12916" y="1"/>
                    <a:pt x="11936" y="1"/>
                  </a:cubicBezTo>
                  <a:close/>
                </a:path>
              </a:pathLst>
            </a:custGeom>
            <a:solidFill>
              <a:srgbClr val="8EC7BE"/>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8" name="Google Shape;868;p71"/>
            <p:cNvSpPr/>
            <p:nvPr/>
          </p:nvSpPr>
          <p:spPr>
            <a:xfrm rot="260686">
              <a:off x="3419430" y="4093780"/>
              <a:ext cx="574544" cy="151206"/>
            </a:xfrm>
            <a:custGeom>
              <a:avLst/>
              <a:gdLst/>
              <a:ahLst/>
              <a:cxnLst/>
              <a:rect l="l" t="t" r="r" b="b"/>
              <a:pathLst>
                <a:path w="26868" h="7071" extrusionOk="0">
                  <a:moveTo>
                    <a:pt x="25013" y="1"/>
                  </a:moveTo>
                  <a:cubicBezTo>
                    <a:pt x="16367" y="1"/>
                    <a:pt x="7720" y="2282"/>
                    <a:pt x="201" y="6542"/>
                  </a:cubicBezTo>
                  <a:cubicBezTo>
                    <a:pt x="51" y="6617"/>
                    <a:pt x="1" y="6793"/>
                    <a:pt x="76" y="6918"/>
                  </a:cubicBezTo>
                  <a:cubicBezTo>
                    <a:pt x="124" y="7015"/>
                    <a:pt x="215" y="7071"/>
                    <a:pt x="313" y="7071"/>
                  </a:cubicBezTo>
                  <a:cubicBezTo>
                    <a:pt x="367" y="7071"/>
                    <a:pt x="424" y="7054"/>
                    <a:pt x="477" y="7018"/>
                  </a:cubicBezTo>
                  <a:cubicBezTo>
                    <a:pt x="7920" y="2808"/>
                    <a:pt x="16467" y="577"/>
                    <a:pt x="25013" y="577"/>
                  </a:cubicBezTo>
                  <a:cubicBezTo>
                    <a:pt x="25540" y="577"/>
                    <a:pt x="26066" y="577"/>
                    <a:pt x="26567" y="602"/>
                  </a:cubicBezTo>
                  <a:cubicBezTo>
                    <a:pt x="26718" y="602"/>
                    <a:pt x="26868" y="477"/>
                    <a:pt x="26868" y="327"/>
                  </a:cubicBezTo>
                  <a:cubicBezTo>
                    <a:pt x="26868" y="176"/>
                    <a:pt x="26743" y="26"/>
                    <a:pt x="26592" y="26"/>
                  </a:cubicBezTo>
                  <a:cubicBezTo>
                    <a:pt x="26066" y="26"/>
                    <a:pt x="25540" y="1"/>
                    <a:pt x="25013" y="1"/>
                  </a:cubicBezTo>
                  <a:close/>
                </a:path>
              </a:pathLst>
            </a:custGeom>
            <a:solidFill>
              <a:srgbClr val="56141A"/>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9" name="Google Shape;869;p71"/>
            <p:cNvSpPr/>
            <p:nvPr/>
          </p:nvSpPr>
          <p:spPr>
            <a:xfrm rot="260809">
              <a:off x="768156" y="2910109"/>
              <a:ext cx="114144" cy="840675"/>
            </a:xfrm>
            <a:custGeom>
              <a:avLst/>
              <a:gdLst/>
              <a:ahLst/>
              <a:cxnLst/>
              <a:rect l="l" t="t" r="r" b="b"/>
              <a:pathLst>
                <a:path w="4813" h="35448" extrusionOk="0">
                  <a:moveTo>
                    <a:pt x="513" y="1"/>
                  </a:moveTo>
                  <a:cubicBezTo>
                    <a:pt x="377" y="1"/>
                    <a:pt x="252" y="117"/>
                    <a:pt x="252" y="255"/>
                  </a:cubicBezTo>
                  <a:cubicBezTo>
                    <a:pt x="101" y="3713"/>
                    <a:pt x="1" y="6971"/>
                    <a:pt x="1" y="10129"/>
                  </a:cubicBezTo>
                  <a:cubicBezTo>
                    <a:pt x="1" y="18701"/>
                    <a:pt x="828" y="26520"/>
                    <a:pt x="4237" y="35267"/>
                  </a:cubicBezTo>
                  <a:cubicBezTo>
                    <a:pt x="4273" y="35377"/>
                    <a:pt x="4377" y="35447"/>
                    <a:pt x="4489" y="35447"/>
                  </a:cubicBezTo>
                  <a:cubicBezTo>
                    <a:pt x="4530" y="35447"/>
                    <a:pt x="4572" y="35438"/>
                    <a:pt x="4612" y="35418"/>
                  </a:cubicBezTo>
                  <a:cubicBezTo>
                    <a:pt x="4763" y="35368"/>
                    <a:pt x="4813" y="35192"/>
                    <a:pt x="4763" y="35067"/>
                  </a:cubicBezTo>
                  <a:cubicBezTo>
                    <a:pt x="1404" y="26395"/>
                    <a:pt x="577" y="18651"/>
                    <a:pt x="577" y="10129"/>
                  </a:cubicBezTo>
                  <a:cubicBezTo>
                    <a:pt x="577" y="6996"/>
                    <a:pt x="678" y="3738"/>
                    <a:pt x="828" y="280"/>
                  </a:cubicBezTo>
                  <a:cubicBezTo>
                    <a:pt x="828" y="129"/>
                    <a:pt x="703" y="4"/>
                    <a:pt x="552" y="4"/>
                  </a:cubicBezTo>
                  <a:cubicBezTo>
                    <a:pt x="539" y="2"/>
                    <a:pt x="526" y="1"/>
                    <a:pt x="513" y="1"/>
                  </a:cubicBezTo>
                  <a:close/>
                </a:path>
              </a:pathLst>
            </a:custGeom>
            <a:solidFill>
              <a:srgbClr val="56141A"/>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0" name="Google Shape;870;p71"/>
            <p:cNvSpPr/>
            <p:nvPr/>
          </p:nvSpPr>
          <p:spPr>
            <a:xfrm rot="260686">
              <a:off x="2440302" y="1480071"/>
              <a:ext cx="2327066" cy="2952055"/>
            </a:xfrm>
            <a:custGeom>
              <a:avLst/>
              <a:gdLst/>
              <a:ahLst/>
              <a:cxnLst/>
              <a:rect l="l" t="t" r="r" b="b"/>
              <a:pathLst>
                <a:path w="108823" h="138050" extrusionOk="0">
                  <a:moveTo>
                    <a:pt x="24988" y="1"/>
                  </a:moveTo>
                  <a:lnTo>
                    <a:pt x="0" y="121129"/>
                  </a:lnTo>
                  <a:lnTo>
                    <a:pt x="81730" y="137997"/>
                  </a:lnTo>
                  <a:cubicBezTo>
                    <a:pt x="81896" y="138033"/>
                    <a:pt x="82062" y="138050"/>
                    <a:pt x="82225" y="138050"/>
                  </a:cubicBezTo>
                  <a:cubicBezTo>
                    <a:pt x="83312" y="138050"/>
                    <a:pt x="84272" y="137282"/>
                    <a:pt x="84512" y="136192"/>
                  </a:cubicBezTo>
                  <a:lnTo>
                    <a:pt x="108547" y="19625"/>
                  </a:lnTo>
                  <a:cubicBezTo>
                    <a:pt x="108823" y="18372"/>
                    <a:pt x="107996" y="17119"/>
                    <a:pt x="106743" y="16868"/>
                  </a:cubicBezTo>
                  <a:lnTo>
                    <a:pt x="24988" y="1"/>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1" name="Google Shape;871;p71"/>
            <p:cNvSpPr/>
            <p:nvPr/>
          </p:nvSpPr>
          <p:spPr>
            <a:xfrm rot="260686">
              <a:off x="2313514" y="1444104"/>
              <a:ext cx="2327066" cy="2951905"/>
            </a:xfrm>
            <a:custGeom>
              <a:avLst/>
              <a:gdLst/>
              <a:ahLst/>
              <a:cxnLst/>
              <a:rect l="l" t="t" r="r" b="b"/>
              <a:pathLst>
                <a:path w="108823" h="138043" extrusionOk="0">
                  <a:moveTo>
                    <a:pt x="25013" y="1"/>
                  </a:moveTo>
                  <a:lnTo>
                    <a:pt x="0" y="121129"/>
                  </a:lnTo>
                  <a:lnTo>
                    <a:pt x="81755" y="137997"/>
                  </a:lnTo>
                  <a:cubicBezTo>
                    <a:pt x="81912" y="138028"/>
                    <a:pt x="82069" y="138042"/>
                    <a:pt x="82223" y="138042"/>
                  </a:cubicBezTo>
                  <a:cubicBezTo>
                    <a:pt x="83321" y="138042"/>
                    <a:pt x="84292" y="137288"/>
                    <a:pt x="84512" y="136167"/>
                  </a:cubicBezTo>
                  <a:lnTo>
                    <a:pt x="108572" y="19625"/>
                  </a:lnTo>
                  <a:cubicBezTo>
                    <a:pt x="108823" y="18347"/>
                    <a:pt x="108021" y="17119"/>
                    <a:pt x="106742" y="16843"/>
                  </a:cubicBezTo>
                  <a:lnTo>
                    <a:pt x="25013" y="1"/>
                  </a:ln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2" name="Google Shape;872;p71"/>
            <p:cNvSpPr/>
            <p:nvPr/>
          </p:nvSpPr>
          <p:spPr>
            <a:xfrm rot="260686">
              <a:off x="2202348" y="1345110"/>
              <a:ext cx="663523" cy="2617032"/>
            </a:xfrm>
            <a:custGeom>
              <a:avLst/>
              <a:gdLst/>
              <a:ahLst/>
              <a:cxnLst/>
              <a:rect l="l" t="t" r="r" b="b"/>
              <a:pathLst>
                <a:path w="31029" h="122383" extrusionOk="0">
                  <a:moveTo>
                    <a:pt x="24989" y="1"/>
                  </a:moveTo>
                  <a:lnTo>
                    <a:pt x="1" y="121129"/>
                  </a:lnTo>
                  <a:lnTo>
                    <a:pt x="6016" y="122382"/>
                  </a:lnTo>
                  <a:lnTo>
                    <a:pt x="31029" y="1254"/>
                  </a:lnTo>
                  <a:lnTo>
                    <a:pt x="24989" y="1"/>
                  </a:lnTo>
                  <a:close/>
                </a:path>
              </a:pathLst>
            </a:custGeom>
            <a:solidFill>
              <a:srgbClr val="6BA7C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3" name="Google Shape;873;p71"/>
            <p:cNvSpPr/>
            <p:nvPr/>
          </p:nvSpPr>
          <p:spPr>
            <a:xfrm rot="260686">
              <a:off x="2526229" y="1637076"/>
              <a:ext cx="1916558" cy="2567186"/>
            </a:xfrm>
            <a:custGeom>
              <a:avLst/>
              <a:gdLst/>
              <a:ahLst/>
              <a:cxnLst/>
              <a:rect l="l" t="t" r="r" b="b"/>
              <a:pathLst>
                <a:path w="89626" h="120052" extrusionOk="0">
                  <a:moveTo>
                    <a:pt x="21881" y="0"/>
                  </a:moveTo>
                  <a:lnTo>
                    <a:pt x="1" y="106066"/>
                  </a:lnTo>
                  <a:lnTo>
                    <a:pt x="67721" y="120051"/>
                  </a:lnTo>
                  <a:lnTo>
                    <a:pt x="89626" y="13960"/>
                  </a:lnTo>
                  <a:lnTo>
                    <a:pt x="21881"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4" name="Google Shape;874;p71"/>
            <p:cNvSpPr/>
            <p:nvPr/>
          </p:nvSpPr>
          <p:spPr>
            <a:xfrm rot="260686">
              <a:off x="2632555" y="1743763"/>
              <a:ext cx="1705392" cy="2348535"/>
            </a:xfrm>
            <a:custGeom>
              <a:avLst/>
              <a:gdLst/>
              <a:ahLst/>
              <a:cxnLst/>
              <a:rect l="l" t="t" r="r" b="b"/>
              <a:pathLst>
                <a:path w="79751" h="109827" extrusionOk="0">
                  <a:moveTo>
                    <a:pt x="20602" y="753"/>
                  </a:moveTo>
                  <a:lnTo>
                    <a:pt x="78998" y="12808"/>
                  </a:lnTo>
                  <a:lnTo>
                    <a:pt x="59138" y="109060"/>
                  </a:lnTo>
                  <a:lnTo>
                    <a:pt x="752" y="97019"/>
                  </a:lnTo>
                  <a:lnTo>
                    <a:pt x="20602" y="753"/>
                  </a:lnTo>
                  <a:close/>
                  <a:moveTo>
                    <a:pt x="20126" y="1"/>
                  </a:moveTo>
                  <a:lnTo>
                    <a:pt x="0" y="97520"/>
                  </a:lnTo>
                  <a:lnTo>
                    <a:pt x="59625" y="109826"/>
                  </a:lnTo>
                  <a:lnTo>
                    <a:pt x="59700" y="109525"/>
                  </a:lnTo>
                  <a:lnTo>
                    <a:pt x="79750" y="12307"/>
                  </a:lnTo>
                  <a:lnTo>
                    <a:pt x="20126" y="1"/>
                  </a:ln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5" name="Google Shape;875;p71"/>
            <p:cNvSpPr/>
            <p:nvPr/>
          </p:nvSpPr>
          <p:spPr>
            <a:xfrm rot="260686">
              <a:off x="2966390" y="2093084"/>
              <a:ext cx="1033315" cy="1636642"/>
            </a:xfrm>
            <a:custGeom>
              <a:avLst/>
              <a:gdLst/>
              <a:ahLst/>
              <a:cxnLst/>
              <a:rect l="l" t="t" r="r" b="b"/>
              <a:pathLst>
                <a:path w="48322" h="76536" extrusionOk="0">
                  <a:moveTo>
                    <a:pt x="29818" y="0"/>
                  </a:moveTo>
                  <a:cubicBezTo>
                    <a:pt x="19451" y="0"/>
                    <a:pt x="8386" y="14545"/>
                    <a:pt x="4336" y="34183"/>
                  </a:cubicBezTo>
                  <a:cubicBezTo>
                    <a:pt x="0" y="55185"/>
                    <a:pt x="5364" y="74057"/>
                    <a:pt x="16291" y="76313"/>
                  </a:cubicBezTo>
                  <a:cubicBezTo>
                    <a:pt x="17015" y="76462"/>
                    <a:pt x="17746" y="76535"/>
                    <a:pt x="18480" y="76535"/>
                  </a:cubicBezTo>
                  <a:cubicBezTo>
                    <a:pt x="28849" y="76535"/>
                    <a:pt x="39936" y="61991"/>
                    <a:pt x="43986" y="42353"/>
                  </a:cubicBezTo>
                  <a:cubicBezTo>
                    <a:pt x="48322" y="21350"/>
                    <a:pt x="42958" y="2478"/>
                    <a:pt x="32006" y="222"/>
                  </a:cubicBezTo>
                  <a:cubicBezTo>
                    <a:pt x="31282" y="73"/>
                    <a:pt x="30551" y="0"/>
                    <a:pt x="2981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6" name="Google Shape;876;p71"/>
            <p:cNvSpPr/>
            <p:nvPr/>
          </p:nvSpPr>
          <p:spPr>
            <a:xfrm rot="260686">
              <a:off x="2731513" y="1614570"/>
              <a:ext cx="155975" cy="155440"/>
            </a:xfrm>
            <a:custGeom>
              <a:avLst/>
              <a:gdLst/>
              <a:ahLst/>
              <a:cxnLst/>
              <a:rect l="l" t="t" r="r" b="b"/>
              <a:pathLst>
                <a:path w="7294" h="7269" extrusionOk="0">
                  <a:moveTo>
                    <a:pt x="1254" y="0"/>
                  </a:moveTo>
                  <a:lnTo>
                    <a:pt x="0" y="6040"/>
                  </a:lnTo>
                  <a:lnTo>
                    <a:pt x="6040" y="7268"/>
                  </a:lnTo>
                  <a:lnTo>
                    <a:pt x="7294" y="1228"/>
                  </a:lnTo>
                  <a:lnTo>
                    <a:pt x="1254" y="0"/>
                  </a:lnTo>
                  <a:close/>
                </a:path>
              </a:pathLst>
            </a:custGeom>
            <a:solidFill>
              <a:srgbClr val="A0E0F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7" name="Google Shape;877;p71"/>
            <p:cNvSpPr/>
            <p:nvPr/>
          </p:nvSpPr>
          <p:spPr>
            <a:xfrm rot="260686">
              <a:off x="2686564" y="1827661"/>
              <a:ext cx="142054" cy="91138"/>
            </a:xfrm>
            <a:custGeom>
              <a:avLst/>
              <a:gdLst/>
              <a:ahLst/>
              <a:cxnLst/>
              <a:rect l="l" t="t" r="r" b="b"/>
              <a:pathLst>
                <a:path w="6643" h="4262" extrusionOk="0">
                  <a:moveTo>
                    <a:pt x="627" y="1"/>
                  </a:moveTo>
                  <a:lnTo>
                    <a:pt x="1" y="3033"/>
                  </a:lnTo>
                  <a:lnTo>
                    <a:pt x="6041" y="4261"/>
                  </a:lnTo>
                  <a:lnTo>
                    <a:pt x="6642" y="1254"/>
                  </a:lnTo>
                  <a:lnTo>
                    <a:pt x="627" y="1"/>
                  </a:lnTo>
                  <a:close/>
                </a:path>
              </a:pathLst>
            </a:custGeom>
            <a:solidFill>
              <a:srgbClr val="A0E0F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8" name="Google Shape;878;p71"/>
            <p:cNvSpPr/>
            <p:nvPr/>
          </p:nvSpPr>
          <p:spPr>
            <a:xfrm rot="260686">
              <a:off x="2154224" y="3684467"/>
              <a:ext cx="142032" cy="91117"/>
            </a:xfrm>
            <a:custGeom>
              <a:avLst/>
              <a:gdLst/>
              <a:ahLst/>
              <a:cxnLst/>
              <a:rect l="l" t="t" r="r" b="b"/>
              <a:pathLst>
                <a:path w="6642" h="4261" extrusionOk="0">
                  <a:moveTo>
                    <a:pt x="602" y="0"/>
                  </a:moveTo>
                  <a:lnTo>
                    <a:pt x="0" y="3008"/>
                  </a:lnTo>
                  <a:lnTo>
                    <a:pt x="6015" y="4261"/>
                  </a:lnTo>
                  <a:lnTo>
                    <a:pt x="6642" y="1228"/>
                  </a:lnTo>
                  <a:lnTo>
                    <a:pt x="602" y="0"/>
                  </a:lnTo>
                  <a:close/>
                </a:path>
              </a:pathLst>
            </a:custGeom>
            <a:solidFill>
              <a:srgbClr val="A0E0F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9" name="Google Shape;879;p71"/>
            <p:cNvSpPr/>
            <p:nvPr/>
          </p:nvSpPr>
          <p:spPr>
            <a:xfrm rot="260809">
              <a:off x="800294" y="1406854"/>
              <a:ext cx="127211" cy="397665"/>
            </a:xfrm>
            <a:custGeom>
              <a:avLst/>
              <a:gdLst/>
              <a:ahLst/>
              <a:cxnLst/>
              <a:rect l="l" t="t" r="r" b="b"/>
              <a:pathLst>
                <a:path w="5364" h="16768" extrusionOk="0">
                  <a:moveTo>
                    <a:pt x="5364" y="0"/>
                  </a:moveTo>
                  <a:cubicBezTo>
                    <a:pt x="4637" y="5715"/>
                    <a:pt x="2782" y="11228"/>
                    <a:pt x="0" y="16191"/>
                  </a:cubicBezTo>
                  <a:lnTo>
                    <a:pt x="1128" y="16767"/>
                  </a:lnTo>
                  <a:cubicBezTo>
                    <a:pt x="3610" y="11479"/>
                    <a:pt x="5038" y="5765"/>
                    <a:pt x="5364" y="0"/>
                  </a:cubicBezTo>
                  <a:close/>
                </a:path>
              </a:pathLst>
            </a:custGeom>
            <a:solidFill>
              <a:srgbClr val="56141A"/>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0" name="Google Shape;880;p71"/>
            <p:cNvSpPr/>
            <p:nvPr/>
          </p:nvSpPr>
          <p:spPr>
            <a:xfrm rot="260809">
              <a:off x="780720" y="702066"/>
              <a:ext cx="88578" cy="77503"/>
            </a:xfrm>
            <a:custGeom>
              <a:avLst/>
              <a:gdLst/>
              <a:ahLst/>
              <a:cxnLst/>
              <a:rect l="l" t="t" r="r" b="b"/>
              <a:pathLst>
                <a:path w="3735" h="3268" extrusionOk="0">
                  <a:moveTo>
                    <a:pt x="1885" y="1"/>
                  </a:moveTo>
                  <a:cubicBezTo>
                    <a:pt x="1610" y="1"/>
                    <a:pt x="1332" y="71"/>
                    <a:pt x="1078" y="218"/>
                  </a:cubicBezTo>
                  <a:cubicBezTo>
                    <a:pt x="276" y="669"/>
                    <a:pt x="1" y="1647"/>
                    <a:pt x="452" y="2449"/>
                  </a:cubicBezTo>
                  <a:cubicBezTo>
                    <a:pt x="755" y="2972"/>
                    <a:pt x="1309" y="3267"/>
                    <a:pt x="1875" y="3267"/>
                  </a:cubicBezTo>
                  <a:cubicBezTo>
                    <a:pt x="2150" y="3267"/>
                    <a:pt x="2428" y="3198"/>
                    <a:pt x="2682" y="3050"/>
                  </a:cubicBezTo>
                  <a:cubicBezTo>
                    <a:pt x="3459" y="2599"/>
                    <a:pt x="3735" y="1622"/>
                    <a:pt x="3284" y="820"/>
                  </a:cubicBezTo>
                  <a:cubicBezTo>
                    <a:pt x="2997" y="297"/>
                    <a:pt x="2449" y="1"/>
                    <a:pt x="1885" y="1"/>
                  </a:cubicBezTo>
                  <a:close/>
                </a:path>
              </a:pathLst>
            </a:custGeom>
            <a:solidFill>
              <a:srgbClr val="EF2A4A"/>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1" name="Google Shape;881;p71"/>
            <p:cNvSpPr/>
            <p:nvPr/>
          </p:nvSpPr>
          <p:spPr>
            <a:xfrm rot="260809">
              <a:off x="887002" y="1389942"/>
              <a:ext cx="88578" cy="77788"/>
            </a:xfrm>
            <a:custGeom>
              <a:avLst/>
              <a:gdLst/>
              <a:ahLst/>
              <a:cxnLst/>
              <a:rect l="l" t="t" r="r" b="b"/>
              <a:pathLst>
                <a:path w="3735" h="3280" extrusionOk="0">
                  <a:moveTo>
                    <a:pt x="1879" y="0"/>
                  </a:moveTo>
                  <a:cubicBezTo>
                    <a:pt x="1606" y="0"/>
                    <a:pt x="1330" y="67"/>
                    <a:pt x="1078" y="206"/>
                  </a:cubicBezTo>
                  <a:cubicBezTo>
                    <a:pt x="276" y="657"/>
                    <a:pt x="0" y="1659"/>
                    <a:pt x="451" y="2436"/>
                  </a:cubicBezTo>
                  <a:cubicBezTo>
                    <a:pt x="756" y="2978"/>
                    <a:pt x="1312" y="3279"/>
                    <a:pt x="1880" y="3279"/>
                  </a:cubicBezTo>
                  <a:cubicBezTo>
                    <a:pt x="2153" y="3279"/>
                    <a:pt x="2429" y="3209"/>
                    <a:pt x="2682" y="3063"/>
                  </a:cubicBezTo>
                  <a:cubicBezTo>
                    <a:pt x="3459" y="2612"/>
                    <a:pt x="3735" y="1609"/>
                    <a:pt x="3308" y="832"/>
                  </a:cubicBezTo>
                  <a:cubicBezTo>
                    <a:pt x="3004" y="290"/>
                    <a:pt x="2448" y="0"/>
                    <a:pt x="1879" y="0"/>
                  </a:cubicBezTo>
                  <a:close/>
                </a:path>
              </a:pathLst>
            </a:custGeom>
            <a:solidFill>
              <a:srgbClr val="EF2A4A"/>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2" name="Google Shape;882;p71"/>
            <p:cNvSpPr/>
            <p:nvPr/>
          </p:nvSpPr>
          <p:spPr>
            <a:xfrm rot="260809">
              <a:off x="813389" y="1119411"/>
              <a:ext cx="88578" cy="77503"/>
            </a:xfrm>
            <a:custGeom>
              <a:avLst/>
              <a:gdLst/>
              <a:ahLst/>
              <a:cxnLst/>
              <a:rect l="l" t="t" r="r" b="b"/>
              <a:pathLst>
                <a:path w="3735" h="3268" extrusionOk="0">
                  <a:moveTo>
                    <a:pt x="1871" y="0"/>
                  </a:moveTo>
                  <a:cubicBezTo>
                    <a:pt x="1596" y="0"/>
                    <a:pt x="1315" y="70"/>
                    <a:pt x="1053" y="218"/>
                  </a:cubicBezTo>
                  <a:cubicBezTo>
                    <a:pt x="276" y="669"/>
                    <a:pt x="0" y="1646"/>
                    <a:pt x="451" y="2448"/>
                  </a:cubicBezTo>
                  <a:cubicBezTo>
                    <a:pt x="755" y="2971"/>
                    <a:pt x="1297" y="3267"/>
                    <a:pt x="1864" y="3267"/>
                  </a:cubicBezTo>
                  <a:cubicBezTo>
                    <a:pt x="2139" y="3267"/>
                    <a:pt x="2420" y="3197"/>
                    <a:pt x="2682" y="3050"/>
                  </a:cubicBezTo>
                  <a:cubicBezTo>
                    <a:pt x="3459" y="2599"/>
                    <a:pt x="3735" y="1621"/>
                    <a:pt x="3284" y="819"/>
                  </a:cubicBezTo>
                  <a:cubicBezTo>
                    <a:pt x="2980" y="296"/>
                    <a:pt x="2438" y="0"/>
                    <a:pt x="1871" y="0"/>
                  </a:cubicBezTo>
                  <a:close/>
                </a:path>
              </a:pathLst>
            </a:custGeom>
            <a:solidFill>
              <a:srgbClr val="EF2A4A"/>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3" name="Google Shape;883;p71"/>
            <p:cNvSpPr/>
            <p:nvPr/>
          </p:nvSpPr>
          <p:spPr>
            <a:xfrm rot="260686">
              <a:off x="2147019" y="4460380"/>
              <a:ext cx="79356" cy="70032"/>
            </a:xfrm>
            <a:custGeom>
              <a:avLst/>
              <a:gdLst/>
              <a:ahLst/>
              <a:cxnLst/>
              <a:rect l="l" t="t" r="r" b="b"/>
              <a:pathLst>
                <a:path w="3711" h="3275" extrusionOk="0">
                  <a:moveTo>
                    <a:pt x="1849" y="1"/>
                  </a:moveTo>
                  <a:cubicBezTo>
                    <a:pt x="1528" y="1"/>
                    <a:pt x="1206" y="96"/>
                    <a:pt x="928" y="297"/>
                  </a:cubicBezTo>
                  <a:cubicBezTo>
                    <a:pt x="176" y="823"/>
                    <a:pt x="1" y="1826"/>
                    <a:pt x="527" y="2578"/>
                  </a:cubicBezTo>
                  <a:cubicBezTo>
                    <a:pt x="837" y="3027"/>
                    <a:pt x="1347" y="3275"/>
                    <a:pt x="1864" y="3275"/>
                  </a:cubicBezTo>
                  <a:cubicBezTo>
                    <a:pt x="2183" y="3275"/>
                    <a:pt x="2505" y="3180"/>
                    <a:pt x="2783" y="2979"/>
                  </a:cubicBezTo>
                  <a:cubicBezTo>
                    <a:pt x="3535" y="2452"/>
                    <a:pt x="3710" y="1450"/>
                    <a:pt x="3209" y="698"/>
                  </a:cubicBezTo>
                  <a:cubicBezTo>
                    <a:pt x="2884" y="249"/>
                    <a:pt x="2367" y="1"/>
                    <a:pt x="1849" y="1"/>
                  </a:cubicBezTo>
                  <a:close/>
                </a:path>
              </a:pathLst>
            </a:custGeom>
            <a:solidFill>
              <a:srgbClr val="EF2A4A"/>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4" name="Google Shape;884;p71"/>
            <p:cNvSpPr/>
            <p:nvPr/>
          </p:nvSpPr>
          <p:spPr>
            <a:xfrm rot="260809">
              <a:off x="722107" y="491653"/>
              <a:ext cx="2747252" cy="2109869"/>
            </a:xfrm>
            <a:custGeom>
              <a:avLst/>
              <a:gdLst/>
              <a:ahLst/>
              <a:cxnLst/>
              <a:rect l="l" t="t" r="r" b="b"/>
              <a:pathLst>
                <a:path w="115841" h="88965" extrusionOk="0">
                  <a:moveTo>
                    <a:pt x="108833" y="0"/>
                  </a:moveTo>
                  <a:cubicBezTo>
                    <a:pt x="108713" y="0"/>
                    <a:pt x="108593" y="6"/>
                    <a:pt x="108472" y="17"/>
                  </a:cubicBezTo>
                  <a:lnTo>
                    <a:pt x="0" y="10869"/>
                  </a:lnTo>
                  <a:lnTo>
                    <a:pt x="15213" y="84804"/>
                  </a:lnTo>
                  <a:lnTo>
                    <a:pt x="115841" y="88965"/>
                  </a:lnTo>
                  <a:lnTo>
                    <a:pt x="115841" y="88965"/>
                  </a:lnTo>
                  <a:lnTo>
                    <a:pt x="112708" y="3476"/>
                  </a:lnTo>
                  <a:cubicBezTo>
                    <a:pt x="112637" y="1559"/>
                    <a:pt x="110846" y="0"/>
                    <a:pt x="10883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5" name="Google Shape;885;p71"/>
            <p:cNvSpPr/>
            <p:nvPr/>
          </p:nvSpPr>
          <p:spPr>
            <a:xfrm rot="260809">
              <a:off x="638910" y="660820"/>
              <a:ext cx="496323" cy="3875385"/>
            </a:xfrm>
            <a:custGeom>
              <a:avLst/>
              <a:gdLst/>
              <a:ahLst/>
              <a:cxnLst/>
              <a:rect l="l" t="t" r="r" b="b"/>
              <a:pathLst>
                <a:path w="20928" h="163410" extrusionOk="0">
                  <a:moveTo>
                    <a:pt x="0" y="0"/>
                  </a:moveTo>
                  <a:lnTo>
                    <a:pt x="8622" y="154688"/>
                  </a:lnTo>
                  <a:lnTo>
                    <a:pt x="20928" y="163409"/>
                  </a:lnTo>
                  <a:lnTo>
                    <a:pt x="12331" y="8722"/>
                  </a:lnTo>
                  <a:lnTo>
                    <a:pt x="0" y="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6" name="Google Shape;886;p71"/>
            <p:cNvSpPr/>
            <p:nvPr/>
          </p:nvSpPr>
          <p:spPr>
            <a:xfrm rot="260809">
              <a:off x="761269" y="1321998"/>
              <a:ext cx="297205" cy="298984"/>
            </a:xfrm>
            <a:custGeom>
              <a:avLst/>
              <a:gdLst/>
              <a:ahLst/>
              <a:cxnLst/>
              <a:rect l="l" t="t" r="r" b="b"/>
              <a:pathLst>
                <a:path w="12532" h="12607" extrusionOk="0">
                  <a:moveTo>
                    <a:pt x="0" y="0"/>
                  </a:moveTo>
                  <a:lnTo>
                    <a:pt x="226" y="3860"/>
                  </a:lnTo>
                  <a:lnTo>
                    <a:pt x="12532" y="12607"/>
                  </a:lnTo>
                  <a:lnTo>
                    <a:pt x="12331" y="8747"/>
                  </a:lnTo>
                  <a:lnTo>
                    <a:pt x="0" y="0"/>
                  </a:ln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7" name="Google Shape;887;p71"/>
            <p:cNvSpPr/>
            <p:nvPr/>
          </p:nvSpPr>
          <p:spPr>
            <a:xfrm rot="260809">
              <a:off x="707105" y="4004312"/>
              <a:ext cx="297205" cy="298391"/>
            </a:xfrm>
            <a:custGeom>
              <a:avLst/>
              <a:gdLst/>
              <a:ahLst/>
              <a:cxnLst/>
              <a:rect l="l" t="t" r="r" b="b"/>
              <a:pathLst>
                <a:path w="12532" h="12582" extrusionOk="0">
                  <a:moveTo>
                    <a:pt x="0" y="0"/>
                  </a:moveTo>
                  <a:lnTo>
                    <a:pt x="226" y="3860"/>
                  </a:lnTo>
                  <a:lnTo>
                    <a:pt x="12531" y="12582"/>
                  </a:lnTo>
                  <a:lnTo>
                    <a:pt x="12331" y="8747"/>
                  </a:lnTo>
                  <a:lnTo>
                    <a:pt x="0" y="0"/>
                  </a:ln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8" name="Google Shape;888;p71"/>
            <p:cNvSpPr/>
            <p:nvPr/>
          </p:nvSpPr>
          <p:spPr>
            <a:xfrm rot="260809">
              <a:off x="838931" y="577231"/>
              <a:ext cx="2810858" cy="451168"/>
            </a:xfrm>
            <a:custGeom>
              <a:avLst/>
              <a:gdLst/>
              <a:ahLst/>
              <a:cxnLst/>
              <a:rect l="l" t="t" r="r" b="b"/>
              <a:pathLst>
                <a:path w="118523" h="19024" extrusionOk="0">
                  <a:moveTo>
                    <a:pt x="106693" y="1"/>
                  </a:moveTo>
                  <a:lnTo>
                    <a:pt x="1" y="9525"/>
                  </a:lnTo>
                  <a:lnTo>
                    <a:pt x="9875" y="16868"/>
                  </a:lnTo>
                  <a:lnTo>
                    <a:pt x="118523" y="19024"/>
                  </a:lnTo>
                  <a:lnTo>
                    <a:pt x="118297" y="17921"/>
                  </a:lnTo>
                  <a:cubicBezTo>
                    <a:pt x="116894" y="10953"/>
                    <a:pt x="112733" y="4562"/>
                    <a:pt x="106693"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9" name="Google Shape;889;p71"/>
            <p:cNvSpPr/>
            <p:nvPr/>
          </p:nvSpPr>
          <p:spPr>
            <a:xfrm rot="260809">
              <a:off x="928521" y="781710"/>
              <a:ext cx="2886938" cy="3867370"/>
            </a:xfrm>
            <a:custGeom>
              <a:avLst/>
              <a:gdLst/>
              <a:ahLst/>
              <a:cxnLst/>
              <a:rect l="l" t="t" r="r" b="b"/>
              <a:pathLst>
                <a:path w="121731" h="163072" extrusionOk="0">
                  <a:moveTo>
                    <a:pt x="110388" y="0"/>
                  </a:moveTo>
                  <a:cubicBezTo>
                    <a:pt x="110294" y="0"/>
                    <a:pt x="110198" y="4"/>
                    <a:pt x="110101" y="13"/>
                  </a:cubicBezTo>
                  <a:lnTo>
                    <a:pt x="0" y="8885"/>
                  </a:lnTo>
                  <a:lnTo>
                    <a:pt x="8522" y="163071"/>
                  </a:lnTo>
                  <a:lnTo>
                    <a:pt x="118723" y="154675"/>
                  </a:lnTo>
                  <a:cubicBezTo>
                    <a:pt x="120427" y="154550"/>
                    <a:pt x="121730" y="153147"/>
                    <a:pt x="121630" y="151517"/>
                  </a:cubicBezTo>
                  <a:lnTo>
                    <a:pt x="113359" y="2695"/>
                  </a:lnTo>
                  <a:cubicBezTo>
                    <a:pt x="113265" y="1158"/>
                    <a:pt x="111966" y="0"/>
                    <a:pt x="11038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0" name="Google Shape;890;p71"/>
            <p:cNvSpPr/>
            <p:nvPr/>
          </p:nvSpPr>
          <p:spPr>
            <a:xfrm rot="260809">
              <a:off x="1281930" y="1030983"/>
              <a:ext cx="2228969" cy="1635768"/>
            </a:xfrm>
            <a:custGeom>
              <a:avLst/>
              <a:gdLst/>
              <a:ahLst/>
              <a:cxnLst/>
              <a:rect l="l" t="t" r="r" b="b"/>
              <a:pathLst>
                <a:path w="93987" h="68974" extrusionOk="0">
                  <a:moveTo>
                    <a:pt x="82382" y="0"/>
                  </a:moveTo>
                  <a:lnTo>
                    <a:pt x="7695" y="5690"/>
                  </a:lnTo>
                  <a:cubicBezTo>
                    <a:pt x="7946" y="10201"/>
                    <a:pt x="4537" y="14111"/>
                    <a:pt x="1" y="14462"/>
                  </a:cubicBezTo>
                  <a:lnTo>
                    <a:pt x="2658" y="61128"/>
                  </a:lnTo>
                  <a:cubicBezTo>
                    <a:pt x="2872" y="61112"/>
                    <a:pt x="3084" y="61104"/>
                    <a:pt x="3295" y="61104"/>
                  </a:cubicBezTo>
                  <a:cubicBezTo>
                    <a:pt x="7682" y="61104"/>
                    <a:pt x="11366" y="64525"/>
                    <a:pt x="11605" y="68973"/>
                  </a:cubicBezTo>
                  <a:lnTo>
                    <a:pt x="86292" y="63284"/>
                  </a:lnTo>
                  <a:cubicBezTo>
                    <a:pt x="86041" y="58747"/>
                    <a:pt x="89450" y="54838"/>
                    <a:pt x="93986" y="54487"/>
                  </a:cubicBezTo>
                  <a:lnTo>
                    <a:pt x="91330" y="7820"/>
                  </a:lnTo>
                  <a:cubicBezTo>
                    <a:pt x="91116" y="7836"/>
                    <a:pt x="90903" y="7844"/>
                    <a:pt x="90692" y="7844"/>
                  </a:cubicBezTo>
                  <a:cubicBezTo>
                    <a:pt x="86305" y="7844"/>
                    <a:pt x="82621" y="4424"/>
                    <a:pt x="82382"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1" name="Google Shape;891;p71"/>
            <p:cNvSpPr/>
            <p:nvPr/>
          </p:nvSpPr>
          <p:spPr>
            <a:xfrm rot="260809">
              <a:off x="1344184" y="1079872"/>
              <a:ext cx="2092841" cy="1541854"/>
            </a:xfrm>
            <a:custGeom>
              <a:avLst/>
              <a:gdLst/>
              <a:ahLst/>
              <a:cxnLst/>
              <a:rect l="l" t="t" r="r" b="b"/>
              <a:pathLst>
                <a:path w="88247" h="65014" extrusionOk="0">
                  <a:moveTo>
                    <a:pt x="76628" y="909"/>
                  </a:moveTo>
                  <a:cubicBezTo>
                    <a:pt x="77084" y="5056"/>
                    <a:pt x="80595" y="8171"/>
                    <a:pt x="84738" y="8171"/>
                  </a:cubicBezTo>
                  <a:cubicBezTo>
                    <a:pt x="84803" y="8171"/>
                    <a:pt x="84869" y="8171"/>
                    <a:pt x="84936" y="8170"/>
                  </a:cubicBezTo>
                  <a:lnTo>
                    <a:pt x="84936" y="8170"/>
                  </a:lnTo>
                  <a:lnTo>
                    <a:pt x="87346" y="50746"/>
                  </a:lnTo>
                  <a:lnTo>
                    <a:pt x="87346" y="50746"/>
                  </a:lnTo>
                  <a:cubicBezTo>
                    <a:pt x="83271" y="51267"/>
                    <a:pt x="80226" y="54753"/>
                    <a:pt x="80226" y="58848"/>
                  </a:cubicBezTo>
                  <a:cubicBezTo>
                    <a:pt x="80226" y="58866"/>
                    <a:pt x="80226" y="58885"/>
                    <a:pt x="80226" y="58904"/>
                  </a:cubicBezTo>
                  <a:lnTo>
                    <a:pt x="80226" y="58904"/>
                  </a:lnTo>
                  <a:lnTo>
                    <a:pt x="11621" y="64129"/>
                  </a:lnTo>
                  <a:lnTo>
                    <a:pt x="11621" y="64129"/>
                  </a:lnTo>
                  <a:cubicBezTo>
                    <a:pt x="11175" y="59993"/>
                    <a:pt x="7660" y="56843"/>
                    <a:pt x="3509" y="56843"/>
                  </a:cubicBezTo>
                  <a:cubicBezTo>
                    <a:pt x="3445" y="56843"/>
                    <a:pt x="3378" y="56846"/>
                    <a:pt x="3310" y="56849"/>
                  </a:cubicBezTo>
                  <a:lnTo>
                    <a:pt x="3310" y="56849"/>
                  </a:lnTo>
                  <a:lnTo>
                    <a:pt x="876" y="14294"/>
                  </a:lnTo>
                  <a:lnTo>
                    <a:pt x="876" y="14294"/>
                  </a:lnTo>
                  <a:cubicBezTo>
                    <a:pt x="4941" y="13761"/>
                    <a:pt x="8021" y="10293"/>
                    <a:pt x="8021" y="6191"/>
                  </a:cubicBezTo>
                  <a:cubicBezTo>
                    <a:pt x="8021" y="6173"/>
                    <a:pt x="8020" y="6154"/>
                    <a:pt x="8019" y="6135"/>
                  </a:cubicBezTo>
                  <a:lnTo>
                    <a:pt x="8019" y="6135"/>
                  </a:lnTo>
                  <a:lnTo>
                    <a:pt x="76628" y="909"/>
                  </a:lnTo>
                  <a:close/>
                  <a:moveTo>
                    <a:pt x="77394" y="0"/>
                  </a:moveTo>
                  <a:lnTo>
                    <a:pt x="7143" y="5364"/>
                  </a:lnTo>
                  <a:lnTo>
                    <a:pt x="7168" y="5765"/>
                  </a:lnTo>
                  <a:cubicBezTo>
                    <a:pt x="7168" y="5915"/>
                    <a:pt x="7168" y="6066"/>
                    <a:pt x="7168" y="6191"/>
                  </a:cubicBezTo>
                  <a:cubicBezTo>
                    <a:pt x="7168" y="10001"/>
                    <a:pt x="4236" y="13209"/>
                    <a:pt x="401" y="13484"/>
                  </a:cubicBezTo>
                  <a:lnTo>
                    <a:pt x="0" y="13534"/>
                  </a:lnTo>
                  <a:lnTo>
                    <a:pt x="2507" y="57745"/>
                  </a:lnTo>
                  <a:lnTo>
                    <a:pt x="2933" y="57720"/>
                  </a:lnTo>
                  <a:cubicBezTo>
                    <a:pt x="3133" y="57695"/>
                    <a:pt x="3309" y="57695"/>
                    <a:pt x="3509" y="57695"/>
                  </a:cubicBezTo>
                  <a:cubicBezTo>
                    <a:pt x="7344" y="57695"/>
                    <a:pt x="10577" y="60703"/>
                    <a:pt x="10803" y="64587"/>
                  </a:cubicBezTo>
                  <a:lnTo>
                    <a:pt x="10828" y="65013"/>
                  </a:lnTo>
                  <a:lnTo>
                    <a:pt x="81104" y="59675"/>
                  </a:lnTo>
                  <a:lnTo>
                    <a:pt x="81079" y="59249"/>
                  </a:lnTo>
                  <a:cubicBezTo>
                    <a:pt x="81054" y="59124"/>
                    <a:pt x="81054" y="58973"/>
                    <a:pt x="81054" y="58848"/>
                  </a:cubicBezTo>
                  <a:cubicBezTo>
                    <a:pt x="81054" y="55038"/>
                    <a:pt x="83986" y="51830"/>
                    <a:pt x="87820" y="51530"/>
                  </a:cubicBezTo>
                  <a:lnTo>
                    <a:pt x="88247" y="51505"/>
                  </a:lnTo>
                  <a:lnTo>
                    <a:pt x="85715" y="7294"/>
                  </a:lnTo>
                  <a:lnTo>
                    <a:pt x="85289" y="7319"/>
                  </a:lnTo>
                  <a:cubicBezTo>
                    <a:pt x="85114" y="7344"/>
                    <a:pt x="84913" y="7344"/>
                    <a:pt x="84738" y="7344"/>
                  </a:cubicBezTo>
                  <a:cubicBezTo>
                    <a:pt x="80878" y="7344"/>
                    <a:pt x="77645" y="4336"/>
                    <a:pt x="77419" y="427"/>
                  </a:cubicBezTo>
                  <a:lnTo>
                    <a:pt x="77394" y="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2" name="Google Shape;892;p71"/>
            <p:cNvSpPr/>
            <p:nvPr/>
          </p:nvSpPr>
          <p:spPr>
            <a:xfrm rot="260809">
              <a:off x="1252431" y="2941969"/>
              <a:ext cx="2217657" cy="1037824"/>
            </a:xfrm>
            <a:custGeom>
              <a:avLst/>
              <a:gdLst/>
              <a:ahLst/>
              <a:cxnLst/>
              <a:rect l="l" t="t" r="r" b="b"/>
              <a:pathLst>
                <a:path w="93510" h="43761" extrusionOk="0">
                  <a:moveTo>
                    <a:pt x="91304" y="1"/>
                  </a:moveTo>
                  <a:lnTo>
                    <a:pt x="1" y="6968"/>
                  </a:lnTo>
                  <a:lnTo>
                    <a:pt x="2206" y="43761"/>
                  </a:lnTo>
                  <a:lnTo>
                    <a:pt x="93510" y="36818"/>
                  </a:lnTo>
                  <a:lnTo>
                    <a:pt x="91304" y="1"/>
                  </a:ln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3" name="Google Shape;893;p71"/>
            <p:cNvSpPr/>
            <p:nvPr/>
          </p:nvSpPr>
          <p:spPr>
            <a:xfrm rot="260809">
              <a:off x="1265282" y="3882883"/>
              <a:ext cx="2167142" cy="259758"/>
            </a:xfrm>
            <a:custGeom>
              <a:avLst/>
              <a:gdLst/>
              <a:ahLst/>
              <a:cxnLst/>
              <a:rect l="l" t="t" r="r" b="b"/>
              <a:pathLst>
                <a:path w="91380" h="10953" extrusionOk="0">
                  <a:moveTo>
                    <a:pt x="91304" y="0"/>
                  </a:moveTo>
                  <a:lnTo>
                    <a:pt x="0" y="6968"/>
                  </a:lnTo>
                  <a:lnTo>
                    <a:pt x="76" y="10953"/>
                  </a:lnTo>
                  <a:lnTo>
                    <a:pt x="91379" y="4010"/>
                  </a:lnTo>
                  <a:lnTo>
                    <a:pt x="91304" y="0"/>
                  </a:ln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4" name="Google Shape;894;p71"/>
            <p:cNvSpPr/>
            <p:nvPr/>
          </p:nvSpPr>
          <p:spPr>
            <a:xfrm rot="260809">
              <a:off x="1286308" y="2790126"/>
              <a:ext cx="2167142" cy="259758"/>
            </a:xfrm>
            <a:custGeom>
              <a:avLst/>
              <a:gdLst/>
              <a:ahLst/>
              <a:cxnLst/>
              <a:rect l="l" t="t" r="r" b="b"/>
              <a:pathLst>
                <a:path w="91380" h="10953" extrusionOk="0">
                  <a:moveTo>
                    <a:pt x="91305" y="0"/>
                  </a:moveTo>
                  <a:lnTo>
                    <a:pt x="1" y="6967"/>
                  </a:lnTo>
                  <a:lnTo>
                    <a:pt x="76" y="10952"/>
                  </a:lnTo>
                  <a:lnTo>
                    <a:pt x="91380" y="4010"/>
                  </a:lnTo>
                  <a:lnTo>
                    <a:pt x="91305" y="0"/>
                  </a:ln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5" name="Google Shape;895;p71"/>
            <p:cNvSpPr/>
            <p:nvPr/>
          </p:nvSpPr>
          <p:spPr>
            <a:xfrm rot="260686">
              <a:off x="2687324" y="3429457"/>
              <a:ext cx="1892972" cy="923744"/>
            </a:xfrm>
            <a:custGeom>
              <a:avLst/>
              <a:gdLst/>
              <a:ahLst/>
              <a:cxnLst/>
              <a:rect l="l" t="t" r="r" b="b"/>
              <a:pathLst>
                <a:path w="88523" h="43198" extrusionOk="0">
                  <a:moveTo>
                    <a:pt x="72866" y="0"/>
                  </a:moveTo>
                  <a:cubicBezTo>
                    <a:pt x="67094" y="0"/>
                    <a:pt x="61289" y="1258"/>
                    <a:pt x="55815" y="3154"/>
                  </a:cubicBezTo>
                  <a:cubicBezTo>
                    <a:pt x="55840" y="5585"/>
                    <a:pt x="55690" y="7991"/>
                    <a:pt x="55314" y="10397"/>
                  </a:cubicBezTo>
                  <a:cubicBezTo>
                    <a:pt x="54612" y="8292"/>
                    <a:pt x="54011" y="6161"/>
                    <a:pt x="53484" y="4006"/>
                  </a:cubicBezTo>
                  <a:cubicBezTo>
                    <a:pt x="53083" y="4156"/>
                    <a:pt x="52707" y="4282"/>
                    <a:pt x="52332" y="4432"/>
                  </a:cubicBezTo>
                  <a:cubicBezTo>
                    <a:pt x="52181" y="6913"/>
                    <a:pt x="52106" y="9394"/>
                    <a:pt x="52006" y="11876"/>
                  </a:cubicBezTo>
                  <a:cubicBezTo>
                    <a:pt x="51329" y="9695"/>
                    <a:pt x="50778" y="7490"/>
                    <a:pt x="50276" y="5284"/>
                  </a:cubicBezTo>
                  <a:cubicBezTo>
                    <a:pt x="44512" y="7690"/>
                    <a:pt x="38973" y="10597"/>
                    <a:pt x="33309" y="13279"/>
                  </a:cubicBezTo>
                  <a:cubicBezTo>
                    <a:pt x="31930" y="13931"/>
                    <a:pt x="30527" y="14582"/>
                    <a:pt x="29148" y="15234"/>
                  </a:cubicBezTo>
                  <a:cubicBezTo>
                    <a:pt x="29474" y="16913"/>
                    <a:pt x="29725" y="18592"/>
                    <a:pt x="29875" y="20272"/>
                  </a:cubicBezTo>
                  <a:cubicBezTo>
                    <a:pt x="28998" y="18893"/>
                    <a:pt x="28146" y="17490"/>
                    <a:pt x="27319" y="16086"/>
                  </a:cubicBezTo>
                  <a:cubicBezTo>
                    <a:pt x="26943" y="16262"/>
                    <a:pt x="26542" y="16437"/>
                    <a:pt x="26166" y="16612"/>
                  </a:cubicBezTo>
                  <a:cubicBezTo>
                    <a:pt x="26492" y="18417"/>
                    <a:pt x="26793" y="20247"/>
                    <a:pt x="27118" y="22051"/>
                  </a:cubicBezTo>
                  <a:cubicBezTo>
                    <a:pt x="26041" y="20622"/>
                    <a:pt x="25063" y="19119"/>
                    <a:pt x="24136" y="17565"/>
                  </a:cubicBezTo>
                  <a:cubicBezTo>
                    <a:pt x="18823" y="20071"/>
                    <a:pt x="13610" y="22703"/>
                    <a:pt x="8797" y="26061"/>
                  </a:cubicBezTo>
                  <a:cubicBezTo>
                    <a:pt x="6717" y="27490"/>
                    <a:pt x="4687" y="29094"/>
                    <a:pt x="3484" y="31299"/>
                  </a:cubicBezTo>
                  <a:cubicBezTo>
                    <a:pt x="0" y="37765"/>
                    <a:pt x="6542" y="42126"/>
                    <a:pt x="12206" y="42828"/>
                  </a:cubicBezTo>
                  <a:cubicBezTo>
                    <a:pt x="14297" y="43083"/>
                    <a:pt x="16395" y="43197"/>
                    <a:pt x="18495" y="43197"/>
                  </a:cubicBezTo>
                  <a:cubicBezTo>
                    <a:pt x="24047" y="43197"/>
                    <a:pt x="29608" y="42395"/>
                    <a:pt x="35063" y="41249"/>
                  </a:cubicBezTo>
                  <a:cubicBezTo>
                    <a:pt x="41705" y="39846"/>
                    <a:pt x="48221" y="37941"/>
                    <a:pt x="54562" y="35535"/>
                  </a:cubicBezTo>
                  <a:cubicBezTo>
                    <a:pt x="54186" y="33705"/>
                    <a:pt x="53785" y="31876"/>
                    <a:pt x="53409" y="30046"/>
                  </a:cubicBezTo>
                  <a:lnTo>
                    <a:pt x="53409" y="30046"/>
                  </a:lnTo>
                  <a:lnTo>
                    <a:pt x="56692" y="34708"/>
                  </a:lnTo>
                  <a:cubicBezTo>
                    <a:pt x="57093" y="34532"/>
                    <a:pt x="57494" y="34382"/>
                    <a:pt x="57895" y="34206"/>
                  </a:cubicBezTo>
                  <a:cubicBezTo>
                    <a:pt x="57344" y="32201"/>
                    <a:pt x="56793" y="30196"/>
                    <a:pt x="56266" y="28191"/>
                  </a:cubicBezTo>
                  <a:lnTo>
                    <a:pt x="56266" y="28191"/>
                  </a:lnTo>
                  <a:cubicBezTo>
                    <a:pt x="57595" y="29820"/>
                    <a:pt x="58823" y="31550"/>
                    <a:pt x="59976" y="33354"/>
                  </a:cubicBezTo>
                  <a:cubicBezTo>
                    <a:pt x="60126" y="33279"/>
                    <a:pt x="60276" y="33204"/>
                    <a:pt x="60427" y="33154"/>
                  </a:cubicBezTo>
                  <a:cubicBezTo>
                    <a:pt x="68146" y="29795"/>
                    <a:pt x="75665" y="25610"/>
                    <a:pt x="81705" y="19795"/>
                  </a:cubicBezTo>
                  <a:cubicBezTo>
                    <a:pt x="80753" y="18642"/>
                    <a:pt x="79775" y="17490"/>
                    <a:pt x="78823" y="16337"/>
                  </a:cubicBezTo>
                  <a:lnTo>
                    <a:pt x="78823" y="16337"/>
                  </a:lnTo>
                  <a:cubicBezTo>
                    <a:pt x="80151" y="17164"/>
                    <a:pt x="81530" y="17916"/>
                    <a:pt x="82958" y="18567"/>
                  </a:cubicBezTo>
                  <a:cubicBezTo>
                    <a:pt x="83209" y="18292"/>
                    <a:pt x="83485" y="18041"/>
                    <a:pt x="83735" y="17765"/>
                  </a:cubicBezTo>
                  <a:cubicBezTo>
                    <a:pt x="82858" y="16938"/>
                    <a:pt x="82006" y="16136"/>
                    <a:pt x="81129" y="15309"/>
                  </a:cubicBezTo>
                  <a:cubicBezTo>
                    <a:pt x="80602" y="14808"/>
                    <a:pt x="80026" y="14106"/>
                    <a:pt x="80277" y="13429"/>
                  </a:cubicBezTo>
                  <a:lnTo>
                    <a:pt x="80277" y="13429"/>
                  </a:lnTo>
                  <a:cubicBezTo>
                    <a:pt x="82131" y="13981"/>
                    <a:pt x="83961" y="14632"/>
                    <a:pt x="85765" y="15334"/>
                  </a:cubicBezTo>
                  <a:cubicBezTo>
                    <a:pt x="86542" y="14231"/>
                    <a:pt x="87219" y="13079"/>
                    <a:pt x="87695" y="11800"/>
                  </a:cubicBezTo>
                  <a:cubicBezTo>
                    <a:pt x="88497" y="9570"/>
                    <a:pt x="88522" y="6938"/>
                    <a:pt x="87294" y="4908"/>
                  </a:cubicBezTo>
                  <a:cubicBezTo>
                    <a:pt x="85765" y="2377"/>
                    <a:pt x="82683" y="1224"/>
                    <a:pt x="79775" y="647"/>
                  </a:cubicBezTo>
                  <a:cubicBezTo>
                    <a:pt x="77493" y="202"/>
                    <a:pt x="75182" y="0"/>
                    <a:pt x="72866"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6" name="Google Shape;896;p71"/>
            <p:cNvSpPr/>
            <p:nvPr/>
          </p:nvSpPr>
          <p:spPr>
            <a:xfrm rot="260686">
              <a:off x="3819858" y="4101988"/>
              <a:ext cx="62719" cy="86840"/>
            </a:xfrm>
            <a:custGeom>
              <a:avLst/>
              <a:gdLst/>
              <a:ahLst/>
              <a:cxnLst/>
              <a:rect l="l" t="t" r="r" b="b"/>
              <a:pathLst>
                <a:path w="2933" h="4061" extrusionOk="0">
                  <a:moveTo>
                    <a:pt x="2857" y="4061"/>
                  </a:moveTo>
                  <a:cubicBezTo>
                    <a:pt x="1905" y="2707"/>
                    <a:pt x="953" y="1354"/>
                    <a:pt x="0" y="1"/>
                  </a:cubicBezTo>
                  <a:lnTo>
                    <a:pt x="0" y="1"/>
                  </a:lnTo>
                  <a:cubicBezTo>
                    <a:pt x="953" y="1354"/>
                    <a:pt x="1905" y="2707"/>
                    <a:pt x="2857" y="4061"/>
                  </a:cubicBezTo>
                  <a:cubicBezTo>
                    <a:pt x="2883" y="4036"/>
                    <a:pt x="2908" y="4036"/>
                    <a:pt x="2933" y="4036"/>
                  </a:cubicBezTo>
                  <a:cubicBezTo>
                    <a:pt x="2908" y="4036"/>
                    <a:pt x="2883" y="4036"/>
                    <a:pt x="2857" y="4061"/>
                  </a:cubicBezTo>
                  <a:close/>
                </a:path>
              </a:pathLst>
            </a:custGeom>
            <a:solidFill>
              <a:srgbClr val="A4AED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7" name="Google Shape;897;p71"/>
            <p:cNvSpPr/>
            <p:nvPr/>
          </p:nvSpPr>
          <p:spPr>
            <a:xfrm rot="260686">
              <a:off x="3814627" y="4086560"/>
              <a:ext cx="9131" cy="12873"/>
            </a:xfrm>
            <a:custGeom>
              <a:avLst/>
              <a:gdLst/>
              <a:ahLst/>
              <a:cxnLst/>
              <a:rect l="l" t="t" r="r" b="b"/>
              <a:pathLst>
                <a:path w="427" h="602" extrusionOk="0">
                  <a:moveTo>
                    <a:pt x="426" y="602"/>
                  </a:moveTo>
                  <a:cubicBezTo>
                    <a:pt x="301" y="401"/>
                    <a:pt x="151" y="201"/>
                    <a:pt x="0" y="0"/>
                  </a:cubicBezTo>
                  <a:cubicBezTo>
                    <a:pt x="50" y="150"/>
                    <a:pt x="75" y="301"/>
                    <a:pt x="100" y="476"/>
                  </a:cubicBezTo>
                  <a:cubicBezTo>
                    <a:pt x="75" y="301"/>
                    <a:pt x="50" y="150"/>
                    <a:pt x="0" y="0"/>
                  </a:cubicBezTo>
                  <a:cubicBezTo>
                    <a:pt x="151" y="201"/>
                    <a:pt x="301" y="401"/>
                    <a:pt x="426" y="602"/>
                  </a:cubicBezTo>
                  <a:lnTo>
                    <a:pt x="426" y="602"/>
                  </a:lnTo>
                  <a:close/>
                </a:path>
              </a:pathLst>
            </a:custGeom>
            <a:solidFill>
              <a:srgbClr val="8374A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8" name="Google Shape;898;p71"/>
            <p:cNvSpPr/>
            <p:nvPr/>
          </p:nvSpPr>
          <p:spPr>
            <a:xfrm rot="260686">
              <a:off x="3898030" y="4156782"/>
              <a:ext cx="6993" cy="25212"/>
            </a:xfrm>
            <a:custGeom>
              <a:avLst/>
              <a:gdLst/>
              <a:ahLst/>
              <a:cxnLst/>
              <a:rect l="l" t="t" r="r" b="b"/>
              <a:pathLst>
                <a:path w="327" h="1179" extrusionOk="0">
                  <a:moveTo>
                    <a:pt x="326" y="1178"/>
                  </a:moveTo>
                  <a:cubicBezTo>
                    <a:pt x="226" y="803"/>
                    <a:pt x="101" y="402"/>
                    <a:pt x="1" y="1"/>
                  </a:cubicBezTo>
                  <a:lnTo>
                    <a:pt x="1" y="1"/>
                  </a:lnTo>
                  <a:cubicBezTo>
                    <a:pt x="101" y="402"/>
                    <a:pt x="226" y="803"/>
                    <a:pt x="326" y="1178"/>
                  </a:cubicBezTo>
                  <a:lnTo>
                    <a:pt x="326" y="1178"/>
                  </a:lnTo>
                  <a:close/>
                </a:path>
              </a:pathLst>
            </a:custGeom>
            <a:solidFill>
              <a:srgbClr val="8374A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9" name="Google Shape;899;p71"/>
            <p:cNvSpPr/>
            <p:nvPr/>
          </p:nvSpPr>
          <p:spPr>
            <a:xfrm rot="260686">
              <a:off x="3875075" y="4052623"/>
              <a:ext cx="38598" cy="103456"/>
            </a:xfrm>
            <a:custGeom>
              <a:avLst/>
              <a:gdLst/>
              <a:ahLst/>
              <a:cxnLst/>
              <a:rect l="l" t="t" r="r" b="b"/>
              <a:pathLst>
                <a:path w="1805" h="4838" extrusionOk="0">
                  <a:moveTo>
                    <a:pt x="1304" y="4838"/>
                  </a:moveTo>
                  <a:cubicBezTo>
                    <a:pt x="878" y="3234"/>
                    <a:pt x="426" y="1604"/>
                    <a:pt x="0" y="0"/>
                  </a:cubicBezTo>
                  <a:cubicBezTo>
                    <a:pt x="627" y="777"/>
                    <a:pt x="1228" y="1554"/>
                    <a:pt x="1805" y="2381"/>
                  </a:cubicBezTo>
                  <a:lnTo>
                    <a:pt x="1805" y="2381"/>
                  </a:lnTo>
                  <a:cubicBezTo>
                    <a:pt x="1228" y="1554"/>
                    <a:pt x="627" y="777"/>
                    <a:pt x="0" y="0"/>
                  </a:cubicBezTo>
                  <a:cubicBezTo>
                    <a:pt x="426" y="1604"/>
                    <a:pt x="878" y="3234"/>
                    <a:pt x="1304" y="4838"/>
                  </a:cubicBezTo>
                  <a:lnTo>
                    <a:pt x="1304" y="4838"/>
                  </a:lnTo>
                  <a:close/>
                </a:path>
              </a:pathLst>
            </a:custGeom>
            <a:solidFill>
              <a:srgbClr val="A4AED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0" name="Google Shape;900;p71"/>
            <p:cNvSpPr/>
            <p:nvPr/>
          </p:nvSpPr>
          <p:spPr>
            <a:xfrm rot="260686">
              <a:off x="4435674" y="3598109"/>
              <a:ext cx="131875" cy="293730"/>
            </a:xfrm>
            <a:custGeom>
              <a:avLst/>
              <a:gdLst/>
              <a:ahLst/>
              <a:cxnLst/>
              <a:rect l="l" t="t" r="r" b="b"/>
              <a:pathLst>
                <a:path w="6167" h="13736" extrusionOk="0">
                  <a:moveTo>
                    <a:pt x="1830" y="13735"/>
                  </a:moveTo>
                  <a:lnTo>
                    <a:pt x="1830" y="13735"/>
                  </a:lnTo>
                  <a:cubicBezTo>
                    <a:pt x="1956" y="13610"/>
                    <a:pt x="2081" y="13460"/>
                    <a:pt x="2231" y="13334"/>
                  </a:cubicBezTo>
                  <a:cubicBezTo>
                    <a:pt x="2081" y="13460"/>
                    <a:pt x="1956" y="13610"/>
                    <a:pt x="1830" y="13735"/>
                  </a:cubicBezTo>
                  <a:close/>
                  <a:moveTo>
                    <a:pt x="2607" y="12933"/>
                  </a:moveTo>
                  <a:cubicBezTo>
                    <a:pt x="1730" y="12106"/>
                    <a:pt x="878" y="11304"/>
                    <a:pt x="1" y="10477"/>
                  </a:cubicBezTo>
                  <a:cubicBezTo>
                    <a:pt x="878" y="11304"/>
                    <a:pt x="1730" y="12106"/>
                    <a:pt x="2607" y="12933"/>
                  </a:cubicBezTo>
                  <a:lnTo>
                    <a:pt x="2607" y="12933"/>
                  </a:lnTo>
                  <a:close/>
                  <a:moveTo>
                    <a:pt x="6166" y="76"/>
                  </a:moveTo>
                  <a:lnTo>
                    <a:pt x="6141" y="51"/>
                  </a:lnTo>
                  <a:lnTo>
                    <a:pt x="6166" y="76"/>
                  </a:lnTo>
                  <a:close/>
                  <a:moveTo>
                    <a:pt x="6141" y="51"/>
                  </a:moveTo>
                  <a:cubicBezTo>
                    <a:pt x="6141" y="51"/>
                    <a:pt x="6141" y="51"/>
                    <a:pt x="6141" y="26"/>
                  </a:cubicBezTo>
                  <a:cubicBezTo>
                    <a:pt x="6141" y="51"/>
                    <a:pt x="6141" y="51"/>
                    <a:pt x="6141" y="51"/>
                  </a:cubicBezTo>
                  <a:close/>
                  <a:moveTo>
                    <a:pt x="6141" y="26"/>
                  </a:moveTo>
                  <a:cubicBezTo>
                    <a:pt x="6141" y="26"/>
                    <a:pt x="6116" y="26"/>
                    <a:pt x="6116" y="26"/>
                  </a:cubicBezTo>
                  <a:cubicBezTo>
                    <a:pt x="6116" y="26"/>
                    <a:pt x="6141" y="26"/>
                    <a:pt x="6141" y="26"/>
                  </a:cubicBezTo>
                  <a:close/>
                  <a:moveTo>
                    <a:pt x="6116" y="26"/>
                  </a:moveTo>
                  <a:cubicBezTo>
                    <a:pt x="6116" y="1"/>
                    <a:pt x="6116" y="1"/>
                    <a:pt x="6116" y="1"/>
                  </a:cubicBezTo>
                  <a:cubicBezTo>
                    <a:pt x="6116" y="1"/>
                    <a:pt x="6116" y="1"/>
                    <a:pt x="6116" y="26"/>
                  </a:cubicBezTo>
                  <a:close/>
                  <a:moveTo>
                    <a:pt x="6116" y="1"/>
                  </a:moveTo>
                  <a:cubicBezTo>
                    <a:pt x="6116" y="1"/>
                    <a:pt x="6116" y="1"/>
                    <a:pt x="6116" y="1"/>
                  </a:cubicBezTo>
                  <a:cubicBezTo>
                    <a:pt x="6116" y="1"/>
                    <a:pt x="6116" y="1"/>
                    <a:pt x="6116" y="1"/>
                  </a:cubicBezTo>
                  <a:close/>
                </a:path>
              </a:pathLst>
            </a:custGeom>
            <a:solidFill>
              <a:srgbClr val="FEF5EA"/>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1" name="Google Shape;901;p71"/>
            <p:cNvSpPr/>
            <p:nvPr/>
          </p:nvSpPr>
          <p:spPr>
            <a:xfrm rot="260686">
              <a:off x="2915508" y="4295498"/>
              <a:ext cx="92186" cy="6971"/>
            </a:xfrm>
            <a:custGeom>
              <a:avLst/>
              <a:gdLst/>
              <a:ahLst/>
              <a:cxnLst/>
              <a:rect l="l" t="t" r="r" b="b"/>
              <a:pathLst>
                <a:path w="4311" h="326" extrusionOk="0">
                  <a:moveTo>
                    <a:pt x="0" y="0"/>
                  </a:moveTo>
                  <a:lnTo>
                    <a:pt x="0" y="0"/>
                  </a:lnTo>
                  <a:cubicBezTo>
                    <a:pt x="542" y="67"/>
                    <a:pt x="1087" y="122"/>
                    <a:pt x="1634" y="169"/>
                  </a:cubicBezTo>
                  <a:lnTo>
                    <a:pt x="1634" y="169"/>
                  </a:lnTo>
                  <a:cubicBezTo>
                    <a:pt x="1084" y="120"/>
                    <a:pt x="537" y="60"/>
                    <a:pt x="0" y="0"/>
                  </a:cubicBezTo>
                  <a:close/>
                  <a:moveTo>
                    <a:pt x="1634" y="169"/>
                  </a:moveTo>
                  <a:cubicBezTo>
                    <a:pt x="2000" y="201"/>
                    <a:pt x="2368" y="229"/>
                    <a:pt x="2736" y="250"/>
                  </a:cubicBezTo>
                  <a:lnTo>
                    <a:pt x="2736" y="250"/>
                  </a:lnTo>
                  <a:cubicBezTo>
                    <a:pt x="2368" y="227"/>
                    <a:pt x="2001" y="200"/>
                    <a:pt x="1634" y="169"/>
                  </a:cubicBezTo>
                  <a:close/>
                  <a:moveTo>
                    <a:pt x="2736" y="250"/>
                  </a:moveTo>
                  <a:lnTo>
                    <a:pt x="2736" y="250"/>
                  </a:lnTo>
                  <a:cubicBezTo>
                    <a:pt x="2949" y="263"/>
                    <a:pt x="3163" y="275"/>
                    <a:pt x="3377" y="286"/>
                  </a:cubicBezTo>
                  <a:lnTo>
                    <a:pt x="3377" y="286"/>
                  </a:lnTo>
                  <a:cubicBezTo>
                    <a:pt x="3328" y="283"/>
                    <a:pt x="3280" y="279"/>
                    <a:pt x="3233" y="276"/>
                  </a:cubicBezTo>
                  <a:cubicBezTo>
                    <a:pt x="3083" y="276"/>
                    <a:pt x="2907" y="251"/>
                    <a:pt x="2757" y="251"/>
                  </a:cubicBezTo>
                  <a:cubicBezTo>
                    <a:pt x="2750" y="250"/>
                    <a:pt x="2743" y="250"/>
                    <a:pt x="2736" y="250"/>
                  </a:cubicBezTo>
                  <a:close/>
                  <a:moveTo>
                    <a:pt x="3377" y="286"/>
                  </a:moveTo>
                  <a:cubicBezTo>
                    <a:pt x="3685" y="307"/>
                    <a:pt x="4007" y="326"/>
                    <a:pt x="4311" y="326"/>
                  </a:cubicBezTo>
                  <a:cubicBezTo>
                    <a:pt x="4000" y="315"/>
                    <a:pt x="3689" y="302"/>
                    <a:pt x="3377" y="286"/>
                  </a:cubicBezTo>
                  <a:close/>
                </a:path>
              </a:pathLst>
            </a:custGeom>
            <a:solidFill>
              <a:srgbClr val="F6866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2" name="Google Shape;902;p71"/>
            <p:cNvSpPr/>
            <p:nvPr/>
          </p:nvSpPr>
          <p:spPr>
            <a:xfrm rot="260686">
              <a:off x="2894610" y="4287959"/>
              <a:ext cx="20914" cy="3250"/>
            </a:xfrm>
            <a:custGeom>
              <a:avLst/>
              <a:gdLst/>
              <a:ahLst/>
              <a:cxnLst/>
              <a:rect l="l" t="t" r="r" b="b"/>
              <a:pathLst>
                <a:path w="978" h="152" extrusionOk="0">
                  <a:moveTo>
                    <a:pt x="978" y="151"/>
                  </a:moveTo>
                  <a:cubicBezTo>
                    <a:pt x="978" y="151"/>
                    <a:pt x="978" y="151"/>
                    <a:pt x="978" y="151"/>
                  </a:cubicBezTo>
                  <a:cubicBezTo>
                    <a:pt x="978" y="151"/>
                    <a:pt x="978" y="151"/>
                    <a:pt x="978" y="151"/>
                  </a:cubicBezTo>
                  <a:close/>
                  <a:moveTo>
                    <a:pt x="978" y="151"/>
                  </a:moveTo>
                  <a:cubicBezTo>
                    <a:pt x="978" y="151"/>
                    <a:pt x="978" y="151"/>
                    <a:pt x="953" y="151"/>
                  </a:cubicBezTo>
                  <a:cubicBezTo>
                    <a:pt x="978" y="151"/>
                    <a:pt x="978" y="151"/>
                    <a:pt x="978" y="151"/>
                  </a:cubicBezTo>
                  <a:close/>
                  <a:moveTo>
                    <a:pt x="953" y="151"/>
                  </a:moveTo>
                  <a:cubicBezTo>
                    <a:pt x="652" y="101"/>
                    <a:pt x="326" y="51"/>
                    <a:pt x="26" y="1"/>
                  </a:cubicBezTo>
                  <a:cubicBezTo>
                    <a:pt x="326" y="51"/>
                    <a:pt x="652" y="101"/>
                    <a:pt x="953" y="151"/>
                  </a:cubicBezTo>
                  <a:close/>
                  <a:moveTo>
                    <a:pt x="1" y="1"/>
                  </a:moveTo>
                  <a:cubicBezTo>
                    <a:pt x="1" y="1"/>
                    <a:pt x="1" y="1"/>
                    <a:pt x="1" y="1"/>
                  </a:cubicBezTo>
                  <a:cubicBezTo>
                    <a:pt x="1" y="1"/>
                    <a:pt x="1" y="1"/>
                    <a:pt x="1" y="1"/>
                  </a:cubicBezTo>
                  <a:close/>
                </a:path>
              </a:pathLst>
            </a:custGeom>
            <a:solidFill>
              <a:srgbClr val="F6866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3" name="Google Shape;903;p71"/>
            <p:cNvSpPr/>
            <p:nvPr/>
          </p:nvSpPr>
          <p:spPr>
            <a:xfrm rot="260686">
              <a:off x="4386945" y="3598881"/>
              <a:ext cx="207446" cy="276024"/>
            </a:xfrm>
            <a:custGeom>
              <a:avLst/>
              <a:gdLst/>
              <a:ahLst/>
              <a:cxnLst/>
              <a:rect l="l" t="t" r="r" b="b"/>
              <a:pathLst>
                <a:path w="9701" h="12908" extrusionOk="0">
                  <a:moveTo>
                    <a:pt x="2582" y="12907"/>
                  </a:moveTo>
                  <a:cubicBezTo>
                    <a:pt x="1705" y="12456"/>
                    <a:pt x="853" y="11955"/>
                    <a:pt x="1" y="11429"/>
                  </a:cubicBezTo>
                  <a:lnTo>
                    <a:pt x="1" y="11429"/>
                  </a:lnTo>
                  <a:cubicBezTo>
                    <a:pt x="853" y="11955"/>
                    <a:pt x="1705" y="12456"/>
                    <a:pt x="2582" y="12907"/>
                  </a:cubicBezTo>
                  <a:close/>
                  <a:moveTo>
                    <a:pt x="8873" y="6892"/>
                  </a:moveTo>
                  <a:lnTo>
                    <a:pt x="8873" y="6892"/>
                  </a:lnTo>
                  <a:cubicBezTo>
                    <a:pt x="9675" y="4662"/>
                    <a:pt x="9700" y="2030"/>
                    <a:pt x="8472" y="0"/>
                  </a:cubicBezTo>
                  <a:cubicBezTo>
                    <a:pt x="9700" y="2030"/>
                    <a:pt x="9675" y="4662"/>
                    <a:pt x="8873" y="6892"/>
                  </a:cubicBezTo>
                  <a:lnTo>
                    <a:pt x="8873" y="6892"/>
                  </a:lnTo>
                  <a:close/>
                </a:path>
              </a:pathLst>
            </a:custGeom>
            <a:solidFill>
              <a:srgbClr val="FEF5EA"/>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4" name="Google Shape;904;p71"/>
            <p:cNvSpPr/>
            <p:nvPr/>
          </p:nvSpPr>
          <p:spPr>
            <a:xfrm rot="260686">
              <a:off x="2293647" y="4210224"/>
              <a:ext cx="132388" cy="165105"/>
            </a:xfrm>
            <a:custGeom>
              <a:avLst/>
              <a:gdLst/>
              <a:ahLst/>
              <a:cxnLst/>
              <a:rect l="l" t="t" r="r" b="b"/>
              <a:pathLst>
                <a:path w="6191" h="7721" extrusionOk="0">
                  <a:moveTo>
                    <a:pt x="3033" y="0"/>
                  </a:moveTo>
                  <a:lnTo>
                    <a:pt x="2983" y="26"/>
                  </a:lnTo>
                  <a:cubicBezTo>
                    <a:pt x="953" y="903"/>
                    <a:pt x="0" y="3259"/>
                    <a:pt x="877" y="5289"/>
                  </a:cubicBezTo>
                  <a:cubicBezTo>
                    <a:pt x="1533" y="6805"/>
                    <a:pt x="3014" y="7721"/>
                    <a:pt x="4567" y="7721"/>
                  </a:cubicBezTo>
                  <a:cubicBezTo>
                    <a:pt x="5093" y="7721"/>
                    <a:pt x="5627" y="7616"/>
                    <a:pt x="6141" y="7394"/>
                  </a:cubicBezTo>
                  <a:lnTo>
                    <a:pt x="6191" y="7394"/>
                  </a:lnTo>
                  <a:lnTo>
                    <a:pt x="3033" y="0"/>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5" name="Google Shape;905;p71"/>
            <p:cNvSpPr/>
            <p:nvPr/>
          </p:nvSpPr>
          <p:spPr>
            <a:xfrm rot="260686">
              <a:off x="2406371" y="3509355"/>
              <a:ext cx="2114295" cy="896116"/>
            </a:xfrm>
            <a:custGeom>
              <a:avLst/>
              <a:gdLst/>
              <a:ahLst/>
              <a:cxnLst/>
              <a:rect l="l" t="t" r="r" b="b"/>
              <a:pathLst>
                <a:path w="98873" h="41906" extrusionOk="0">
                  <a:moveTo>
                    <a:pt x="98873" y="1"/>
                  </a:moveTo>
                  <a:cubicBezTo>
                    <a:pt x="82432" y="6367"/>
                    <a:pt x="65840" y="12256"/>
                    <a:pt x="49299" y="18296"/>
                  </a:cubicBezTo>
                  <a:cubicBezTo>
                    <a:pt x="41003" y="21329"/>
                    <a:pt x="32732" y="24387"/>
                    <a:pt x="24512" y="27595"/>
                  </a:cubicBezTo>
                  <a:cubicBezTo>
                    <a:pt x="16291" y="30803"/>
                    <a:pt x="8095" y="34136"/>
                    <a:pt x="0" y="37770"/>
                  </a:cubicBezTo>
                  <a:lnTo>
                    <a:pt x="1980" y="41906"/>
                  </a:lnTo>
                  <a:cubicBezTo>
                    <a:pt x="9800" y="37971"/>
                    <a:pt x="17795" y="34312"/>
                    <a:pt x="25840" y="30778"/>
                  </a:cubicBezTo>
                  <a:cubicBezTo>
                    <a:pt x="33885" y="27219"/>
                    <a:pt x="41980" y="23810"/>
                    <a:pt x="50126" y="20427"/>
                  </a:cubicBezTo>
                  <a:cubicBezTo>
                    <a:pt x="66391" y="13685"/>
                    <a:pt x="82732" y="7068"/>
                    <a:pt x="98873"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6" name="Google Shape;906;p71"/>
            <p:cNvSpPr/>
            <p:nvPr/>
          </p:nvSpPr>
          <p:spPr>
            <a:xfrm rot="260686">
              <a:off x="2331588" y="4136826"/>
              <a:ext cx="213861" cy="278162"/>
            </a:xfrm>
            <a:custGeom>
              <a:avLst/>
              <a:gdLst/>
              <a:ahLst/>
              <a:cxnLst/>
              <a:rect l="l" t="t" r="r" b="b"/>
              <a:pathLst>
                <a:path w="10001" h="13008" extrusionOk="0">
                  <a:moveTo>
                    <a:pt x="5414" y="0"/>
                  </a:moveTo>
                  <a:lnTo>
                    <a:pt x="1" y="2331"/>
                  </a:lnTo>
                  <a:lnTo>
                    <a:pt x="4587" y="13008"/>
                  </a:lnTo>
                  <a:lnTo>
                    <a:pt x="10001" y="10702"/>
                  </a:lnTo>
                  <a:lnTo>
                    <a:pt x="5414"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7" name="Google Shape;907;p71"/>
            <p:cNvSpPr/>
            <p:nvPr/>
          </p:nvSpPr>
          <p:spPr>
            <a:xfrm rot="260686">
              <a:off x="2068847" y="4231342"/>
              <a:ext cx="294778" cy="203404"/>
            </a:xfrm>
            <a:custGeom>
              <a:avLst/>
              <a:gdLst/>
              <a:ahLst/>
              <a:cxnLst/>
              <a:rect l="l" t="t" r="r" b="b"/>
              <a:pathLst>
                <a:path w="13785" h="9512" extrusionOk="0">
                  <a:moveTo>
                    <a:pt x="9113" y="0"/>
                  </a:moveTo>
                  <a:cubicBezTo>
                    <a:pt x="8009" y="0"/>
                    <a:pt x="6909" y="430"/>
                    <a:pt x="6141" y="1216"/>
                  </a:cubicBezTo>
                  <a:cubicBezTo>
                    <a:pt x="5364" y="1968"/>
                    <a:pt x="4938" y="2996"/>
                    <a:pt x="4386" y="3923"/>
                  </a:cubicBezTo>
                  <a:cubicBezTo>
                    <a:pt x="3384" y="5577"/>
                    <a:pt x="1680" y="6730"/>
                    <a:pt x="0" y="7682"/>
                  </a:cubicBezTo>
                  <a:lnTo>
                    <a:pt x="727" y="9512"/>
                  </a:lnTo>
                  <a:cubicBezTo>
                    <a:pt x="1630" y="9061"/>
                    <a:pt x="2629" y="8910"/>
                    <a:pt x="3633" y="8910"/>
                  </a:cubicBezTo>
                  <a:cubicBezTo>
                    <a:pt x="4078" y="8910"/>
                    <a:pt x="4524" y="8939"/>
                    <a:pt x="4963" y="8986"/>
                  </a:cubicBezTo>
                  <a:cubicBezTo>
                    <a:pt x="6099" y="9085"/>
                    <a:pt x="7250" y="9280"/>
                    <a:pt x="8393" y="9280"/>
                  </a:cubicBezTo>
                  <a:cubicBezTo>
                    <a:pt x="8687" y="9280"/>
                    <a:pt x="8981" y="9267"/>
                    <a:pt x="9274" y="9236"/>
                  </a:cubicBezTo>
                  <a:cubicBezTo>
                    <a:pt x="10702" y="9111"/>
                    <a:pt x="12181" y="8459"/>
                    <a:pt x="12883" y="7181"/>
                  </a:cubicBezTo>
                  <a:cubicBezTo>
                    <a:pt x="13785" y="5577"/>
                    <a:pt x="12933" y="1091"/>
                    <a:pt x="10426" y="214"/>
                  </a:cubicBezTo>
                  <a:cubicBezTo>
                    <a:pt x="10002" y="70"/>
                    <a:pt x="9557" y="0"/>
                    <a:pt x="9113"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8" name="Google Shape;908;p71"/>
            <p:cNvSpPr/>
            <p:nvPr/>
          </p:nvSpPr>
          <p:spPr>
            <a:xfrm rot="260686">
              <a:off x="2070653" y="4341243"/>
              <a:ext cx="154392" cy="71850"/>
            </a:xfrm>
            <a:custGeom>
              <a:avLst/>
              <a:gdLst/>
              <a:ahLst/>
              <a:cxnLst/>
              <a:rect l="l" t="t" r="r" b="b"/>
              <a:pathLst>
                <a:path w="7220" h="3360" extrusionOk="0">
                  <a:moveTo>
                    <a:pt x="7019" y="1"/>
                  </a:moveTo>
                  <a:lnTo>
                    <a:pt x="1" y="2908"/>
                  </a:lnTo>
                  <a:lnTo>
                    <a:pt x="176" y="3359"/>
                  </a:lnTo>
                  <a:lnTo>
                    <a:pt x="7219" y="477"/>
                  </a:lnTo>
                  <a:lnTo>
                    <a:pt x="7019" y="1"/>
                  </a:ln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9" name="Google Shape;909;p71"/>
            <p:cNvSpPr/>
            <p:nvPr/>
          </p:nvSpPr>
          <p:spPr>
            <a:xfrm rot="260686">
              <a:off x="2177228" y="4312145"/>
              <a:ext cx="92208" cy="81537"/>
            </a:xfrm>
            <a:custGeom>
              <a:avLst/>
              <a:gdLst/>
              <a:ahLst/>
              <a:cxnLst/>
              <a:rect l="l" t="t" r="r" b="b"/>
              <a:pathLst>
                <a:path w="4312" h="3813" extrusionOk="0">
                  <a:moveTo>
                    <a:pt x="2163" y="1"/>
                  </a:moveTo>
                  <a:cubicBezTo>
                    <a:pt x="1919" y="1"/>
                    <a:pt x="1670" y="48"/>
                    <a:pt x="1429" y="147"/>
                  </a:cubicBezTo>
                  <a:cubicBezTo>
                    <a:pt x="451" y="548"/>
                    <a:pt x="0" y="1651"/>
                    <a:pt x="376" y="2628"/>
                  </a:cubicBezTo>
                  <a:cubicBezTo>
                    <a:pt x="682" y="3373"/>
                    <a:pt x="1410" y="3813"/>
                    <a:pt x="2172" y="3813"/>
                  </a:cubicBezTo>
                  <a:cubicBezTo>
                    <a:pt x="2410" y="3813"/>
                    <a:pt x="2650" y="3770"/>
                    <a:pt x="2882" y="3681"/>
                  </a:cubicBezTo>
                  <a:cubicBezTo>
                    <a:pt x="3835" y="3280"/>
                    <a:pt x="4311" y="2152"/>
                    <a:pt x="3910" y="1175"/>
                  </a:cubicBezTo>
                  <a:cubicBezTo>
                    <a:pt x="3608" y="438"/>
                    <a:pt x="2908" y="1"/>
                    <a:pt x="2163"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0" name="Google Shape;910;p71"/>
            <p:cNvSpPr/>
            <p:nvPr/>
          </p:nvSpPr>
          <p:spPr>
            <a:xfrm rot="260686">
              <a:off x="2118441" y="4243175"/>
              <a:ext cx="188136" cy="129052"/>
            </a:xfrm>
            <a:custGeom>
              <a:avLst/>
              <a:gdLst/>
              <a:ahLst/>
              <a:cxnLst/>
              <a:rect l="l" t="t" r="r" b="b"/>
              <a:pathLst>
                <a:path w="8798" h="6035" extrusionOk="0">
                  <a:moveTo>
                    <a:pt x="6663" y="1"/>
                  </a:moveTo>
                  <a:cubicBezTo>
                    <a:pt x="6471" y="1"/>
                    <a:pt x="6279" y="15"/>
                    <a:pt x="6091" y="45"/>
                  </a:cubicBezTo>
                  <a:cubicBezTo>
                    <a:pt x="5565" y="145"/>
                    <a:pt x="5114" y="421"/>
                    <a:pt x="4738" y="721"/>
                  </a:cubicBezTo>
                  <a:cubicBezTo>
                    <a:pt x="4362" y="1047"/>
                    <a:pt x="4011" y="1398"/>
                    <a:pt x="3710" y="1774"/>
                  </a:cubicBezTo>
                  <a:cubicBezTo>
                    <a:pt x="3384" y="2125"/>
                    <a:pt x="3109" y="2526"/>
                    <a:pt x="2833" y="2927"/>
                  </a:cubicBezTo>
                  <a:lnTo>
                    <a:pt x="2031" y="4105"/>
                  </a:lnTo>
                  <a:cubicBezTo>
                    <a:pt x="1755" y="4481"/>
                    <a:pt x="1455" y="4857"/>
                    <a:pt x="1129" y="5183"/>
                  </a:cubicBezTo>
                  <a:cubicBezTo>
                    <a:pt x="803" y="5533"/>
                    <a:pt x="452" y="5834"/>
                    <a:pt x="1" y="6035"/>
                  </a:cubicBezTo>
                  <a:lnTo>
                    <a:pt x="1" y="6035"/>
                  </a:lnTo>
                  <a:cubicBezTo>
                    <a:pt x="953" y="5759"/>
                    <a:pt x="1655" y="5032"/>
                    <a:pt x="2282" y="4305"/>
                  </a:cubicBezTo>
                  <a:cubicBezTo>
                    <a:pt x="2883" y="3528"/>
                    <a:pt x="3384" y="2751"/>
                    <a:pt x="4011" y="2025"/>
                  </a:cubicBezTo>
                  <a:cubicBezTo>
                    <a:pt x="4312" y="1674"/>
                    <a:pt x="4638" y="1323"/>
                    <a:pt x="4988" y="1022"/>
                  </a:cubicBezTo>
                  <a:cubicBezTo>
                    <a:pt x="5339" y="721"/>
                    <a:pt x="5715" y="471"/>
                    <a:pt x="6141" y="371"/>
                  </a:cubicBezTo>
                  <a:cubicBezTo>
                    <a:pt x="6442" y="304"/>
                    <a:pt x="6754" y="270"/>
                    <a:pt x="7062" y="270"/>
                  </a:cubicBezTo>
                  <a:cubicBezTo>
                    <a:pt x="7216" y="270"/>
                    <a:pt x="7369" y="279"/>
                    <a:pt x="7520" y="295"/>
                  </a:cubicBezTo>
                  <a:cubicBezTo>
                    <a:pt x="7971" y="345"/>
                    <a:pt x="8447" y="521"/>
                    <a:pt x="8798" y="847"/>
                  </a:cubicBezTo>
                  <a:cubicBezTo>
                    <a:pt x="8497" y="446"/>
                    <a:pt x="8021" y="220"/>
                    <a:pt x="7545" y="95"/>
                  </a:cubicBezTo>
                  <a:cubicBezTo>
                    <a:pt x="7256" y="34"/>
                    <a:pt x="6959" y="1"/>
                    <a:pt x="6663"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1" name="Google Shape;911;p71"/>
            <p:cNvSpPr/>
            <p:nvPr/>
          </p:nvSpPr>
          <p:spPr>
            <a:xfrm rot="260686">
              <a:off x="2348455" y="4196589"/>
              <a:ext cx="87375" cy="190809"/>
            </a:xfrm>
            <a:custGeom>
              <a:avLst/>
              <a:gdLst/>
              <a:ahLst/>
              <a:cxnLst/>
              <a:rect l="l" t="t" r="r" b="b"/>
              <a:pathLst>
                <a:path w="4086" h="8923" extrusionOk="0">
                  <a:moveTo>
                    <a:pt x="1" y="1"/>
                  </a:moveTo>
                  <a:cubicBezTo>
                    <a:pt x="527" y="1554"/>
                    <a:pt x="1179" y="3058"/>
                    <a:pt x="1855" y="4562"/>
                  </a:cubicBezTo>
                  <a:cubicBezTo>
                    <a:pt x="2532" y="6041"/>
                    <a:pt x="3234" y="7519"/>
                    <a:pt x="4086" y="8923"/>
                  </a:cubicBezTo>
                  <a:cubicBezTo>
                    <a:pt x="3535" y="7369"/>
                    <a:pt x="2908" y="5865"/>
                    <a:pt x="2231" y="4387"/>
                  </a:cubicBezTo>
                  <a:cubicBezTo>
                    <a:pt x="1530" y="2908"/>
                    <a:pt x="828" y="1429"/>
                    <a:pt x="1"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914" name="Google Shape;914;p71"/>
          <p:cNvGrpSpPr/>
          <p:nvPr/>
        </p:nvGrpSpPr>
        <p:grpSpPr>
          <a:xfrm>
            <a:off x="5307310" y="744332"/>
            <a:ext cx="2394796" cy="1545608"/>
            <a:chOff x="3980482" y="558249"/>
            <a:chExt cx="1796097" cy="1159206"/>
          </a:xfrm>
        </p:grpSpPr>
        <p:sp>
          <p:nvSpPr>
            <p:cNvPr id="915" name="Google Shape;915;p71"/>
            <p:cNvSpPr/>
            <p:nvPr/>
          </p:nvSpPr>
          <p:spPr>
            <a:xfrm>
              <a:off x="3980482" y="824695"/>
              <a:ext cx="292121" cy="292121"/>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6" name="Google Shape;916;p71"/>
            <p:cNvSpPr/>
            <p:nvPr/>
          </p:nvSpPr>
          <p:spPr>
            <a:xfrm>
              <a:off x="5423180" y="558249"/>
              <a:ext cx="353398" cy="353314"/>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7" name="Google Shape;917;p71"/>
            <p:cNvSpPr/>
            <p:nvPr/>
          </p:nvSpPr>
          <p:spPr>
            <a:xfrm>
              <a:off x="4676592" y="1140233"/>
              <a:ext cx="577253" cy="577221"/>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 name="Dreptunghi rotunjit 1"/>
          <p:cNvSpPr/>
          <p:nvPr/>
        </p:nvSpPr>
        <p:spPr>
          <a:xfrm>
            <a:off x="1257726" y="475511"/>
            <a:ext cx="9176271" cy="93722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o-RO" sz="2200" b="1" i="1" kern="0" dirty="0">
                <a:solidFill>
                  <a:srgbClr val="000000"/>
                </a:solidFill>
                <a:latin typeface="Times New Roman" panose="02020603050405020304" pitchFamily="18" charset="0"/>
                <a:ea typeface="Lucida Sans Unicode" panose="020B0602030504020204" pitchFamily="34" charset="0"/>
              </a:rPr>
              <a:t>Implementarea documentelor de politici educaționale și asigurarea organizării calitative a procesului educațional.</a:t>
            </a:r>
            <a:br>
              <a:rPr lang="ro-RO" sz="2200" b="1" i="1" kern="0" dirty="0">
                <a:solidFill>
                  <a:srgbClr val="000000"/>
                </a:solidFill>
                <a:latin typeface="Times New Roman" panose="02020603050405020304" pitchFamily="18" charset="0"/>
                <a:ea typeface="Lucida Sans Unicode" panose="020B0602030504020204" pitchFamily="34" charset="0"/>
              </a:rPr>
            </a:br>
            <a:endParaRPr lang="en-US" kern="0" dirty="0">
              <a:solidFill>
                <a:sysClr val="windowText" lastClr="000000"/>
              </a:solidFill>
              <a:ea typeface="微软雅黑"/>
            </a:endParaRPr>
          </a:p>
        </p:txBody>
      </p:sp>
      <p:sp>
        <p:nvSpPr>
          <p:cNvPr id="5" name="Dreptunghi 4"/>
          <p:cNvSpPr/>
          <p:nvPr/>
        </p:nvSpPr>
        <p:spPr>
          <a:xfrm>
            <a:off x="5852160" y="3076687"/>
            <a:ext cx="5432612" cy="67773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ü"/>
            </a:pPr>
            <a:r>
              <a:rPr lang="ro-RO" altLang="zh-CN" sz="2000" b="1" dirty="0">
                <a:solidFill>
                  <a:prstClr val="black"/>
                </a:solidFill>
                <a:latin typeface="Times New Roman" panose="02020603050405020304" pitchFamily="18" charset="0"/>
                <a:ea typeface="微软雅黑"/>
                <a:cs typeface="Times New Roman" panose="02020603050405020304" pitchFamily="18" charset="0"/>
                <a:sym typeface="+mn-lt"/>
              </a:rPr>
              <a:t>13 seminare metodologice</a:t>
            </a:r>
            <a:endParaRPr lang="zh-CN" altLang="en-US" sz="2000" b="1" dirty="0">
              <a:solidFill>
                <a:prstClr val="black"/>
              </a:solidFill>
              <a:latin typeface="Times New Roman" panose="02020603050405020304" pitchFamily="18" charset="0"/>
              <a:ea typeface="微软雅黑"/>
              <a:cs typeface="Times New Roman" panose="02020603050405020304" pitchFamily="18" charset="0"/>
              <a:sym typeface="+mn-lt"/>
            </a:endParaRPr>
          </a:p>
        </p:txBody>
      </p:sp>
      <p:sp>
        <p:nvSpPr>
          <p:cNvPr id="7" name="Dreptunghi 6"/>
          <p:cNvSpPr/>
          <p:nvPr/>
        </p:nvSpPr>
        <p:spPr>
          <a:xfrm>
            <a:off x="4873214" y="3926541"/>
            <a:ext cx="6529891" cy="8068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ü"/>
            </a:pPr>
            <a:r>
              <a:rPr lang="ro-RO" altLang="zh-CN" sz="2000" b="1" dirty="0">
                <a:solidFill>
                  <a:prstClr val="black"/>
                </a:solidFill>
                <a:latin typeface="Times New Roman" panose="02020603050405020304" pitchFamily="18" charset="0"/>
                <a:ea typeface="微软雅黑"/>
                <a:cs typeface="Times New Roman" panose="02020603050405020304" pitchFamily="18" charset="0"/>
                <a:sym typeface="+mn-lt"/>
              </a:rPr>
              <a:t>7 ședințe de lucru cu conducătorii de instituții</a:t>
            </a:r>
            <a:r>
              <a:rPr lang="zh-CN" altLang="en-US" sz="2000" b="1" dirty="0">
                <a:solidFill>
                  <a:prstClr val="black"/>
                </a:solidFill>
                <a:latin typeface="Times New Roman" panose="02020603050405020304" pitchFamily="18" charset="0"/>
                <a:ea typeface="微软雅黑"/>
                <a:cs typeface="Times New Roman" panose="02020603050405020304" pitchFamily="18" charset="0"/>
                <a:sym typeface="+mn-lt"/>
              </a:rPr>
              <a:t> </a:t>
            </a:r>
            <a:r>
              <a:rPr lang="ro-RO" altLang="zh-CN" sz="2000" b="1" dirty="0">
                <a:solidFill>
                  <a:prstClr val="black"/>
                </a:solidFill>
                <a:latin typeface="Times New Roman" panose="02020603050405020304" pitchFamily="18" charset="0"/>
                <a:ea typeface="微软雅黑"/>
                <a:cs typeface="Times New Roman" panose="02020603050405020304" pitchFamily="18" charset="0"/>
                <a:sym typeface="+mn-lt"/>
              </a:rPr>
              <a:t>educaționale</a:t>
            </a:r>
            <a:endParaRPr lang="zh-CN" altLang="en-US" sz="2000" b="1" dirty="0">
              <a:solidFill>
                <a:prstClr val="black"/>
              </a:solidFill>
              <a:latin typeface="Times New Roman" panose="02020603050405020304" pitchFamily="18" charset="0"/>
              <a:ea typeface="微软雅黑"/>
              <a:cs typeface="Times New Roman" panose="02020603050405020304" pitchFamily="18" charset="0"/>
              <a:sym typeface="+mn-lt"/>
            </a:endParaRPr>
          </a:p>
        </p:txBody>
      </p:sp>
      <p:sp>
        <p:nvSpPr>
          <p:cNvPr id="8" name="Dreptunghi 7"/>
          <p:cNvSpPr/>
          <p:nvPr/>
        </p:nvSpPr>
        <p:spPr>
          <a:xfrm>
            <a:off x="5346550" y="4840941"/>
            <a:ext cx="6185648" cy="73152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ü"/>
            </a:pPr>
            <a:r>
              <a:rPr lang="ro-RO" altLang="zh-CN" sz="2000" b="1" dirty="0">
                <a:solidFill>
                  <a:prstClr val="black"/>
                </a:solidFill>
                <a:latin typeface="Times New Roman" panose="02020603050405020304" pitchFamily="18" charset="0"/>
                <a:ea typeface="微软雅黑"/>
                <a:cs typeface="Times New Roman" panose="02020603050405020304" pitchFamily="18" charset="0"/>
                <a:sym typeface="+mn-lt"/>
              </a:rPr>
              <a:t>3 ateliere de lucru</a:t>
            </a:r>
            <a:r>
              <a:rPr lang="zh-CN" altLang="en-US" sz="2000" b="1" dirty="0">
                <a:solidFill>
                  <a:prstClr val="black"/>
                </a:solidFill>
                <a:latin typeface="Times New Roman" panose="02020603050405020304" pitchFamily="18" charset="0"/>
                <a:ea typeface="微软雅黑"/>
                <a:cs typeface="Times New Roman" panose="02020603050405020304" pitchFamily="18" charset="0"/>
                <a:sym typeface="+mn-lt"/>
              </a:rPr>
              <a:t> </a:t>
            </a:r>
          </a:p>
        </p:txBody>
      </p:sp>
      <p:sp>
        <p:nvSpPr>
          <p:cNvPr id="9" name="Dreptunghi 8"/>
          <p:cNvSpPr/>
          <p:nvPr/>
        </p:nvSpPr>
        <p:spPr>
          <a:xfrm>
            <a:off x="4496696" y="5701553"/>
            <a:ext cx="6572923" cy="742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ü"/>
            </a:pPr>
            <a:r>
              <a:rPr lang="en-US" sz="2000" b="1" dirty="0" err="1">
                <a:solidFill>
                  <a:srgbClr val="000000"/>
                </a:solidFill>
                <a:latin typeface="Times New Roman" panose="02020603050405020304" pitchFamily="18" charset="0"/>
                <a:cs typeface="Times New Roman" panose="02020603050405020304" pitchFamily="18" charset="0"/>
              </a:rPr>
              <a:t>Ghidarea</a:t>
            </a:r>
            <a:r>
              <a:rPr lang="en-US" sz="2000" b="1" dirty="0">
                <a:solidFill>
                  <a:srgbClr val="000000"/>
                </a:solidFill>
                <a:latin typeface="Times New Roman" panose="02020603050405020304" pitchFamily="18" charset="0"/>
                <a:cs typeface="Times New Roman" panose="02020603050405020304" pitchFamily="18" charset="0"/>
              </a:rPr>
              <a:t> </a:t>
            </a:r>
            <a:r>
              <a:rPr lang="ro-RO" sz="2000" b="1" dirty="0">
                <a:solidFill>
                  <a:srgbClr val="000000"/>
                </a:solidFill>
                <a:latin typeface="Times New Roman" panose="02020603050405020304" pitchFamily="18" charset="0"/>
                <a:cs typeface="Times New Roman" panose="02020603050405020304" pitchFamily="18" charset="0"/>
              </a:rPr>
              <a:t>și consilierea cadrelor didactice și de conducere.</a:t>
            </a:r>
            <a:endParaRPr lang="en-US" sz="2000" b="1" dirty="0">
              <a:solidFill>
                <a:srgbClr val="000000"/>
              </a:solidFill>
              <a:latin typeface="Times New Roman" panose="02020603050405020304" pitchFamily="18" charset="0"/>
              <a:cs typeface="Times New Roman" panose="02020603050405020304" pitchFamily="18" charset="0"/>
            </a:endParaRPr>
          </a:p>
        </p:txBody>
      </p:sp>
      <p:sp>
        <p:nvSpPr>
          <p:cNvPr id="6" name="Dreptunghi 5"/>
          <p:cNvSpPr/>
          <p:nvPr/>
        </p:nvSpPr>
        <p:spPr>
          <a:xfrm>
            <a:off x="3743661" y="1968649"/>
            <a:ext cx="7885355" cy="957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ctr">
              <a:spcAft>
                <a:spcPts val="1000"/>
              </a:spcAft>
              <a:buFont typeface="Wingdings" panose="05000000000000000000" pitchFamily="2" charset="2"/>
              <a:buChar char="ü"/>
            </a:pPr>
            <a:r>
              <a:rPr lang="ro-RO"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REUNIUNEA  METODICĂ REPUBLICANĂ  </a:t>
            </a:r>
            <a:r>
              <a:rPr lang="ro-RO" sz="2000" b="1" dirty="0">
                <a:solidFill>
                  <a:srgbClr val="000000"/>
                </a:solidFill>
                <a:latin typeface="Times New Roman" panose="02020603050405020304" pitchFamily="18" charset="0"/>
                <a:ea typeface="Calibri" panose="020F0502020204030204" pitchFamily="34" charset="0"/>
              </a:rPr>
              <a:t> a specialiștilor din organele locale de specialitate din domeniul învățământului, responsabili de disciplina</a:t>
            </a:r>
            <a:r>
              <a:rPr lang="ro-RO" sz="2000" b="1" i="1" dirty="0">
                <a:solidFill>
                  <a:srgbClr val="000000"/>
                </a:solidFill>
                <a:latin typeface="Times New Roman" panose="02020603050405020304" pitchFamily="18" charset="0"/>
                <a:ea typeface="Calibri" panose="020F0502020204030204" pitchFamily="34" charset="0"/>
              </a:rPr>
              <a:t> Dezvoltare personală</a:t>
            </a:r>
            <a:endParaRPr lang="en-US" sz="2000" dirty="0"/>
          </a:p>
        </p:txBody>
      </p:sp>
    </p:spTree>
    <p:extLst>
      <p:ext uri="{BB962C8B-B14F-4D97-AF65-F5344CB8AC3E}">
        <p14:creationId xmlns:p14="http://schemas.microsoft.com/office/powerpoint/2010/main" val="389235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40"/>
        <p:cNvGrpSpPr/>
        <p:nvPr/>
      </p:nvGrpSpPr>
      <p:grpSpPr>
        <a:xfrm>
          <a:off x="0" y="0"/>
          <a:ext cx="0" cy="0"/>
          <a:chOff x="0" y="0"/>
          <a:chExt cx="0" cy="0"/>
        </a:xfrm>
      </p:grpSpPr>
      <p:grpSp>
        <p:nvGrpSpPr>
          <p:cNvPr id="1250" name="Google Shape;1250;p75"/>
          <p:cNvGrpSpPr/>
          <p:nvPr/>
        </p:nvGrpSpPr>
        <p:grpSpPr>
          <a:xfrm>
            <a:off x="0" y="147145"/>
            <a:ext cx="1857983" cy="1146634"/>
            <a:chOff x="9144000" y="840363"/>
            <a:chExt cx="1618700" cy="1880350"/>
          </a:xfrm>
        </p:grpSpPr>
        <p:sp>
          <p:nvSpPr>
            <p:cNvPr id="1251" name="Google Shape;1251;p75"/>
            <p:cNvSpPr/>
            <p:nvPr/>
          </p:nvSpPr>
          <p:spPr>
            <a:xfrm>
              <a:off x="10502475" y="1331363"/>
              <a:ext cx="88425" cy="92575"/>
            </a:xfrm>
            <a:custGeom>
              <a:avLst/>
              <a:gdLst/>
              <a:ahLst/>
              <a:cxnLst/>
              <a:rect l="l" t="t" r="r" b="b"/>
              <a:pathLst>
                <a:path w="3537" h="3703" extrusionOk="0">
                  <a:moveTo>
                    <a:pt x="1435" y="0"/>
                  </a:moveTo>
                  <a:cubicBezTo>
                    <a:pt x="1368" y="901"/>
                    <a:pt x="935" y="1501"/>
                    <a:pt x="1" y="1668"/>
                  </a:cubicBezTo>
                  <a:cubicBezTo>
                    <a:pt x="34" y="1768"/>
                    <a:pt x="67" y="1868"/>
                    <a:pt x="67" y="2002"/>
                  </a:cubicBezTo>
                  <a:cubicBezTo>
                    <a:pt x="701" y="2068"/>
                    <a:pt x="1068" y="2469"/>
                    <a:pt x="1235" y="3036"/>
                  </a:cubicBezTo>
                  <a:lnTo>
                    <a:pt x="1235" y="3069"/>
                  </a:lnTo>
                  <a:cubicBezTo>
                    <a:pt x="1268" y="3136"/>
                    <a:pt x="1335" y="3236"/>
                    <a:pt x="1368" y="3336"/>
                  </a:cubicBezTo>
                  <a:cubicBezTo>
                    <a:pt x="1402" y="3469"/>
                    <a:pt x="1402" y="3569"/>
                    <a:pt x="1435" y="3703"/>
                  </a:cubicBezTo>
                  <a:cubicBezTo>
                    <a:pt x="2069" y="3136"/>
                    <a:pt x="2269" y="2135"/>
                    <a:pt x="3537" y="1802"/>
                  </a:cubicBezTo>
                  <a:cubicBezTo>
                    <a:pt x="2236" y="1535"/>
                    <a:pt x="2102" y="501"/>
                    <a:pt x="1435" y="34"/>
                  </a:cubicBezTo>
                  <a:lnTo>
                    <a:pt x="1435" y="0"/>
                  </a:lnTo>
                  <a:close/>
                </a:path>
              </a:pathLst>
            </a:custGeom>
            <a:solidFill>
              <a:srgbClr val="ECECF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2" name="Google Shape;1252;p75"/>
            <p:cNvSpPr/>
            <p:nvPr/>
          </p:nvSpPr>
          <p:spPr>
            <a:xfrm>
              <a:off x="9305800" y="1579038"/>
              <a:ext cx="944025" cy="894825"/>
            </a:xfrm>
            <a:custGeom>
              <a:avLst/>
              <a:gdLst/>
              <a:ahLst/>
              <a:cxnLst/>
              <a:rect l="l" t="t" r="r" b="b"/>
              <a:pathLst>
                <a:path w="37761" h="35793" extrusionOk="0">
                  <a:moveTo>
                    <a:pt x="12303" y="1"/>
                  </a:moveTo>
                  <a:cubicBezTo>
                    <a:pt x="11948" y="1"/>
                    <a:pt x="11639" y="246"/>
                    <a:pt x="11275" y="667"/>
                  </a:cubicBezTo>
                  <a:cubicBezTo>
                    <a:pt x="9173" y="3169"/>
                    <a:pt x="7005" y="5638"/>
                    <a:pt x="4904" y="8139"/>
                  </a:cubicBezTo>
                  <a:cubicBezTo>
                    <a:pt x="3236" y="10074"/>
                    <a:pt x="1401" y="11809"/>
                    <a:pt x="0" y="13944"/>
                  </a:cubicBezTo>
                  <a:cubicBezTo>
                    <a:pt x="400" y="14978"/>
                    <a:pt x="1334" y="15545"/>
                    <a:pt x="2102" y="16212"/>
                  </a:cubicBezTo>
                  <a:cubicBezTo>
                    <a:pt x="9507" y="22383"/>
                    <a:pt x="16846" y="28688"/>
                    <a:pt x="24251" y="34859"/>
                  </a:cubicBezTo>
                  <a:cubicBezTo>
                    <a:pt x="24718" y="35125"/>
                    <a:pt x="24985" y="35659"/>
                    <a:pt x="25518" y="35793"/>
                  </a:cubicBezTo>
                  <a:cubicBezTo>
                    <a:pt x="26085" y="35726"/>
                    <a:pt x="26352" y="35292"/>
                    <a:pt x="26686" y="34925"/>
                  </a:cubicBezTo>
                  <a:cubicBezTo>
                    <a:pt x="29354" y="31957"/>
                    <a:pt x="31956" y="28888"/>
                    <a:pt x="34558" y="25852"/>
                  </a:cubicBezTo>
                  <a:cubicBezTo>
                    <a:pt x="35626" y="24618"/>
                    <a:pt x="36960" y="23584"/>
                    <a:pt x="37527" y="21983"/>
                  </a:cubicBezTo>
                  <a:cubicBezTo>
                    <a:pt x="37760" y="21382"/>
                    <a:pt x="37527" y="20982"/>
                    <a:pt x="37060" y="20582"/>
                  </a:cubicBezTo>
                  <a:cubicBezTo>
                    <a:pt x="29088" y="13877"/>
                    <a:pt x="21149" y="7139"/>
                    <a:pt x="13210" y="434"/>
                  </a:cubicBezTo>
                  <a:cubicBezTo>
                    <a:pt x="12854" y="136"/>
                    <a:pt x="12566" y="1"/>
                    <a:pt x="12303"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3" name="Google Shape;1253;p75"/>
            <p:cNvSpPr/>
            <p:nvPr/>
          </p:nvSpPr>
          <p:spPr>
            <a:xfrm>
              <a:off x="9144000" y="1927613"/>
              <a:ext cx="782250" cy="735550"/>
            </a:xfrm>
            <a:custGeom>
              <a:avLst/>
              <a:gdLst/>
              <a:ahLst/>
              <a:cxnLst/>
              <a:rect l="l" t="t" r="r" b="b"/>
              <a:pathLst>
                <a:path w="31290" h="29422" extrusionOk="0">
                  <a:moveTo>
                    <a:pt x="6472" y="1"/>
                  </a:moveTo>
                  <a:cubicBezTo>
                    <a:pt x="6239" y="201"/>
                    <a:pt x="5938" y="368"/>
                    <a:pt x="5738" y="601"/>
                  </a:cubicBezTo>
                  <a:cubicBezTo>
                    <a:pt x="4337" y="2202"/>
                    <a:pt x="3070" y="3903"/>
                    <a:pt x="1602" y="5404"/>
                  </a:cubicBezTo>
                  <a:cubicBezTo>
                    <a:pt x="1" y="7072"/>
                    <a:pt x="134" y="8140"/>
                    <a:pt x="1836" y="9674"/>
                  </a:cubicBezTo>
                  <a:cubicBezTo>
                    <a:pt x="2903" y="10608"/>
                    <a:pt x="4004" y="11476"/>
                    <a:pt x="5071" y="12376"/>
                  </a:cubicBezTo>
                  <a:cubicBezTo>
                    <a:pt x="7573" y="14478"/>
                    <a:pt x="10108" y="16546"/>
                    <a:pt x="12543" y="18681"/>
                  </a:cubicBezTo>
                  <a:cubicBezTo>
                    <a:pt x="14378" y="20315"/>
                    <a:pt x="16346" y="21816"/>
                    <a:pt x="18181" y="23384"/>
                  </a:cubicBezTo>
                  <a:cubicBezTo>
                    <a:pt x="20582" y="25452"/>
                    <a:pt x="22884" y="27587"/>
                    <a:pt x="25486" y="29422"/>
                  </a:cubicBezTo>
                  <a:cubicBezTo>
                    <a:pt x="25853" y="27520"/>
                    <a:pt x="27020" y="26086"/>
                    <a:pt x="28354" y="24785"/>
                  </a:cubicBezTo>
                  <a:cubicBezTo>
                    <a:pt x="29255" y="23918"/>
                    <a:pt x="29922" y="22884"/>
                    <a:pt x="30689" y="21916"/>
                  </a:cubicBezTo>
                  <a:cubicBezTo>
                    <a:pt x="30990" y="21583"/>
                    <a:pt x="31290" y="21216"/>
                    <a:pt x="30990" y="20715"/>
                  </a:cubicBezTo>
                  <a:cubicBezTo>
                    <a:pt x="26153" y="16579"/>
                    <a:pt x="21316" y="12476"/>
                    <a:pt x="16479" y="8373"/>
                  </a:cubicBezTo>
                  <a:cubicBezTo>
                    <a:pt x="13144" y="5571"/>
                    <a:pt x="9808" y="2803"/>
                    <a:pt x="6472"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4" name="Google Shape;1254;p75"/>
            <p:cNvSpPr/>
            <p:nvPr/>
          </p:nvSpPr>
          <p:spPr>
            <a:xfrm>
              <a:off x="9793650" y="2128588"/>
              <a:ext cx="527050" cy="569400"/>
            </a:xfrm>
            <a:custGeom>
              <a:avLst/>
              <a:gdLst/>
              <a:ahLst/>
              <a:cxnLst/>
              <a:rect l="l" t="t" r="r" b="b"/>
              <a:pathLst>
                <a:path w="21082" h="22776" extrusionOk="0">
                  <a:moveTo>
                    <a:pt x="18013" y="1"/>
                  </a:moveTo>
                  <a:cubicBezTo>
                    <a:pt x="17713" y="268"/>
                    <a:pt x="17413" y="534"/>
                    <a:pt x="17146" y="835"/>
                  </a:cubicBezTo>
                  <a:cubicBezTo>
                    <a:pt x="13410" y="5104"/>
                    <a:pt x="9707" y="9407"/>
                    <a:pt x="6004" y="13677"/>
                  </a:cubicBezTo>
                  <a:cubicBezTo>
                    <a:pt x="5979" y="13675"/>
                    <a:pt x="5953" y="13674"/>
                    <a:pt x="5928" y="13674"/>
                  </a:cubicBezTo>
                  <a:cubicBezTo>
                    <a:pt x="5566" y="13674"/>
                    <a:pt x="5289" y="13894"/>
                    <a:pt x="5070" y="14144"/>
                  </a:cubicBezTo>
                  <a:cubicBezTo>
                    <a:pt x="3669" y="15745"/>
                    <a:pt x="2202" y="17313"/>
                    <a:pt x="867" y="18981"/>
                  </a:cubicBezTo>
                  <a:cubicBezTo>
                    <a:pt x="0" y="20082"/>
                    <a:pt x="134" y="21082"/>
                    <a:pt x="1201" y="22083"/>
                  </a:cubicBezTo>
                  <a:cubicBezTo>
                    <a:pt x="1725" y="22542"/>
                    <a:pt x="2226" y="22776"/>
                    <a:pt x="2730" y="22776"/>
                  </a:cubicBezTo>
                  <a:cubicBezTo>
                    <a:pt x="3251" y="22776"/>
                    <a:pt x="3777" y="22525"/>
                    <a:pt x="4337" y="22016"/>
                  </a:cubicBezTo>
                  <a:cubicBezTo>
                    <a:pt x="4670" y="21716"/>
                    <a:pt x="4970" y="21383"/>
                    <a:pt x="5170" y="20949"/>
                  </a:cubicBezTo>
                  <a:cubicBezTo>
                    <a:pt x="5271" y="20682"/>
                    <a:pt x="5237" y="20382"/>
                    <a:pt x="5037" y="20182"/>
                  </a:cubicBezTo>
                  <a:cubicBezTo>
                    <a:pt x="4337" y="19481"/>
                    <a:pt x="4670" y="18948"/>
                    <a:pt x="5170" y="18314"/>
                  </a:cubicBezTo>
                  <a:cubicBezTo>
                    <a:pt x="5492" y="17912"/>
                    <a:pt x="5813" y="17704"/>
                    <a:pt x="6171" y="17704"/>
                  </a:cubicBezTo>
                  <a:cubicBezTo>
                    <a:pt x="6408" y="17704"/>
                    <a:pt x="6660" y="17795"/>
                    <a:pt x="6938" y="17980"/>
                  </a:cubicBezTo>
                  <a:cubicBezTo>
                    <a:pt x="7030" y="18035"/>
                    <a:pt x="7152" y="18060"/>
                    <a:pt x="7277" y="18060"/>
                  </a:cubicBezTo>
                  <a:cubicBezTo>
                    <a:pt x="7379" y="18060"/>
                    <a:pt x="7482" y="18044"/>
                    <a:pt x="7572" y="18014"/>
                  </a:cubicBezTo>
                  <a:cubicBezTo>
                    <a:pt x="8339" y="17580"/>
                    <a:pt x="8773" y="16779"/>
                    <a:pt x="9407" y="16246"/>
                  </a:cubicBezTo>
                  <a:cubicBezTo>
                    <a:pt x="12976" y="12109"/>
                    <a:pt x="16545" y="8006"/>
                    <a:pt x="20148" y="3870"/>
                  </a:cubicBezTo>
                  <a:cubicBezTo>
                    <a:pt x="20481" y="3470"/>
                    <a:pt x="21082" y="3103"/>
                    <a:pt x="20782" y="2369"/>
                  </a:cubicBezTo>
                  <a:cubicBezTo>
                    <a:pt x="19848" y="1568"/>
                    <a:pt x="18914" y="801"/>
                    <a:pt x="18013" y="1"/>
                  </a:cubicBezTo>
                  <a:close/>
                </a:path>
              </a:pathLst>
            </a:custGeom>
            <a:solidFill>
              <a:srgbClr val="F7F7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5" name="Google Shape;1255;p75"/>
            <p:cNvSpPr/>
            <p:nvPr/>
          </p:nvSpPr>
          <p:spPr>
            <a:xfrm>
              <a:off x="10021300" y="2182338"/>
              <a:ext cx="324425" cy="364100"/>
            </a:xfrm>
            <a:custGeom>
              <a:avLst/>
              <a:gdLst/>
              <a:ahLst/>
              <a:cxnLst/>
              <a:rect l="l" t="t" r="r" b="b"/>
              <a:pathLst>
                <a:path w="12977" h="14564" extrusionOk="0">
                  <a:moveTo>
                    <a:pt x="12340" y="1"/>
                  </a:moveTo>
                  <a:cubicBezTo>
                    <a:pt x="12125" y="1"/>
                    <a:pt x="11895" y="139"/>
                    <a:pt x="11676" y="219"/>
                  </a:cubicBezTo>
                  <a:cubicBezTo>
                    <a:pt x="11008" y="1020"/>
                    <a:pt x="10375" y="1854"/>
                    <a:pt x="9708" y="2654"/>
                  </a:cubicBezTo>
                  <a:cubicBezTo>
                    <a:pt x="6472" y="6390"/>
                    <a:pt x="3236" y="10126"/>
                    <a:pt x="1" y="13896"/>
                  </a:cubicBezTo>
                  <a:cubicBezTo>
                    <a:pt x="56" y="14309"/>
                    <a:pt x="225" y="14563"/>
                    <a:pt x="584" y="14563"/>
                  </a:cubicBezTo>
                  <a:cubicBezTo>
                    <a:pt x="659" y="14563"/>
                    <a:pt x="742" y="14552"/>
                    <a:pt x="835" y="14529"/>
                  </a:cubicBezTo>
                  <a:cubicBezTo>
                    <a:pt x="4671" y="10126"/>
                    <a:pt x="8507" y="5723"/>
                    <a:pt x="12343" y="1320"/>
                  </a:cubicBezTo>
                  <a:cubicBezTo>
                    <a:pt x="12610" y="1020"/>
                    <a:pt x="12977" y="686"/>
                    <a:pt x="12743" y="252"/>
                  </a:cubicBezTo>
                  <a:cubicBezTo>
                    <a:pt x="12622" y="64"/>
                    <a:pt x="12485" y="1"/>
                    <a:pt x="12340"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6" name="Google Shape;1256;p75"/>
            <p:cNvSpPr/>
            <p:nvPr/>
          </p:nvSpPr>
          <p:spPr>
            <a:xfrm>
              <a:off x="9766950" y="2445488"/>
              <a:ext cx="176825" cy="275225"/>
            </a:xfrm>
            <a:custGeom>
              <a:avLst/>
              <a:gdLst/>
              <a:ahLst/>
              <a:cxnLst/>
              <a:rect l="l" t="t" r="r" b="b"/>
              <a:pathLst>
                <a:path w="7073" h="11009" extrusionOk="0">
                  <a:moveTo>
                    <a:pt x="6072" y="0"/>
                  </a:moveTo>
                  <a:cubicBezTo>
                    <a:pt x="4938" y="1768"/>
                    <a:pt x="3537" y="3370"/>
                    <a:pt x="2102" y="4937"/>
                  </a:cubicBezTo>
                  <a:cubicBezTo>
                    <a:pt x="1135" y="5971"/>
                    <a:pt x="1" y="7039"/>
                    <a:pt x="568" y="8707"/>
                  </a:cubicBezTo>
                  <a:cubicBezTo>
                    <a:pt x="1035" y="9174"/>
                    <a:pt x="1535" y="9674"/>
                    <a:pt x="2035" y="10108"/>
                  </a:cubicBezTo>
                  <a:cubicBezTo>
                    <a:pt x="2701" y="10709"/>
                    <a:pt x="3320" y="11009"/>
                    <a:pt x="3925" y="11009"/>
                  </a:cubicBezTo>
                  <a:cubicBezTo>
                    <a:pt x="4564" y="11009"/>
                    <a:pt x="5188" y="10675"/>
                    <a:pt x="5838" y="10008"/>
                  </a:cubicBezTo>
                  <a:cubicBezTo>
                    <a:pt x="6272" y="9607"/>
                    <a:pt x="6605" y="9107"/>
                    <a:pt x="6972" y="8673"/>
                  </a:cubicBezTo>
                  <a:cubicBezTo>
                    <a:pt x="7030" y="8124"/>
                    <a:pt x="6763" y="7926"/>
                    <a:pt x="6343" y="7926"/>
                  </a:cubicBezTo>
                  <a:cubicBezTo>
                    <a:pt x="6278" y="7926"/>
                    <a:pt x="6210" y="7931"/>
                    <a:pt x="6138" y="7939"/>
                  </a:cubicBezTo>
                  <a:cubicBezTo>
                    <a:pt x="5805" y="8306"/>
                    <a:pt x="5438" y="8673"/>
                    <a:pt x="5138" y="9040"/>
                  </a:cubicBezTo>
                  <a:cubicBezTo>
                    <a:pt x="4721" y="9557"/>
                    <a:pt x="4312" y="9791"/>
                    <a:pt x="3895" y="9791"/>
                  </a:cubicBezTo>
                  <a:cubicBezTo>
                    <a:pt x="3478" y="9791"/>
                    <a:pt x="3053" y="9557"/>
                    <a:pt x="2603" y="9140"/>
                  </a:cubicBezTo>
                  <a:cubicBezTo>
                    <a:pt x="1468" y="8106"/>
                    <a:pt x="1368" y="7639"/>
                    <a:pt x="2269" y="6538"/>
                  </a:cubicBezTo>
                  <a:cubicBezTo>
                    <a:pt x="3870" y="4704"/>
                    <a:pt x="5471" y="2836"/>
                    <a:pt x="7072" y="1001"/>
                  </a:cubicBezTo>
                  <a:cubicBezTo>
                    <a:pt x="6839" y="534"/>
                    <a:pt x="6539" y="201"/>
                    <a:pt x="6072" y="0"/>
                  </a:cubicBezTo>
                  <a:close/>
                </a:path>
              </a:pathLst>
            </a:custGeom>
            <a:solidFill>
              <a:srgbClr val="66575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7" name="Google Shape;1257;p75"/>
            <p:cNvSpPr/>
            <p:nvPr/>
          </p:nvSpPr>
          <p:spPr>
            <a:xfrm>
              <a:off x="9887050" y="2557163"/>
              <a:ext cx="146775" cy="159375"/>
            </a:xfrm>
            <a:custGeom>
              <a:avLst/>
              <a:gdLst/>
              <a:ahLst/>
              <a:cxnLst/>
              <a:rect l="l" t="t" r="r" b="b"/>
              <a:pathLst>
                <a:path w="5871" h="6375" extrusionOk="0">
                  <a:moveTo>
                    <a:pt x="2341" y="1"/>
                  </a:moveTo>
                  <a:cubicBezTo>
                    <a:pt x="1807" y="1"/>
                    <a:pt x="1333" y="401"/>
                    <a:pt x="901" y="1171"/>
                  </a:cubicBezTo>
                  <a:cubicBezTo>
                    <a:pt x="834" y="1304"/>
                    <a:pt x="734" y="1404"/>
                    <a:pt x="634" y="1471"/>
                  </a:cubicBezTo>
                  <a:cubicBezTo>
                    <a:pt x="0" y="2005"/>
                    <a:pt x="0" y="2472"/>
                    <a:pt x="767" y="2939"/>
                  </a:cubicBezTo>
                  <a:cubicBezTo>
                    <a:pt x="1001" y="3072"/>
                    <a:pt x="1134" y="3306"/>
                    <a:pt x="1334" y="3506"/>
                  </a:cubicBezTo>
                  <a:cubicBezTo>
                    <a:pt x="1668" y="3639"/>
                    <a:pt x="2002" y="3839"/>
                    <a:pt x="2168" y="4206"/>
                  </a:cubicBezTo>
                  <a:cubicBezTo>
                    <a:pt x="3136" y="4907"/>
                    <a:pt x="4103" y="5607"/>
                    <a:pt x="5170" y="6375"/>
                  </a:cubicBezTo>
                  <a:cubicBezTo>
                    <a:pt x="5271" y="5607"/>
                    <a:pt x="5337" y="5040"/>
                    <a:pt x="5437" y="4473"/>
                  </a:cubicBezTo>
                  <a:cubicBezTo>
                    <a:pt x="5604" y="3372"/>
                    <a:pt x="5871" y="2238"/>
                    <a:pt x="4637" y="1504"/>
                  </a:cubicBezTo>
                  <a:cubicBezTo>
                    <a:pt x="4603" y="904"/>
                    <a:pt x="4170" y="804"/>
                    <a:pt x="3703" y="737"/>
                  </a:cubicBezTo>
                  <a:cubicBezTo>
                    <a:pt x="3207" y="242"/>
                    <a:pt x="2756" y="1"/>
                    <a:pt x="2341" y="1"/>
                  </a:cubicBezTo>
                  <a:close/>
                </a:path>
              </a:pathLst>
            </a:custGeom>
            <a:solidFill>
              <a:srgbClr val="9B742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8" name="Google Shape;1258;p75"/>
            <p:cNvSpPr/>
            <p:nvPr/>
          </p:nvSpPr>
          <p:spPr>
            <a:xfrm>
              <a:off x="9979600" y="2529713"/>
              <a:ext cx="62575" cy="65075"/>
            </a:xfrm>
            <a:custGeom>
              <a:avLst/>
              <a:gdLst/>
              <a:ahLst/>
              <a:cxnLst/>
              <a:rect l="l" t="t" r="r" b="b"/>
              <a:pathLst>
                <a:path w="2503" h="2603" extrusionOk="0">
                  <a:moveTo>
                    <a:pt x="1669" y="1"/>
                  </a:moveTo>
                  <a:cubicBezTo>
                    <a:pt x="1135" y="601"/>
                    <a:pt x="568" y="1235"/>
                    <a:pt x="1" y="1835"/>
                  </a:cubicBezTo>
                  <a:cubicBezTo>
                    <a:pt x="334" y="2069"/>
                    <a:pt x="635" y="2336"/>
                    <a:pt x="935" y="2602"/>
                  </a:cubicBezTo>
                  <a:cubicBezTo>
                    <a:pt x="1468" y="1935"/>
                    <a:pt x="2002" y="1268"/>
                    <a:pt x="2503" y="634"/>
                  </a:cubicBezTo>
                  <a:cubicBezTo>
                    <a:pt x="2236" y="401"/>
                    <a:pt x="1969" y="201"/>
                    <a:pt x="1669" y="1"/>
                  </a:cubicBezTo>
                  <a:close/>
                </a:path>
              </a:pathLst>
            </a:custGeom>
            <a:solidFill>
              <a:srgbClr val="66575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9" name="Google Shape;1259;p75"/>
            <p:cNvSpPr/>
            <p:nvPr/>
          </p:nvSpPr>
          <p:spPr>
            <a:xfrm>
              <a:off x="10074675" y="840363"/>
              <a:ext cx="132625" cy="170800"/>
            </a:xfrm>
            <a:custGeom>
              <a:avLst/>
              <a:gdLst/>
              <a:ahLst/>
              <a:cxnLst/>
              <a:rect l="l" t="t" r="r" b="b"/>
              <a:pathLst>
                <a:path w="5305" h="6832" extrusionOk="0">
                  <a:moveTo>
                    <a:pt x="3384" y="0"/>
                  </a:moveTo>
                  <a:cubicBezTo>
                    <a:pt x="3062" y="0"/>
                    <a:pt x="2736" y="60"/>
                    <a:pt x="2402" y="226"/>
                  </a:cubicBezTo>
                  <a:cubicBezTo>
                    <a:pt x="1468" y="393"/>
                    <a:pt x="934" y="1094"/>
                    <a:pt x="768" y="1827"/>
                  </a:cubicBezTo>
                  <a:cubicBezTo>
                    <a:pt x="334" y="3462"/>
                    <a:pt x="0" y="5130"/>
                    <a:pt x="0" y="6831"/>
                  </a:cubicBezTo>
                  <a:cubicBezTo>
                    <a:pt x="634" y="6397"/>
                    <a:pt x="1268" y="5964"/>
                    <a:pt x="1602" y="5263"/>
                  </a:cubicBezTo>
                  <a:cubicBezTo>
                    <a:pt x="2132" y="5538"/>
                    <a:pt x="2674" y="5686"/>
                    <a:pt x="3228" y="5686"/>
                  </a:cubicBezTo>
                  <a:cubicBezTo>
                    <a:pt x="3614" y="5686"/>
                    <a:pt x="4006" y="5614"/>
                    <a:pt x="4404" y="5463"/>
                  </a:cubicBezTo>
                  <a:cubicBezTo>
                    <a:pt x="4704" y="3762"/>
                    <a:pt x="5004" y="2028"/>
                    <a:pt x="5304" y="326"/>
                  </a:cubicBezTo>
                  <a:cubicBezTo>
                    <a:pt x="4659" y="237"/>
                    <a:pt x="4029" y="0"/>
                    <a:pt x="3384"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0" name="Google Shape;1260;p75"/>
            <p:cNvSpPr/>
            <p:nvPr/>
          </p:nvSpPr>
          <p:spPr>
            <a:xfrm>
              <a:off x="9973775" y="1484813"/>
              <a:ext cx="129275" cy="162625"/>
            </a:xfrm>
            <a:custGeom>
              <a:avLst/>
              <a:gdLst/>
              <a:ahLst/>
              <a:cxnLst/>
              <a:rect l="l" t="t" r="r" b="b"/>
              <a:pathLst>
                <a:path w="5171" h="6505" extrusionOk="0">
                  <a:moveTo>
                    <a:pt x="3468" y="0"/>
                  </a:moveTo>
                  <a:cubicBezTo>
                    <a:pt x="3094" y="0"/>
                    <a:pt x="2717" y="62"/>
                    <a:pt x="2335" y="233"/>
                  </a:cubicBezTo>
                  <a:cubicBezTo>
                    <a:pt x="1568" y="400"/>
                    <a:pt x="1201" y="967"/>
                    <a:pt x="801" y="1568"/>
                  </a:cubicBezTo>
                  <a:cubicBezTo>
                    <a:pt x="334" y="3169"/>
                    <a:pt x="34" y="4803"/>
                    <a:pt x="0" y="6505"/>
                  </a:cubicBezTo>
                  <a:cubicBezTo>
                    <a:pt x="367" y="5704"/>
                    <a:pt x="1068" y="5304"/>
                    <a:pt x="1802" y="4937"/>
                  </a:cubicBezTo>
                  <a:cubicBezTo>
                    <a:pt x="2005" y="4892"/>
                    <a:pt x="2206" y="4874"/>
                    <a:pt x="2407" y="4874"/>
                  </a:cubicBezTo>
                  <a:cubicBezTo>
                    <a:pt x="3094" y="4874"/>
                    <a:pt x="3765" y="5085"/>
                    <a:pt x="4437" y="5137"/>
                  </a:cubicBezTo>
                  <a:cubicBezTo>
                    <a:pt x="4670" y="3502"/>
                    <a:pt x="4937" y="1868"/>
                    <a:pt x="5171" y="267"/>
                  </a:cubicBezTo>
                  <a:cubicBezTo>
                    <a:pt x="4605" y="146"/>
                    <a:pt x="4040" y="0"/>
                    <a:pt x="3468"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1" name="Google Shape;1261;p75"/>
            <p:cNvSpPr/>
            <p:nvPr/>
          </p:nvSpPr>
          <p:spPr>
            <a:xfrm>
              <a:off x="10051325" y="1009613"/>
              <a:ext cx="127625" cy="148300"/>
            </a:xfrm>
            <a:custGeom>
              <a:avLst/>
              <a:gdLst/>
              <a:ahLst/>
              <a:cxnLst/>
              <a:rect l="l" t="t" r="r" b="b"/>
              <a:pathLst>
                <a:path w="5105" h="5932" extrusionOk="0">
                  <a:moveTo>
                    <a:pt x="3296" y="0"/>
                  </a:moveTo>
                  <a:cubicBezTo>
                    <a:pt x="2965" y="0"/>
                    <a:pt x="2633" y="43"/>
                    <a:pt x="2302" y="161"/>
                  </a:cubicBezTo>
                  <a:cubicBezTo>
                    <a:pt x="1568" y="428"/>
                    <a:pt x="1068" y="895"/>
                    <a:pt x="701" y="1562"/>
                  </a:cubicBezTo>
                  <a:cubicBezTo>
                    <a:pt x="267" y="2996"/>
                    <a:pt x="34" y="4431"/>
                    <a:pt x="0" y="5932"/>
                  </a:cubicBezTo>
                  <a:cubicBezTo>
                    <a:pt x="401" y="5065"/>
                    <a:pt x="1101" y="4531"/>
                    <a:pt x="2035" y="4264"/>
                  </a:cubicBezTo>
                  <a:cubicBezTo>
                    <a:pt x="2162" y="4259"/>
                    <a:pt x="2289" y="4256"/>
                    <a:pt x="2415" y="4256"/>
                  </a:cubicBezTo>
                  <a:cubicBezTo>
                    <a:pt x="3088" y="4256"/>
                    <a:pt x="3758" y="4334"/>
                    <a:pt x="4404" y="4531"/>
                  </a:cubicBezTo>
                  <a:cubicBezTo>
                    <a:pt x="4637" y="3097"/>
                    <a:pt x="4871" y="1662"/>
                    <a:pt x="5104" y="228"/>
                  </a:cubicBezTo>
                  <a:cubicBezTo>
                    <a:pt x="4501" y="142"/>
                    <a:pt x="3899" y="0"/>
                    <a:pt x="3296"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2" name="Google Shape;1262;p75"/>
            <p:cNvSpPr/>
            <p:nvPr/>
          </p:nvSpPr>
          <p:spPr>
            <a:xfrm>
              <a:off x="10077175" y="848513"/>
              <a:ext cx="685525" cy="860050"/>
            </a:xfrm>
            <a:custGeom>
              <a:avLst/>
              <a:gdLst/>
              <a:ahLst/>
              <a:cxnLst/>
              <a:rect l="l" t="t" r="r" b="b"/>
              <a:pathLst>
                <a:path w="27421" h="34402" extrusionOk="0">
                  <a:moveTo>
                    <a:pt x="5204" y="0"/>
                  </a:moveTo>
                  <a:cubicBezTo>
                    <a:pt x="4837" y="234"/>
                    <a:pt x="4671" y="601"/>
                    <a:pt x="4604" y="1001"/>
                  </a:cubicBezTo>
                  <a:cubicBezTo>
                    <a:pt x="4404" y="2335"/>
                    <a:pt x="4103" y="3703"/>
                    <a:pt x="4003" y="5071"/>
                  </a:cubicBezTo>
                  <a:cubicBezTo>
                    <a:pt x="3870" y="5571"/>
                    <a:pt x="3803" y="6105"/>
                    <a:pt x="3770" y="6638"/>
                  </a:cubicBezTo>
                  <a:cubicBezTo>
                    <a:pt x="3436" y="8039"/>
                    <a:pt x="3236" y="9440"/>
                    <a:pt x="3103" y="10875"/>
                  </a:cubicBezTo>
                  <a:cubicBezTo>
                    <a:pt x="2602" y="12976"/>
                    <a:pt x="2369" y="15078"/>
                    <a:pt x="2035" y="17213"/>
                  </a:cubicBezTo>
                  <a:cubicBezTo>
                    <a:pt x="1602" y="19981"/>
                    <a:pt x="1068" y="22750"/>
                    <a:pt x="768" y="25552"/>
                  </a:cubicBezTo>
                  <a:cubicBezTo>
                    <a:pt x="401" y="26920"/>
                    <a:pt x="267" y="28321"/>
                    <a:pt x="67" y="29688"/>
                  </a:cubicBezTo>
                  <a:cubicBezTo>
                    <a:pt x="1" y="30022"/>
                    <a:pt x="34" y="30355"/>
                    <a:pt x="234" y="30656"/>
                  </a:cubicBezTo>
                  <a:cubicBezTo>
                    <a:pt x="634" y="31056"/>
                    <a:pt x="1168" y="31089"/>
                    <a:pt x="1702" y="31189"/>
                  </a:cubicBezTo>
                  <a:cubicBezTo>
                    <a:pt x="8273" y="32223"/>
                    <a:pt x="14844" y="33291"/>
                    <a:pt x="21449" y="34325"/>
                  </a:cubicBezTo>
                  <a:cubicBezTo>
                    <a:pt x="21661" y="34363"/>
                    <a:pt x="21873" y="34402"/>
                    <a:pt x="22085" y="34402"/>
                  </a:cubicBezTo>
                  <a:cubicBezTo>
                    <a:pt x="22240" y="34402"/>
                    <a:pt x="22395" y="34381"/>
                    <a:pt x="22550" y="34325"/>
                  </a:cubicBezTo>
                  <a:cubicBezTo>
                    <a:pt x="24118" y="24385"/>
                    <a:pt x="25719" y="14444"/>
                    <a:pt x="27320" y="4504"/>
                  </a:cubicBezTo>
                  <a:cubicBezTo>
                    <a:pt x="27420" y="3803"/>
                    <a:pt x="27220" y="3470"/>
                    <a:pt x="26486" y="3336"/>
                  </a:cubicBezTo>
                  <a:cubicBezTo>
                    <a:pt x="19414" y="2235"/>
                    <a:pt x="12309" y="1135"/>
                    <a:pt x="520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3" name="Google Shape;1263;p75"/>
            <p:cNvSpPr/>
            <p:nvPr/>
          </p:nvSpPr>
          <p:spPr>
            <a:xfrm>
              <a:off x="9992125" y="1107013"/>
              <a:ext cx="170125" cy="527075"/>
            </a:xfrm>
            <a:custGeom>
              <a:avLst/>
              <a:gdLst/>
              <a:ahLst/>
              <a:cxnLst/>
              <a:rect l="l" t="t" r="r" b="b"/>
              <a:pathLst>
                <a:path w="6805" h="21083" extrusionOk="0">
                  <a:moveTo>
                    <a:pt x="5197" y="0"/>
                  </a:moveTo>
                  <a:cubicBezTo>
                    <a:pt x="4197" y="0"/>
                    <a:pt x="3104" y="481"/>
                    <a:pt x="2635" y="1235"/>
                  </a:cubicBezTo>
                  <a:cubicBezTo>
                    <a:pt x="1234" y="6372"/>
                    <a:pt x="867" y="11276"/>
                    <a:pt x="0" y="16380"/>
                  </a:cubicBezTo>
                  <a:cubicBezTo>
                    <a:pt x="6305" y="13277"/>
                    <a:pt x="3269" y="21083"/>
                    <a:pt x="6805" y="635"/>
                  </a:cubicBezTo>
                  <a:cubicBezTo>
                    <a:pt x="6429" y="194"/>
                    <a:pt x="5832" y="0"/>
                    <a:pt x="5197"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4" name="Google Shape;1264;p75"/>
            <p:cNvSpPr/>
            <p:nvPr/>
          </p:nvSpPr>
          <p:spPr>
            <a:xfrm>
              <a:off x="9952075" y="1599138"/>
              <a:ext cx="688850" cy="253175"/>
            </a:xfrm>
            <a:custGeom>
              <a:avLst/>
              <a:gdLst/>
              <a:ahLst/>
              <a:cxnLst/>
              <a:rect l="l" t="t" r="r" b="b"/>
              <a:pathLst>
                <a:path w="27554" h="10127" extrusionOk="0">
                  <a:moveTo>
                    <a:pt x="3689" y="1"/>
                  </a:moveTo>
                  <a:cubicBezTo>
                    <a:pt x="3400" y="1"/>
                    <a:pt x="3103" y="30"/>
                    <a:pt x="2803" y="64"/>
                  </a:cubicBezTo>
                  <a:cubicBezTo>
                    <a:pt x="1936" y="464"/>
                    <a:pt x="968" y="731"/>
                    <a:pt x="868" y="1932"/>
                  </a:cubicBezTo>
                  <a:cubicBezTo>
                    <a:pt x="1" y="4066"/>
                    <a:pt x="835" y="6101"/>
                    <a:pt x="2803" y="6435"/>
                  </a:cubicBezTo>
                  <a:cubicBezTo>
                    <a:pt x="10475" y="7669"/>
                    <a:pt x="18147" y="8870"/>
                    <a:pt x="25819" y="10104"/>
                  </a:cubicBezTo>
                  <a:cubicBezTo>
                    <a:pt x="25919" y="10119"/>
                    <a:pt x="26009" y="10127"/>
                    <a:pt x="26091" y="10127"/>
                  </a:cubicBezTo>
                  <a:cubicBezTo>
                    <a:pt x="26560" y="10127"/>
                    <a:pt x="26753" y="9881"/>
                    <a:pt x="26753" y="9370"/>
                  </a:cubicBezTo>
                  <a:cubicBezTo>
                    <a:pt x="26520" y="9003"/>
                    <a:pt x="26420" y="8536"/>
                    <a:pt x="25986" y="8336"/>
                  </a:cubicBezTo>
                  <a:cubicBezTo>
                    <a:pt x="25886" y="8370"/>
                    <a:pt x="25819" y="8403"/>
                    <a:pt x="25753" y="8470"/>
                  </a:cubicBezTo>
                  <a:cubicBezTo>
                    <a:pt x="25605" y="8636"/>
                    <a:pt x="25436" y="8679"/>
                    <a:pt x="25259" y="8679"/>
                  </a:cubicBezTo>
                  <a:cubicBezTo>
                    <a:pt x="25116" y="8679"/>
                    <a:pt x="24967" y="8651"/>
                    <a:pt x="24819" y="8636"/>
                  </a:cubicBezTo>
                  <a:cubicBezTo>
                    <a:pt x="24352" y="8603"/>
                    <a:pt x="23885" y="8436"/>
                    <a:pt x="23418" y="8436"/>
                  </a:cubicBezTo>
                  <a:cubicBezTo>
                    <a:pt x="18314" y="7669"/>
                    <a:pt x="13244" y="6802"/>
                    <a:pt x="8140" y="6068"/>
                  </a:cubicBezTo>
                  <a:cubicBezTo>
                    <a:pt x="8023" y="6156"/>
                    <a:pt x="7921" y="6191"/>
                    <a:pt x="7831" y="6191"/>
                  </a:cubicBezTo>
                  <a:cubicBezTo>
                    <a:pt x="7509" y="6191"/>
                    <a:pt x="7318" y="5753"/>
                    <a:pt x="7006" y="5701"/>
                  </a:cubicBezTo>
                  <a:cubicBezTo>
                    <a:pt x="6572" y="5568"/>
                    <a:pt x="6105" y="5501"/>
                    <a:pt x="5638" y="5467"/>
                  </a:cubicBezTo>
                  <a:cubicBezTo>
                    <a:pt x="5394" y="5486"/>
                    <a:pt x="5150" y="5579"/>
                    <a:pt x="4917" y="5579"/>
                  </a:cubicBezTo>
                  <a:cubicBezTo>
                    <a:pt x="4737" y="5579"/>
                    <a:pt x="4564" y="5523"/>
                    <a:pt x="4404" y="5334"/>
                  </a:cubicBezTo>
                  <a:cubicBezTo>
                    <a:pt x="4071" y="5134"/>
                    <a:pt x="3670" y="5134"/>
                    <a:pt x="3303" y="5067"/>
                  </a:cubicBezTo>
                  <a:cubicBezTo>
                    <a:pt x="2236" y="4900"/>
                    <a:pt x="1702" y="3933"/>
                    <a:pt x="2069" y="2899"/>
                  </a:cubicBezTo>
                  <a:cubicBezTo>
                    <a:pt x="2169" y="2599"/>
                    <a:pt x="2403" y="2365"/>
                    <a:pt x="2569" y="2098"/>
                  </a:cubicBezTo>
                  <a:cubicBezTo>
                    <a:pt x="2841" y="1807"/>
                    <a:pt x="3147" y="1731"/>
                    <a:pt x="3473" y="1731"/>
                  </a:cubicBezTo>
                  <a:cubicBezTo>
                    <a:pt x="3708" y="1731"/>
                    <a:pt x="3953" y="1770"/>
                    <a:pt x="4204" y="1798"/>
                  </a:cubicBezTo>
                  <a:cubicBezTo>
                    <a:pt x="11576" y="2966"/>
                    <a:pt x="18948" y="4167"/>
                    <a:pt x="26320" y="5334"/>
                  </a:cubicBezTo>
                  <a:cubicBezTo>
                    <a:pt x="26449" y="5364"/>
                    <a:pt x="26575" y="5382"/>
                    <a:pt x="26696" y="5382"/>
                  </a:cubicBezTo>
                  <a:cubicBezTo>
                    <a:pt x="26983" y="5382"/>
                    <a:pt x="27243" y="5282"/>
                    <a:pt x="27454" y="5000"/>
                  </a:cubicBezTo>
                  <a:cubicBezTo>
                    <a:pt x="27487" y="4767"/>
                    <a:pt x="27521" y="4533"/>
                    <a:pt x="27554" y="4300"/>
                  </a:cubicBezTo>
                  <a:cubicBezTo>
                    <a:pt x="27220" y="4000"/>
                    <a:pt x="26753" y="3966"/>
                    <a:pt x="26320" y="3900"/>
                  </a:cubicBezTo>
                  <a:cubicBezTo>
                    <a:pt x="19315" y="2799"/>
                    <a:pt x="12310" y="1665"/>
                    <a:pt x="5305" y="564"/>
                  </a:cubicBezTo>
                  <a:cubicBezTo>
                    <a:pt x="4815" y="119"/>
                    <a:pt x="4267" y="1"/>
                    <a:pt x="3689"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5" name="Google Shape;1265;p75"/>
            <p:cNvSpPr/>
            <p:nvPr/>
          </p:nvSpPr>
          <p:spPr>
            <a:xfrm>
              <a:off x="10064675" y="970863"/>
              <a:ext cx="120100" cy="73400"/>
            </a:xfrm>
            <a:custGeom>
              <a:avLst/>
              <a:gdLst/>
              <a:ahLst/>
              <a:cxnLst/>
              <a:rect l="l" t="t" r="r" b="b"/>
              <a:pathLst>
                <a:path w="4804" h="2936" extrusionOk="0">
                  <a:moveTo>
                    <a:pt x="3149" y="1"/>
                  </a:moveTo>
                  <a:cubicBezTo>
                    <a:pt x="1903" y="1"/>
                    <a:pt x="870" y="483"/>
                    <a:pt x="400" y="1611"/>
                  </a:cubicBezTo>
                  <a:cubicBezTo>
                    <a:pt x="200" y="2111"/>
                    <a:pt x="0" y="2812"/>
                    <a:pt x="200" y="2912"/>
                  </a:cubicBezTo>
                  <a:cubicBezTo>
                    <a:pt x="222" y="2928"/>
                    <a:pt x="249" y="2936"/>
                    <a:pt x="279" y="2936"/>
                  </a:cubicBezTo>
                  <a:cubicBezTo>
                    <a:pt x="431" y="2936"/>
                    <a:pt x="672" y="2746"/>
                    <a:pt x="867" y="2578"/>
                  </a:cubicBezTo>
                  <a:cubicBezTo>
                    <a:pt x="1268" y="2078"/>
                    <a:pt x="1835" y="1544"/>
                    <a:pt x="2569" y="1511"/>
                  </a:cubicBezTo>
                  <a:cubicBezTo>
                    <a:pt x="2594" y="1510"/>
                    <a:pt x="2618" y="1509"/>
                    <a:pt x="2643" y="1509"/>
                  </a:cubicBezTo>
                  <a:cubicBezTo>
                    <a:pt x="3224" y="1509"/>
                    <a:pt x="3630" y="1807"/>
                    <a:pt x="4001" y="1807"/>
                  </a:cubicBezTo>
                  <a:cubicBezTo>
                    <a:pt x="4092" y="1807"/>
                    <a:pt x="4181" y="1789"/>
                    <a:pt x="4270" y="1744"/>
                  </a:cubicBezTo>
                  <a:cubicBezTo>
                    <a:pt x="4537" y="1611"/>
                    <a:pt x="4804" y="1244"/>
                    <a:pt x="4804" y="243"/>
                  </a:cubicBezTo>
                  <a:cubicBezTo>
                    <a:pt x="4232" y="86"/>
                    <a:pt x="3672" y="1"/>
                    <a:pt x="3149"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6" name="Google Shape;1266;p75"/>
            <p:cNvSpPr/>
            <p:nvPr/>
          </p:nvSpPr>
          <p:spPr>
            <a:xfrm>
              <a:off x="10596725" y="1724138"/>
              <a:ext cx="41700" cy="108425"/>
            </a:xfrm>
            <a:custGeom>
              <a:avLst/>
              <a:gdLst/>
              <a:ahLst/>
              <a:cxnLst/>
              <a:rect l="l" t="t" r="r" b="b"/>
              <a:pathLst>
                <a:path w="1668" h="4337" extrusionOk="0">
                  <a:moveTo>
                    <a:pt x="1668" y="0"/>
                  </a:moveTo>
                  <a:cubicBezTo>
                    <a:pt x="1368" y="34"/>
                    <a:pt x="1034" y="67"/>
                    <a:pt x="734" y="101"/>
                  </a:cubicBezTo>
                  <a:cubicBezTo>
                    <a:pt x="467" y="201"/>
                    <a:pt x="367" y="434"/>
                    <a:pt x="334" y="701"/>
                  </a:cubicBezTo>
                  <a:cubicBezTo>
                    <a:pt x="267" y="834"/>
                    <a:pt x="267" y="968"/>
                    <a:pt x="234" y="1135"/>
                  </a:cubicBezTo>
                  <a:cubicBezTo>
                    <a:pt x="200" y="1301"/>
                    <a:pt x="167" y="1502"/>
                    <a:pt x="167" y="1702"/>
                  </a:cubicBezTo>
                  <a:cubicBezTo>
                    <a:pt x="100" y="1902"/>
                    <a:pt x="100" y="2069"/>
                    <a:pt x="67" y="2269"/>
                  </a:cubicBezTo>
                  <a:cubicBezTo>
                    <a:pt x="0" y="2469"/>
                    <a:pt x="0" y="2669"/>
                    <a:pt x="0" y="2869"/>
                  </a:cubicBezTo>
                  <a:cubicBezTo>
                    <a:pt x="0" y="3103"/>
                    <a:pt x="33" y="3303"/>
                    <a:pt x="234" y="3403"/>
                  </a:cubicBezTo>
                  <a:cubicBezTo>
                    <a:pt x="100" y="4003"/>
                    <a:pt x="500" y="4203"/>
                    <a:pt x="967" y="4337"/>
                  </a:cubicBezTo>
                  <a:cubicBezTo>
                    <a:pt x="1201" y="2903"/>
                    <a:pt x="1434" y="1468"/>
                    <a:pt x="1668"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7" name="Google Shape;1267;p75"/>
            <p:cNvSpPr/>
            <p:nvPr/>
          </p:nvSpPr>
          <p:spPr>
            <a:xfrm>
              <a:off x="10225625" y="1145088"/>
              <a:ext cx="376125" cy="411175"/>
            </a:xfrm>
            <a:custGeom>
              <a:avLst/>
              <a:gdLst/>
              <a:ahLst/>
              <a:cxnLst/>
              <a:rect l="l" t="t" r="r" b="b"/>
              <a:pathLst>
                <a:path w="15045" h="16447" extrusionOk="0">
                  <a:moveTo>
                    <a:pt x="3161" y="0"/>
                  </a:moveTo>
                  <a:cubicBezTo>
                    <a:pt x="2467" y="0"/>
                    <a:pt x="2172" y="342"/>
                    <a:pt x="2035" y="1247"/>
                  </a:cubicBezTo>
                  <a:cubicBezTo>
                    <a:pt x="1701" y="3248"/>
                    <a:pt x="1401" y="5250"/>
                    <a:pt x="1068" y="7251"/>
                  </a:cubicBezTo>
                  <a:cubicBezTo>
                    <a:pt x="767" y="9286"/>
                    <a:pt x="434" y="11287"/>
                    <a:pt x="134" y="13322"/>
                  </a:cubicBezTo>
                  <a:cubicBezTo>
                    <a:pt x="0" y="14023"/>
                    <a:pt x="134" y="14590"/>
                    <a:pt x="934" y="14723"/>
                  </a:cubicBezTo>
                  <a:cubicBezTo>
                    <a:pt x="4537" y="15290"/>
                    <a:pt x="8106" y="15857"/>
                    <a:pt x="11708" y="16424"/>
                  </a:cubicBezTo>
                  <a:cubicBezTo>
                    <a:pt x="11793" y="16439"/>
                    <a:pt x="11874" y="16447"/>
                    <a:pt x="11950" y="16447"/>
                  </a:cubicBezTo>
                  <a:cubicBezTo>
                    <a:pt x="12389" y="16447"/>
                    <a:pt x="12696" y="16201"/>
                    <a:pt x="12809" y="15690"/>
                  </a:cubicBezTo>
                  <a:cubicBezTo>
                    <a:pt x="12909" y="15357"/>
                    <a:pt x="13009" y="14990"/>
                    <a:pt x="13076" y="14623"/>
                  </a:cubicBezTo>
                  <a:cubicBezTo>
                    <a:pt x="13677" y="10954"/>
                    <a:pt x="14244" y="7251"/>
                    <a:pt x="14844" y="3582"/>
                  </a:cubicBezTo>
                  <a:cubicBezTo>
                    <a:pt x="15044" y="2181"/>
                    <a:pt x="14777" y="1814"/>
                    <a:pt x="13443" y="1580"/>
                  </a:cubicBezTo>
                  <a:cubicBezTo>
                    <a:pt x="10174" y="1047"/>
                    <a:pt x="6938" y="546"/>
                    <a:pt x="3669" y="46"/>
                  </a:cubicBezTo>
                  <a:cubicBezTo>
                    <a:pt x="3480" y="16"/>
                    <a:pt x="3311" y="0"/>
                    <a:pt x="3161" y="0"/>
                  </a:cubicBezTo>
                  <a:close/>
                </a:path>
              </a:pathLst>
            </a:custGeom>
            <a:solidFill>
              <a:srgbClr val="F4EF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8" name="Google Shape;1268;p75"/>
            <p:cNvSpPr/>
            <p:nvPr/>
          </p:nvSpPr>
          <p:spPr>
            <a:xfrm>
              <a:off x="10296500" y="998688"/>
              <a:ext cx="331100" cy="83875"/>
            </a:xfrm>
            <a:custGeom>
              <a:avLst/>
              <a:gdLst/>
              <a:ahLst/>
              <a:cxnLst/>
              <a:rect l="l" t="t" r="r" b="b"/>
              <a:pathLst>
                <a:path w="13244" h="3355" extrusionOk="0">
                  <a:moveTo>
                    <a:pt x="913" y="1"/>
                  </a:moveTo>
                  <a:cubicBezTo>
                    <a:pt x="487" y="1"/>
                    <a:pt x="148" y="182"/>
                    <a:pt x="67" y="665"/>
                  </a:cubicBezTo>
                  <a:cubicBezTo>
                    <a:pt x="0" y="1299"/>
                    <a:pt x="467" y="1499"/>
                    <a:pt x="1001" y="1565"/>
                  </a:cubicBezTo>
                  <a:cubicBezTo>
                    <a:pt x="2869" y="1866"/>
                    <a:pt x="4704" y="2166"/>
                    <a:pt x="6538" y="2433"/>
                  </a:cubicBezTo>
                  <a:cubicBezTo>
                    <a:pt x="8340" y="2733"/>
                    <a:pt x="10174" y="3000"/>
                    <a:pt x="11976" y="3300"/>
                  </a:cubicBezTo>
                  <a:cubicBezTo>
                    <a:pt x="12136" y="3330"/>
                    <a:pt x="12293" y="3354"/>
                    <a:pt x="12438" y="3354"/>
                  </a:cubicBezTo>
                  <a:cubicBezTo>
                    <a:pt x="12777" y="3354"/>
                    <a:pt x="13050" y="3223"/>
                    <a:pt x="13143" y="2733"/>
                  </a:cubicBezTo>
                  <a:cubicBezTo>
                    <a:pt x="13243" y="2066"/>
                    <a:pt x="12843" y="1866"/>
                    <a:pt x="12276" y="1799"/>
                  </a:cubicBezTo>
                  <a:cubicBezTo>
                    <a:pt x="8573" y="1199"/>
                    <a:pt x="4904" y="631"/>
                    <a:pt x="1235" y="31"/>
                  </a:cubicBezTo>
                  <a:cubicBezTo>
                    <a:pt x="1124" y="12"/>
                    <a:pt x="1016" y="1"/>
                    <a:pt x="913" y="1"/>
                  </a:cubicBezTo>
                  <a:close/>
                </a:path>
              </a:pathLst>
            </a:custGeom>
            <a:solidFill>
              <a:srgbClr val="F4EF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9" name="Google Shape;1269;p75"/>
            <p:cNvSpPr/>
            <p:nvPr/>
          </p:nvSpPr>
          <p:spPr>
            <a:xfrm>
              <a:off x="10058825" y="1671563"/>
              <a:ext cx="101775" cy="90025"/>
            </a:xfrm>
            <a:custGeom>
              <a:avLst/>
              <a:gdLst/>
              <a:ahLst/>
              <a:cxnLst/>
              <a:rect l="l" t="t" r="r" b="b"/>
              <a:pathLst>
                <a:path w="4071" h="3601" extrusionOk="0">
                  <a:moveTo>
                    <a:pt x="1298" y="1"/>
                  </a:moveTo>
                  <a:cubicBezTo>
                    <a:pt x="1090" y="1"/>
                    <a:pt x="880" y="21"/>
                    <a:pt x="668" y="69"/>
                  </a:cubicBezTo>
                  <a:cubicBezTo>
                    <a:pt x="501" y="135"/>
                    <a:pt x="401" y="235"/>
                    <a:pt x="334" y="369"/>
                  </a:cubicBezTo>
                  <a:cubicBezTo>
                    <a:pt x="268" y="569"/>
                    <a:pt x="234" y="769"/>
                    <a:pt x="201" y="969"/>
                  </a:cubicBezTo>
                  <a:cubicBezTo>
                    <a:pt x="167" y="1136"/>
                    <a:pt x="134" y="1336"/>
                    <a:pt x="101" y="1536"/>
                  </a:cubicBezTo>
                  <a:cubicBezTo>
                    <a:pt x="67" y="1737"/>
                    <a:pt x="34" y="1937"/>
                    <a:pt x="34" y="2137"/>
                  </a:cubicBezTo>
                  <a:cubicBezTo>
                    <a:pt x="1" y="2337"/>
                    <a:pt x="134" y="2504"/>
                    <a:pt x="201" y="2704"/>
                  </a:cubicBezTo>
                  <a:cubicBezTo>
                    <a:pt x="256" y="3071"/>
                    <a:pt x="345" y="3189"/>
                    <a:pt x="449" y="3189"/>
                  </a:cubicBezTo>
                  <a:cubicBezTo>
                    <a:pt x="639" y="3189"/>
                    <a:pt x="878" y="2793"/>
                    <a:pt x="1054" y="2793"/>
                  </a:cubicBezTo>
                  <a:cubicBezTo>
                    <a:pt x="1070" y="2793"/>
                    <a:pt x="1086" y="2796"/>
                    <a:pt x="1101" y="2804"/>
                  </a:cubicBezTo>
                  <a:cubicBezTo>
                    <a:pt x="1323" y="2676"/>
                    <a:pt x="1533" y="2621"/>
                    <a:pt x="1734" y="2621"/>
                  </a:cubicBezTo>
                  <a:cubicBezTo>
                    <a:pt x="2109" y="2621"/>
                    <a:pt x="2456" y="2811"/>
                    <a:pt x="2803" y="3071"/>
                  </a:cubicBezTo>
                  <a:cubicBezTo>
                    <a:pt x="2808" y="3070"/>
                    <a:pt x="2812" y="3070"/>
                    <a:pt x="2817" y="3070"/>
                  </a:cubicBezTo>
                  <a:cubicBezTo>
                    <a:pt x="3028" y="3070"/>
                    <a:pt x="3052" y="3601"/>
                    <a:pt x="3280" y="3601"/>
                  </a:cubicBezTo>
                  <a:cubicBezTo>
                    <a:pt x="3358" y="3601"/>
                    <a:pt x="3461" y="3539"/>
                    <a:pt x="3603" y="3371"/>
                  </a:cubicBezTo>
                  <a:cubicBezTo>
                    <a:pt x="3703" y="2604"/>
                    <a:pt x="3803" y="1837"/>
                    <a:pt x="3903" y="1069"/>
                  </a:cubicBezTo>
                  <a:cubicBezTo>
                    <a:pt x="3937" y="803"/>
                    <a:pt x="4070" y="436"/>
                    <a:pt x="3670" y="402"/>
                  </a:cubicBezTo>
                  <a:cubicBezTo>
                    <a:pt x="2875" y="296"/>
                    <a:pt x="2101" y="1"/>
                    <a:pt x="1298" y="1"/>
                  </a:cubicBezTo>
                  <a:close/>
                </a:path>
              </a:pathLst>
            </a:custGeom>
            <a:solidFill>
              <a:srgbClr val="9B742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70" name="Google Shape;1270;p75"/>
            <p:cNvSpPr/>
            <p:nvPr/>
          </p:nvSpPr>
          <p:spPr>
            <a:xfrm>
              <a:off x="10086350" y="1728638"/>
              <a:ext cx="42550" cy="19700"/>
            </a:xfrm>
            <a:custGeom>
              <a:avLst/>
              <a:gdLst/>
              <a:ahLst/>
              <a:cxnLst/>
              <a:rect l="l" t="t" r="r" b="b"/>
              <a:pathLst>
                <a:path w="1702" h="788" extrusionOk="0">
                  <a:moveTo>
                    <a:pt x="889" y="0"/>
                  </a:moveTo>
                  <a:cubicBezTo>
                    <a:pt x="687" y="0"/>
                    <a:pt x="447" y="182"/>
                    <a:pt x="0" y="521"/>
                  </a:cubicBezTo>
                  <a:cubicBezTo>
                    <a:pt x="568" y="621"/>
                    <a:pt x="1135" y="688"/>
                    <a:pt x="1702" y="788"/>
                  </a:cubicBezTo>
                  <a:cubicBezTo>
                    <a:pt x="1306" y="249"/>
                    <a:pt x="1124" y="0"/>
                    <a:pt x="889" y="0"/>
                  </a:cubicBezTo>
                  <a:close/>
                </a:path>
              </a:pathLst>
            </a:custGeom>
            <a:solidFill>
              <a:srgbClr val="E4EAE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71" name="Google Shape;1271;p75"/>
            <p:cNvSpPr/>
            <p:nvPr/>
          </p:nvSpPr>
          <p:spPr>
            <a:xfrm>
              <a:off x="9978775" y="1634988"/>
              <a:ext cx="636300" cy="189875"/>
            </a:xfrm>
            <a:custGeom>
              <a:avLst/>
              <a:gdLst/>
              <a:ahLst/>
              <a:cxnLst/>
              <a:rect l="l" t="t" r="r" b="b"/>
              <a:pathLst>
                <a:path w="25452" h="7595" extrusionOk="0">
                  <a:moveTo>
                    <a:pt x="2295" y="1"/>
                  </a:moveTo>
                  <a:cubicBezTo>
                    <a:pt x="1790" y="1"/>
                    <a:pt x="1364" y="186"/>
                    <a:pt x="1068" y="698"/>
                  </a:cubicBezTo>
                  <a:cubicBezTo>
                    <a:pt x="0" y="2232"/>
                    <a:pt x="567" y="3700"/>
                    <a:pt x="2402" y="4000"/>
                  </a:cubicBezTo>
                  <a:cubicBezTo>
                    <a:pt x="2736" y="4033"/>
                    <a:pt x="3069" y="4100"/>
                    <a:pt x="3403" y="4167"/>
                  </a:cubicBezTo>
                  <a:cubicBezTo>
                    <a:pt x="3436" y="3967"/>
                    <a:pt x="3470" y="3767"/>
                    <a:pt x="3503" y="3566"/>
                  </a:cubicBezTo>
                  <a:cubicBezTo>
                    <a:pt x="3536" y="3366"/>
                    <a:pt x="3570" y="3200"/>
                    <a:pt x="3603" y="2999"/>
                  </a:cubicBezTo>
                  <a:cubicBezTo>
                    <a:pt x="3603" y="2833"/>
                    <a:pt x="3636" y="2632"/>
                    <a:pt x="3670" y="2466"/>
                  </a:cubicBezTo>
                  <a:cubicBezTo>
                    <a:pt x="3703" y="2266"/>
                    <a:pt x="3736" y="2099"/>
                    <a:pt x="3770" y="1899"/>
                  </a:cubicBezTo>
                  <a:cubicBezTo>
                    <a:pt x="3770" y="1832"/>
                    <a:pt x="3803" y="1799"/>
                    <a:pt x="3803" y="1732"/>
                  </a:cubicBezTo>
                  <a:cubicBezTo>
                    <a:pt x="4370" y="1832"/>
                    <a:pt x="4937" y="1865"/>
                    <a:pt x="5504" y="1965"/>
                  </a:cubicBezTo>
                  <a:cubicBezTo>
                    <a:pt x="6739" y="2165"/>
                    <a:pt x="6739" y="2165"/>
                    <a:pt x="6605" y="3366"/>
                  </a:cubicBezTo>
                  <a:cubicBezTo>
                    <a:pt x="6538" y="3867"/>
                    <a:pt x="6272" y="4434"/>
                    <a:pt x="6805" y="4834"/>
                  </a:cubicBezTo>
                  <a:cubicBezTo>
                    <a:pt x="7172" y="4901"/>
                    <a:pt x="7539" y="4934"/>
                    <a:pt x="7906" y="5001"/>
                  </a:cubicBezTo>
                  <a:cubicBezTo>
                    <a:pt x="12776" y="5768"/>
                    <a:pt x="17646" y="6535"/>
                    <a:pt x="22550" y="7302"/>
                  </a:cubicBezTo>
                  <a:cubicBezTo>
                    <a:pt x="23084" y="7369"/>
                    <a:pt x="23651" y="7469"/>
                    <a:pt x="24184" y="7569"/>
                  </a:cubicBezTo>
                  <a:cubicBezTo>
                    <a:pt x="24268" y="7586"/>
                    <a:pt x="24344" y="7595"/>
                    <a:pt x="24412" y="7595"/>
                  </a:cubicBezTo>
                  <a:cubicBezTo>
                    <a:pt x="24745" y="7595"/>
                    <a:pt x="24879" y="7391"/>
                    <a:pt x="24851" y="7002"/>
                  </a:cubicBezTo>
                  <a:lnTo>
                    <a:pt x="24952" y="6969"/>
                  </a:lnTo>
                  <a:cubicBezTo>
                    <a:pt x="24952" y="6802"/>
                    <a:pt x="24985" y="6602"/>
                    <a:pt x="24985" y="6402"/>
                  </a:cubicBezTo>
                  <a:cubicBezTo>
                    <a:pt x="25018" y="6235"/>
                    <a:pt x="25052" y="6035"/>
                    <a:pt x="25052" y="5835"/>
                  </a:cubicBezTo>
                  <a:cubicBezTo>
                    <a:pt x="25085" y="5668"/>
                    <a:pt x="25118" y="5468"/>
                    <a:pt x="25152" y="5301"/>
                  </a:cubicBezTo>
                  <a:cubicBezTo>
                    <a:pt x="25185" y="5101"/>
                    <a:pt x="25218" y="4934"/>
                    <a:pt x="25252" y="4734"/>
                  </a:cubicBezTo>
                  <a:cubicBezTo>
                    <a:pt x="25252" y="4601"/>
                    <a:pt x="25285" y="4500"/>
                    <a:pt x="25285" y="4367"/>
                  </a:cubicBezTo>
                  <a:cubicBezTo>
                    <a:pt x="25352" y="4134"/>
                    <a:pt x="25419" y="3900"/>
                    <a:pt x="25452" y="3667"/>
                  </a:cubicBezTo>
                  <a:cubicBezTo>
                    <a:pt x="17880" y="2466"/>
                    <a:pt x="10274" y="1231"/>
                    <a:pt x="2669" y="31"/>
                  </a:cubicBezTo>
                  <a:cubicBezTo>
                    <a:pt x="2540" y="11"/>
                    <a:pt x="2415" y="1"/>
                    <a:pt x="2295"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72" name="Google Shape;1272;p75"/>
          <p:cNvSpPr/>
          <p:nvPr/>
        </p:nvSpPr>
        <p:spPr>
          <a:xfrm>
            <a:off x="562659" y="2676961"/>
            <a:ext cx="389495" cy="389495"/>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73" name="Google Shape;1273;p75"/>
          <p:cNvSpPr/>
          <p:nvPr/>
        </p:nvSpPr>
        <p:spPr>
          <a:xfrm>
            <a:off x="3936991" y="5661632"/>
            <a:ext cx="471197" cy="471085"/>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74" name="Google Shape;1274;p75"/>
          <p:cNvSpPr/>
          <p:nvPr/>
        </p:nvSpPr>
        <p:spPr>
          <a:xfrm>
            <a:off x="1592807" y="725629"/>
            <a:ext cx="769671" cy="769628"/>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59" name="组合 29"/>
          <p:cNvGrpSpPr/>
          <p:nvPr/>
        </p:nvGrpSpPr>
        <p:grpSpPr>
          <a:xfrm>
            <a:off x="1809345" y="145915"/>
            <a:ext cx="10058400" cy="894945"/>
            <a:chOff x="3590568" y="400198"/>
            <a:chExt cx="5213316" cy="1767103"/>
          </a:xfrm>
          <a:solidFill>
            <a:schemeClr val="accent1">
              <a:lumMod val="60000"/>
              <a:lumOff val="40000"/>
            </a:schemeClr>
          </a:solidFill>
        </p:grpSpPr>
        <p:grpSp>
          <p:nvGrpSpPr>
            <p:cNvPr id="60" name="组合 30"/>
            <p:cNvGrpSpPr/>
            <p:nvPr/>
          </p:nvGrpSpPr>
          <p:grpSpPr>
            <a:xfrm>
              <a:off x="3590568" y="400198"/>
              <a:ext cx="5213316" cy="1711211"/>
              <a:chOff x="7038412" y="5298116"/>
              <a:chExt cx="3099874" cy="858728"/>
            </a:xfrm>
            <a:grpFill/>
          </p:grpSpPr>
          <p:grpSp>
            <p:nvGrpSpPr>
              <p:cNvPr id="62" name="组合 32"/>
              <p:cNvGrpSpPr/>
              <p:nvPr/>
            </p:nvGrpSpPr>
            <p:grpSpPr>
              <a:xfrm>
                <a:off x="7038412" y="5298116"/>
                <a:ext cx="3099874" cy="858728"/>
                <a:chOff x="5718131" y="5650928"/>
                <a:chExt cx="4596458" cy="1273311"/>
              </a:xfrm>
              <a:grpFill/>
            </p:grpSpPr>
            <p:sp>
              <p:nvSpPr>
                <p:cNvPr id="64" name="圆角矩形 34"/>
                <p:cNvSpPr/>
                <p:nvPr/>
              </p:nvSpPr>
              <p:spPr>
                <a:xfrm>
                  <a:off x="5718131" y="5650928"/>
                  <a:ext cx="4596458" cy="767829"/>
                </a:xfrm>
                <a:prstGeom prst="roundRect">
                  <a:avLst>
                    <a:gd name="adj" fmla="val 50000"/>
                  </a:avLst>
                </a:prstGeom>
                <a:grpFill/>
                <a:ln w="22225" cap="flat" cmpd="sng" algn="ctr">
                  <a:gradFill>
                    <a:gsLst>
                      <a:gs pos="0">
                        <a:sysClr val="window" lastClr="FFFFFF">
                          <a:lumMod val="85000"/>
                        </a:sysClr>
                      </a:gs>
                      <a:gs pos="100000">
                        <a:sysClr val="window" lastClr="FFFFFF"/>
                      </a:gs>
                    </a:gsLst>
                    <a:lin ang="5400000" scaled="1"/>
                  </a:gradFill>
                  <a:prstDash val="solid"/>
                  <a:miter lim="800000"/>
                </a:ln>
                <a:effectLst>
                  <a:innerShdw blurRad="76200" dist="38100" dir="16200000">
                    <a:prstClr val="black">
                      <a:alpha val="37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ea"/>
                    <a:sym typeface="+mn-lt"/>
                  </a:endParaRPr>
                </a:p>
              </p:txBody>
            </p:sp>
            <p:sp>
              <p:nvSpPr>
                <p:cNvPr id="65" name="圆角矩形 35"/>
                <p:cNvSpPr/>
                <p:nvPr/>
              </p:nvSpPr>
              <p:spPr>
                <a:xfrm>
                  <a:off x="5787139" y="5747159"/>
                  <a:ext cx="4415905" cy="1177080"/>
                </a:xfrm>
                <a:prstGeom prst="roundRect">
                  <a:avLst>
                    <a:gd name="adj" fmla="val 50000"/>
                  </a:avLst>
                </a:prstGeom>
                <a:grpFill/>
                <a:ln w="22225" cap="flat" cmpd="sng" algn="ctr">
                  <a:gradFill>
                    <a:gsLst>
                      <a:gs pos="0">
                        <a:sysClr val="window" lastClr="FFFFFF">
                          <a:lumMod val="85000"/>
                        </a:sysClr>
                      </a:gs>
                      <a:gs pos="100000">
                        <a:sysClr val="window" lastClr="FFFFFF"/>
                      </a:gs>
                    </a:gsLst>
                    <a:lin ang="5400000" scaled="1"/>
                  </a:gradFill>
                  <a:prstDash val="solid"/>
                  <a:miter lim="800000"/>
                </a:ln>
                <a:effectLst>
                  <a:innerShdw blurRad="76200" dist="38100" dir="16200000">
                    <a:prstClr val="black">
                      <a:alpha val="37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 </a:t>
                  </a:r>
                  <a:endParaRPr kumimoji="0" lang="ro-RO" altLang="zh-CN" sz="2000" b="0" i="1"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grpSp>
          <p:sp>
            <p:nvSpPr>
              <p:cNvPr id="63" name="TextBox 19"/>
              <p:cNvSpPr txBox="1"/>
              <p:nvPr/>
            </p:nvSpPr>
            <p:spPr>
              <a:xfrm>
                <a:off x="7752953" y="5433395"/>
                <a:ext cx="124651" cy="154450"/>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ea typeface="微软雅黑"/>
                  <a:cs typeface="+mn-ea"/>
                  <a:sym typeface="+mn-lt"/>
                </a:endParaRPr>
              </a:p>
            </p:txBody>
          </p:sp>
        </p:grpSp>
        <p:sp>
          <p:nvSpPr>
            <p:cNvPr id="61" name="矩形 31"/>
            <p:cNvSpPr/>
            <p:nvPr/>
          </p:nvSpPr>
          <p:spPr>
            <a:xfrm>
              <a:off x="3880623" y="1443218"/>
              <a:ext cx="4710138" cy="724083"/>
            </a:xfrm>
            <a:prstGeom prst="rect">
              <a:avLst/>
            </a:prstGeom>
            <a:grp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o-RO" altLang="zh-CN"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  </a:t>
              </a:r>
              <a:endPar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grpSp>
      <p:sp>
        <p:nvSpPr>
          <p:cNvPr id="11" name="Dreptunghi 10"/>
          <p:cNvSpPr/>
          <p:nvPr/>
        </p:nvSpPr>
        <p:spPr>
          <a:xfrm>
            <a:off x="457200" y="1157591"/>
            <a:ext cx="11410545"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endParaRPr kumimoji="0" lang="en-US" sz="1800" b="0" i="0" u="none" strike="noStrike" kern="0" cap="none" spc="0" normalizeH="0" baseline="0" noProof="0" dirty="0">
              <a:ln>
                <a:noFill/>
              </a:ln>
              <a:solidFill>
                <a:sysClr val="windowText" lastClr="000000"/>
              </a:solidFill>
              <a:effectLst/>
              <a:uLnTx/>
              <a:uFillTx/>
            </a:endParaRPr>
          </a:p>
        </p:txBody>
      </p:sp>
      <p:sp>
        <p:nvSpPr>
          <p:cNvPr id="67" name="椭圆 34"/>
          <p:cNvSpPr/>
          <p:nvPr/>
        </p:nvSpPr>
        <p:spPr>
          <a:xfrm>
            <a:off x="330740" y="3238052"/>
            <a:ext cx="3033708" cy="580913"/>
          </a:xfrm>
          <a:prstGeom prst="roundRect">
            <a:avLst/>
          </a:prstGeom>
          <a:solidFill>
            <a:schemeClr val="accent5">
              <a:lumMod val="40000"/>
              <a:lumOff val="60000"/>
            </a:schemeClr>
          </a:solidFill>
          <a:ln w="25400" cap="flat" cmpd="sng" algn="ctr">
            <a:gradFill flip="none" rotWithShape="1">
              <a:gsLst>
                <a:gs pos="0">
                  <a:sysClr val="window" lastClr="FFFFFF">
                    <a:lumMod val="85000"/>
                  </a:sysClr>
                </a:gs>
                <a:gs pos="100000">
                  <a:sysClr val="window" lastClr="FFFFFF"/>
                </a:gs>
              </a:gsLst>
              <a:lin ang="2700000" scaled="1"/>
              <a:tileRect/>
            </a:gradFill>
            <a:prstDash val="solid"/>
          </a:ln>
          <a:effectLst>
            <a:innerShdw blurRad="88900" dist="38100" dir="13500000">
              <a:prstClr val="black">
                <a:alpha val="4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altLang="zh-CN" sz="2400" b="1"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Parteneri</a:t>
            </a:r>
            <a:endParaRPr kumimoji="0" lang="zh-CN" altLang="en-US" sz="2400" b="1"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3" name="Dreptunghi 12"/>
          <p:cNvSpPr/>
          <p:nvPr/>
        </p:nvSpPr>
        <p:spPr>
          <a:xfrm>
            <a:off x="301557" y="4001845"/>
            <a:ext cx="3278222" cy="266160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r>
              <a:rPr lang="ro-RO" sz="2000" dirty="0">
                <a:solidFill>
                  <a:prstClr val="black"/>
                </a:solidFill>
                <a:latin typeface="Times New Roman" panose="02020603050405020304" pitchFamily="18" charset="0"/>
                <a:ea typeface="Calibri" panose="020F0502020204030204" pitchFamily="34" charset="0"/>
              </a:rPr>
              <a:t> </a:t>
            </a:r>
            <a:r>
              <a:rPr lang="ro-RO" dirty="0">
                <a:solidFill>
                  <a:prstClr val="black"/>
                </a:solidFill>
                <a:latin typeface="Times New Roman" panose="02020603050405020304" pitchFamily="18" charset="0"/>
                <a:ea typeface="Calibri" panose="020F0502020204030204" pitchFamily="34" charset="0"/>
              </a:rPr>
              <a:t>Ministerul Educației și Cercetării din R. Moldova</a:t>
            </a:r>
          </a:p>
          <a:p>
            <a:pPr marL="342900" lvl="0" indent="-342900">
              <a:buFont typeface="Arial" panose="020B0604020202020204" pitchFamily="34" charset="0"/>
              <a:buChar char="•"/>
            </a:pPr>
            <a:r>
              <a:rPr lang="ro-RO" dirty="0">
                <a:solidFill>
                  <a:prstClr val="black"/>
                </a:solidFill>
                <a:latin typeface="Times New Roman" panose="02020603050405020304" pitchFamily="18" charset="0"/>
                <a:ea typeface="Calibri" panose="020F0502020204030204" pitchFamily="34" charset="0"/>
              </a:rPr>
              <a:t>UNICEF Moldova</a:t>
            </a:r>
          </a:p>
          <a:p>
            <a:pPr marL="342900" lvl="0" indent="-342900">
              <a:buFont typeface="Arial" panose="020B0604020202020204" pitchFamily="34" charset="0"/>
              <a:buChar char="•"/>
            </a:pPr>
            <a:r>
              <a:rPr lang="en-US" dirty="0">
                <a:solidFill>
                  <a:srgbClr val="000000"/>
                </a:solidFill>
                <a:latin typeface="Times New Roman" panose="02020603050405020304" pitchFamily="18" charset="0"/>
                <a:ea typeface="Times New Roman" panose="02020603050405020304" pitchFamily="18" charset="0"/>
              </a:rPr>
              <a:t>AO ”</a:t>
            </a:r>
            <a:r>
              <a:rPr lang="en-US" dirty="0" err="1">
                <a:solidFill>
                  <a:srgbClr val="000000"/>
                </a:solidFill>
                <a:latin typeface="Times New Roman" panose="02020603050405020304" pitchFamily="18" charset="0"/>
                <a:ea typeface="Times New Roman" panose="02020603050405020304" pitchFamily="18" charset="0"/>
              </a:rPr>
              <a:t>Parteneriate</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pentru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fiecare</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Copil</a:t>
            </a:r>
            <a:r>
              <a:rPr lang="en-US" dirty="0">
                <a:solidFill>
                  <a:srgbClr val="000000"/>
                </a:solidFill>
                <a:latin typeface="Times New Roman" panose="02020603050405020304" pitchFamily="18" charset="0"/>
                <a:ea typeface="Times New Roman" panose="02020603050405020304" pitchFamily="18" charset="0"/>
              </a:rPr>
              <a:t>” </a:t>
            </a:r>
            <a:endParaRPr lang="ro-RO" dirty="0">
              <a:solidFill>
                <a:prstClr val="black"/>
              </a:solidFill>
              <a:latin typeface="Times New Roman" panose="02020603050405020304" pitchFamily="18" charset="0"/>
              <a:ea typeface="Calibri" panose="020F0502020204030204" pitchFamily="34" charset="0"/>
            </a:endParaRPr>
          </a:p>
          <a:p>
            <a:pPr marL="342900" lvl="0" indent="-342900">
              <a:buFont typeface="Arial" panose="020B0604020202020204" pitchFamily="34" charset="0"/>
              <a:buChar char="•"/>
            </a:pPr>
            <a:r>
              <a:rPr lang="ro-RO" dirty="0">
                <a:solidFill>
                  <a:prstClr val="black"/>
                </a:solidFill>
                <a:latin typeface="Times New Roman" panose="02020603050405020304" pitchFamily="18" charset="0"/>
                <a:ea typeface="Calibri" panose="020F0502020204030204" pitchFamily="34" charset="0"/>
              </a:rPr>
              <a:t>Consiliul Raional Nisporeni</a:t>
            </a:r>
          </a:p>
          <a:p>
            <a:pPr lvl="0"/>
            <a:r>
              <a:rPr lang="ro-RO" b="1" dirty="0">
                <a:solidFill>
                  <a:prstClr val="black"/>
                </a:solidFill>
                <a:latin typeface="Times New Roman" panose="02020603050405020304" pitchFamily="18" charset="0"/>
                <a:ea typeface="Calibri" panose="020F0502020204030204" pitchFamily="34" charset="0"/>
              </a:rPr>
              <a:t>Moderator:</a:t>
            </a:r>
            <a:r>
              <a:rPr lang="ro-RO" dirty="0">
                <a:solidFill>
                  <a:prstClr val="black"/>
                </a:solidFill>
                <a:latin typeface="Times New Roman" panose="02020603050405020304" pitchFamily="18" charset="0"/>
                <a:ea typeface="Calibri" panose="020F0502020204030204" pitchFamily="34" charset="0"/>
              </a:rPr>
              <a:t> Nina Sterpu, director adjunct</a:t>
            </a:r>
            <a:endParaRPr lang="en-US" altLang="zh-CN" dirty="0">
              <a:solidFill>
                <a:prstClr val="black">
                  <a:lumMod val="85000"/>
                  <a:lumOff val="15000"/>
                </a:prstClr>
              </a:solidFill>
              <a:ea typeface="微软雅黑"/>
              <a:cs typeface="+mn-ea"/>
              <a:sym typeface="+mn-lt"/>
            </a:endParaRPr>
          </a:p>
        </p:txBody>
      </p:sp>
      <p:grpSp>
        <p:nvGrpSpPr>
          <p:cNvPr id="72" name="组合 22"/>
          <p:cNvGrpSpPr/>
          <p:nvPr/>
        </p:nvGrpSpPr>
        <p:grpSpPr>
          <a:xfrm>
            <a:off x="4166756" y="3141234"/>
            <a:ext cx="3200400" cy="742277"/>
            <a:chOff x="9087077" y="1527388"/>
            <a:chExt cx="2303707" cy="2303706"/>
          </a:xfrm>
          <a:solidFill>
            <a:schemeClr val="accent5">
              <a:lumMod val="40000"/>
              <a:lumOff val="60000"/>
            </a:schemeClr>
          </a:solidFill>
        </p:grpSpPr>
        <p:sp>
          <p:nvSpPr>
            <p:cNvPr id="73" name="椭圆 33"/>
            <p:cNvSpPr/>
            <p:nvPr/>
          </p:nvSpPr>
          <p:spPr>
            <a:xfrm>
              <a:off x="9087077" y="1527388"/>
              <a:ext cx="2303707" cy="2303706"/>
            </a:xfrm>
            <a:prstGeom prst="roundRect">
              <a:avLst/>
            </a:prstGeom>
            <a:grpFill/>
            <a:ln w="25400" cap="flat" cmpd="sng" algn="ctr">
              <a:noFill/>
              <a:prstDash val="solid"/>
            </a:ln>
            <a:effectLst>
              <a:outerShdw blurRad="190500" dist="88900" dir="2700000" algn="tl" rotWithShape="0">
                <a:prstClr val="black">
                  <a:alpha val="30000"/>
                </a:prstClr>
              </a:outerShdw>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a typeface="微软雅黑"/>
                <a:cs typeface="+mn-ea"/>
                <a:sym typeface="+mn-lt"/>
              </a:endParaRPr>
            </a:p>
          </p:txBody>
        </p:sp>
        <p:sp>
          <p:nvSpPr>
            <p:cNvPr id="74" name="椭圆 34"/>
            <p:cNvSpPr/>
            <p:nvPr/>
          </p:nvSpPr>
          <p:spPr>
            <a:xfrm>
              <a:off x="9166557" y="1710379"/>
              <a:ext cx="2144746" cy="1937724"/>
            </a:xfrm>
            <a:prstGeom prst="roundRect">
              <a:avLst/>
            </a:prstGeom>
            <a:grpFill/>
            <a:ln w="25400" cap="flat" cmpd="sng" algn="ctr">
              <a:gradFill flip="none" rotWithShape="1">
                <a:gsLst>
                  <a:gs pos="0">
                    <a:sysClr val="window" lastClr="FFFFFF">
                      <a:lumMod val="85000"/>
                    </a:sysClr>
                  </a:gs>
                  <a:gs pos="100000">
                    <a:sysClr val="window" lastClr="FFFFFF"/>
                  </a:gs>
                </a:gsLst>
                <a:lin ang="2700000" scaled="1"/>
                <a:tileRect/>
              </a:gradFill>
              <a:prstDash val="solid"/>
            </a:ln>
            <a:effectLst>
              <a:innerShdw blurRad="88900" dist="38100" dir="13500000">
                <a:prstClr val="black">
                  <a:alpha val="4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altLang="zh-CN" sz="2400" b="1" i="0" u="none" strike="noStrike" kern="0" cap="none" spc="0" normalizeH="0" baseline="0" noProof="0" dirty="0">
                  <a:ln>
                    <a:noFill/>
                  </a:ln>
                  <a:effectLst/>
                  <a:uLnTx/>
                  <a:uFillTx/>
                  <a:latin typeface="Times New Roman" panose="02020603050405020304" pitchFamily="18" charset="0"/>
                  <a:ea typeface="微软雅黑"/>
                  <a:cs typeface="Times New Roman" panose="02020603050405020304" pitchFamily="18" charset="0"/>
                  <a:sym typeface="+mn-lt"/>
                </a:rPr>
                <a:t>Participanți</a:t>
              </a:r>
              <a:endParaRPr kumimoji="0" lang="zh-CN" altLang="en-US" sz="2400" b="1" i="0" u="none" strike="noStrike" kern="0" cap="none" spc="0" normalizeH="0" baseline="0" noProof="0" dirty="0">
                <a:ln>
                  <a:noFill/>
                </a:ln>
                <a:effectLst/>
                <a:uLnTx/>
                <a:uFillTx/>
                <a:latin typeface="Times New Roman" panose="02020603050405020304" pitchFamily="18" charset="0"/>
                <a:ea typeface="微软雅黑"/>
                <a:cs typeface="Times New Roman" panose="02020603050405020304" pitchFamily="18" charset="0"/>
                <a:sym typeface="+mn-lt"/>
              </a:endParaRPr>
            </a:p>
          </p:txBody>
        </p:sp>
      </p:grpSp>
      <p:sp>
        <p:nvSpPr>
          <p:cNvPr id="17" name="Schemă logică: Proces alternativ 16"/>
          <p:cNvSpPr/>
          <p:nvPr/>
        </p:nvSpPr>
        <p:spPr>
          <a:xfrm>
            <a:off x="3727174" y="3958814"/>
            <a:ext cx="4437880" cy="2762997"/>
          </a:xfrm>
          <a:prstGeom prst="flowChartAlternateProcess">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o-RO" sz="1600" b="1" dirty="0">
                <a:solidFill>
                  <a:prstClr val="black"/>
                </a:solidFill>
                <a:latin typeface="Times New Roman" panose="02020603050405020304" pitchFamily="18" charset="0"/>
                <a:ea typeface="微软雅黑"/>
              </a:rPr>
              <a:t>Invitați: </a:t>
            </a:r>
          </a:p>
          <a:p>
            <a:r>
              <a:rPr lang="ro-RO" sz="1600" b="1" dirty="0">
                <a:solidFill>
                  <a:prstClr val="black"/>
                </a:solidFill>
                <a:latin typeface="Times New Roman" panose="02020603050405020304" pitchFamily="18" charset="0"/>
                <a:ea typeface="微软雅黑"/>
              </a:rPr>
              <a:t>Dna Valentina </a:t>
            </a:r>
            <a:r>
              <a:rPr lang="ro-RO" sz="1600" b="1" dirty="0" err="1">
                <a:solidFill>
                  <a:prstClr val="black"/>
                </a:solidFill>
                <a:latin typeface="Times New Roman" panose="02020603050405020304" pitchFamily="18" charset="0"/>
                <a:ea typeface="微软雅黑"/>
              </a:rPr>
              <a:t>Chicu</a:t>
            </a:r>
            <a:r>
              <a:rPr lang="ro-RO" sz="1600" b="1" dirty="0">
                <a:solidFill>
                  <a:prstClr val="black"/>
                </a:solidFill>
                <a:latin typeface="Times New Roman" panose="02020603050405020304" pitchFamily="18" charset="0"/>
                <a:ea typeface="微软雅黑"/>
              </a:rPr>
              <a:t>, </a:t>
            </a:r>
          </a:p>
          <a:p>
            <a:r>
              <a:rPr lang="ro-RO" sz="1600" b="1" dirty="0">
                <a:solidFill>
                  <a:prstClr val="black"/>
                </a:solidFill>
                <a:latin typeface="Times New Roman" panose="02020603050405020304" pitchFamily="18" charset="0"/>
                <a:ea typeface="微软雅黑"/>
              </a:rPr>
              <a:t>Daniela Mămăligă și Ana Palii, </a:t>
            </a:r>
            <a:r>
              <a:rPr lang="ro-RO"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AO ”</a:t>
            </a:r>
            <a:r>
              <a:rPr lang="ro-RO"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Partene-riate</a:t>
            </a:r>
            <a:r>
              <a:rPr lang="ro-RO"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pentru Fiecare Copil”</a:t>
            </a:r>
          </a:p>
          <a:p>
            <a:r>
              <a:rPr lang="ro-RO"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Viorica Marț, </a:t>
            </a:r>
            <a:r>
              <a:rPr lang="ro-RO"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Ministerul Educației și Cerce-</a:t>
            </a:r>
            <a:r>
              <a:rPr lang="ro-RO"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tări</a:t>
            </a:r>
            <a:r>
              <a:rPr lang="ro-RO"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Republica Moldova</a:t>
            </a:r>
          </a:p>
          <a:p>
            <a:r>
              <a:rPr lang="ro-RO"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Sergiu </a:t>
            </a:r>
            <a:r>
              <a:rPr lang="ro-RO" sz="1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Sococol</a:t>
            </a:r>
            <a:r>
              <a:rPr lang="ro-RO"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vice președintele raionului Nisporeni</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647700" algn="l"/>
              </a:tabLst>
            </a:pPr>
            <a:r>
              <a:rPr lang="ro-RO"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1600" b="1" dirty="0">
                <a:solidFill>
                  <a:srgbClr val="000000"/>
                </a:solidFill>
                <a:latin typeface="Times New Roman" panose="02020603050405020304" pitchFamily="18" charset="0"/>
                <a:ea typeface="Times New Roman" panose="02020603050405020304" pitchFamily="18" charset="0"/>
              </a:rPr>
              <a:t>50 de  participanți</a:t>
            </a:r>
            <a:r>
              <a:rPr lang="ro-RO" sz="1600" dirty="0">
                <a:solidFill>
                  <a:srgbClr val="000000"/>
                </a:solidFill>
                <a:latin typeface="Times New Roman" panose="02020603050405020304" pitchFamily="18" charset="0"/>
                <a:ea typeface="Times New Roman" panose="02020603050405020304" pitchFamily="18" charset="0"/>
              </a:rPr>
              <a:t>, specialiști din cadrul tuturor organelor locale din domeniul învăță-</a:t>
            </a:r>
            <a:r>
              <a:rPr lang="ro-RO" sz="1600" dirty="0" err="1">
                <a:solidFill>
                  <a:srgbClr val="000000"/>
                </a:solidFill>
                <a:latin typeface="Times New Roman" panose="02020603050405020304" pitchFamily="18" charset="0"/>
                <a:ea typeface="Times New Roman" panose="02020603050405020304" pitchFamily="18" charset="0"/>
              </a:rPr>
              <a:t>mântului</a:t>
            </a:r>
            <a:r>
              <a:rPr lang="ro-RO" sz="1600" dirty="0">
                <a:solidFill>
                  <a:srgbClr val="000000"/>
                </a:solidFill>
                <a:latin typeface="Times New Roman" panose="02020603050405020304" pitchFamily="18" charset="0"/>
                <a:ea typeface="Times New Roman" panose="02020603050405020304" pitchFamily="18" charset="0"/>
              </a:rPr>
              <a:t>. </a:t>
            </a:r>
            <a:endParaRPr lang="en-US" altLang="zh-CN" sz="1200" dirty="0">
              <a:solidFill>
                <a:prstClr val="black">
                  <a:lumMod val="85000"/>
                  <a:lumOff val="15000"/>
                </a:prstClr>
              </a:solidFill>
              <a:ea typeface="微软雅黑"/>
              <a:cs typeface="+mn-ea"/>
              <a:sym typeface="+mn-lt"/>
            </a:endParaRPr>
          </a:p>
        </p:txBody>
      </p:sp>
      <p:grpSp>
        <p:nvGrpSpPr>
          <p:cNvPr id="78" name="组合 26"/>
          <p:cNvGrpSpPr/>
          <p:nvPr/>
        </p:nvGrpSpPr>
        <p:grpSpPr>
          <a:xfrm>
            <a:off x="8428037" y="3055172"/>
            <a:ext cx="3211737" cy="774550"/>
            <a:chOff x="9015062" y="1527388"/>
            <a:chExt cx="2375722" cy="2303706"/>
          </a:xfrm>
          <a:solidFill>
            <a:schemeClr val="accent5">
              <a:lumMod val="40000"/>
              <a:lumOff val="60000"/>
            </a:schemeClr>
          </a:solidFill>
        </p:grpSpPr>
        <p:sp>
          <p:nvSpPr>
            <p:cNvPr id="79" name="椭圆 33"/>
            <p:cNvSpPr/>
            <p:nvPr/>
          </p:nvSpPr>
          <p:spPr>
            <a:xfrm>
              <a:off x="9087077" y="1527388"/>
              <a:ext cx="2303707" cy="2303706"/>
            </a:xfrm>
            <a:prstGeom prst="roundRect">
              <a:avLst/>
            </a:prstGeom>
            <a:grpFill/>
            <a:ln w="25400" cap="flat" cmpd="sng" algn="ctr">
              <a:noFill/>
              <a:prstDash val="solid"/>
            </a:ln>
            <a:effectLst>
              <a:outerShdw blurRad="190500" dist="88900" dir="2700000" algn="tl" rotWithShape="0">
                <a:prstClr val="black">
                  <a:alpha val="30000"/>
                </a:prstClr>
              </a:outerShdw>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ea typeface="微软雅黑"/>
                <a:cs typeface="+mn-ea"/>
                <a:sym typeface="+mn-lt"/>
              </a:endParaRPr>
            </a:p>
          </p:txBody>
        </p:sp>
        <p:sp>
          <p:nvSpPr>
            <p:cNvPr id="80" name="椭圆 34"/>
            <p:cNvSpPr/>
            <p:nvPr/>
          </p:nvSpPr>
          <p:spPr>
            <a:xfrm>
              <a:off x="9015062" y="1710380"/>
              <a:ext cx="2296242" cy="1937723"/>
            </a:xfrm>
            <a:prstGeom prst="roundRect">
              <a:avLst/>
            </a:prstGeom>
            <a:grpFill/>
            <a:ln w="25400" cap="flat" cmpd="sng" algn="ctr">
              <a:gradFill flip="none" rotWithShape="1">
                <a:gsLst>
                  <a:gs pos="0">
                    <a:sysClr val="window" lastClr="FFFFFF">
                      <a:lumMod val="85000"/>
                    </a:sysClr>
                  </a:gs>
                  <a:gs pos="100000">
                    <a:sysClr val="window" lastClr="FFFFFF"/>
                  </a:gs>
                </a:gsLst>
                <a:lin ang="2700000" scaled="1"/>
                <a:tileRect/>
              </a:gradFill>
              <a:prstDash val="solid"/>
            </a:ln>
            <a:effectLst>
              <a:innerShdw blurRad="88900" dist="38100" dir="13500000">
                <a:prstClr val="black">
                  <a:alpha val="4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o-RO" altLang="zh-CN" sz="1800" b="0" i="0" u="none" strike="noStrike" kern="0" cap="none" spc="0" normalizeH="0" baseline="0" noProof="0" dirty="0">
                  <a:ln>
                    <a:noFill/>
                  </a:ln>
                  <a:solidFill>
                    <a:sysClr val="window" lastClr="FFFFFF"/>
                  </a:solidFill>
                  <a:effectLst/>
                  <a:uLnTx/>
                  <a:uFillTx/>
                  <a:ea typeface="微软雅黑"/>
                  <a:cs typeface="+mn-ea"/>
                  <a:sym typeface="+mn-lt"/>
                </a:rPr>
                <a:t> </a:t>
              </a:r>
              <a:r>
                <a:rPr kumimoji="0" lang="ro-RO" altLang="zh-CN" sz="2400" b="1"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Ateliere</a:t>
              </a:r>
              <a:endParaRPr kumimoji="0" lang="zh-CN" altLang="en-US" sz="2400" b="1"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grpSp>
      <p:sp>
        <p:nvSpPr>
          <p:cNvPr id="84" name="圆角矩形 25"/>
          <p:cNvSpPr/>
          <p:nvPr/>
        </p:nvSpPr>
        <p:spPr>
          <a:xfrm>
            <a:off x="8304903" y="3915784"/>
            <a:ext cx="3614569" cy="2822945"/>
          </a:xfrm>
          <a:prstGeom prst="roundRect">
            <a:avLst>
              <a:gd name="adj" fmla="val 6410"/>
            </a:avLst>
          </a:prstGeom>
          <a:gradFill flip="none" rotWithShape="1">
            <a:gsLst>
              <a:gs pos="0">
                <a:sysClr val="window" lastClr="FFFFFF"/>
              </a:gs>
              <a:gs pos="73000">
                <a:srgbClr val="ECECEC"/>
              </a:gs>
              <a:gs pos="100000">
                <a:srgbClr val="D9D9D9"/>
              </a:gs>
            </a:gsLst>
            <a:lin ang="2700000" scaled="1"/>
            <a:tileRect/>
          </a:gradFill>
          <a:ln w="25400">
            <a:solidFill>
              <a:schemeClr val="tx1"/>
            </a:soli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pPr lvl="0" defTabSz="1016000">
              <a:buClr>
                <a:srgbClr val="E84E2D"/>
              </a:buClr>
              <a:defRPr/>
            </a:pPr>
            <a:r>
              <a:rPr lang="ro-RO" altLang="zh-CN" sz="2000" dirty="0">
                <a:solidFill>
                  <a:prstClr val="black"/>
                </a:solidFill>
                <a:latin typeface="Times New Roman" panose="02020603050405020304" pitchFamily="18" charset="0"/>
                <a:ea typeface="微软雅黑"/>
                <a:cs typeface="Times New Roman" panose="02020603050405020304" pitchFamily="18" charset="0"/>
                <a:sym typeface="+mn-lt"/>
              </a:rPr>
              <a:t>      </a:t>
            </a:r>
            <a:r>
              <a:rPr lang="ro-RO" altLang="zh-CN" dirty="0">
                <a:solidFill>
                  <a:prstClr val="black"/>
                </a:solidFill>
                <a:latin typeface="Times New Roman" panose="02020603050405020304" pitchFamily="18" charset="0"/>
                <a:ea typeface="微软雅黑"/>
                <a:cs typeface="Times New Roman" panose="02020603050405020304" pitchFamily="18" charset="0"/>
                <a:sym typeface="+mn-lt"/>
              </a:rPr>
              <a:t>Diseminarea bunelor practici a 10 </a:t>
            </a:r>
            <a:r>
              <a:rPr lang="ro-RO" altLang="zh-CN" dirty="0" err="1">
                <a:solidFill>
                  <a:prstClr val="black"/>
                </a:solidFill>
                <a:latin typeface="Times New Roman" panose="02020603050405020304" pitchFamily="18" charset="0"/>
                <a:ea typeface="微软雅黑"/>
                <a:cs typeface="Times New Roman" panose="02020603050405020304" pitchFamily="18" charset="0"/>
                <a:sym typeface="+mn-lt"/>
              </a:rPr>
              <a:t>speakeri</a:t>
            </a:r>
            <a:r>
              <a:rPr lang="ro-RO" altLang="zh-CN" dirty="0">
                <a:solidFill>
                  <a:prstClr val="black"/>
                </a:solidFill>
                <a:latin typeface="Times New Roman" panose="02020603050405020304" pitchFamily="18" charset="0"/>
                <a:ea typeface="微软雅黑"/>
                <a:cs typeface="Times New Roman" panose="02020603050405020304" pitchFamily="18" charset="0"/>
                <a:sym typeface="+mn-lt"/>
              </a:rPr>
              <a:t>.</a:t>
            </a:r>
          </a:p>
          <a:p>
            <a:pPr lvl="0" defTabSz="1016000">
              <a:buClr>
                <a:srgbClr val="E84E2D"/>
              </a:buClr>
              <a:defRPr/>
            </a:pPr>
            <a:endParaRPr lang="ro-RO" altLang="zh-CN" dirty="0">
              <a:solidFill>
                <a:prstClr val="black"/>
              </a:solidFill>
              <a:latin typeface="Times New Roman" panose="02020603050405020304" pitchFamily="18" charset="0"/>
              <a:ea typeface="微软雅黑"/>
              <a:cs typeface="Times New Roman" panose="02020603050405020304" pitchFamily="18" charset="0"/>
              <a:sym typeface="+mn-lt"/>
            </a:endParaRPr>
          </a:p>
          <a:p>
            <a:pPr lvl="0" defTabSz="1016000">
              <a:buClr>
                <a:srgbClr val="E84E2D"/>
              </a:buClr>
              <a:defRPr/>
            </a:pPr>
            <a:r>
              <a:rPr lang="ro-RO" altLang="zh-CN" b="1" i="1" dirty="0">
                <a:solidFill>
                  <a:prstClr val="black"/>
                </a:solidFill>
                <a:latin typeface="Times New Roman" panose="02020603050405020304" pitchFamily="18" charset="0"/>
                <a:ea typeface="微软雅黑"/>
                <a:cs typeface="Times New Roman" panose="02020603050405020304" pitchFamily="18" charset="0"/>
                <a:sym typeface="+mn-lt"/>
              </a:rPr>
              <a:t>Sesiunea I</a:t>
            </a:r>
            <a:r>
              <a:rPr lang="ro-RO" altLang="zh-CN" dirty="0">
                <a:solidFill>
                  <a:prstClr val="black"/>
                </a:solidFill>
                <a:latin typeface="Times New Roman" panose="02020603050405020304" pitchFamily="18" charset="0"/>
                <a:ea typeface="微软雅黑"/>
                <a:cs typeface="Times New Roman" panose="02020603050405020304" pitchFamily="18" charset="0"/>
                <a:sym typeface="+mn-lt"/>
              </a:rPr>
              <a:t>: 5 ateliere de lucru </a:t>
            </a:r>
          </a:p>
          <a:p>
            <a:pPr lvl="0" defTabSz="1016000">
              <a:buClr>
                <a:srgbClr val="E84E2D"/>
              </a:buClr>
              <a:defRPr/>
            </a:pPr>
            <a:r>
              <a:rPr lang="ro-RO" altLang="zh-CN" b="1" i="1" dirty="0">
                <a:solidFill>
                  <a:prstClr val="black"/>
                </a:solidFill>
                <a:latin typeface="Times New Roman" panose="02020603050405020304" pitchFamily="18" charset="0"/>
                <a:ea typeface="微软雅黑"/>
                <a:cs typeface="Times New Roman" panose="02020603050405020304" pitchFamily="18" charset="0"/>
                <a:sym typeface="+mn-lt"/>
              </a:rPr>
              <a:t>Sesiunea II: </a:t>
            </a:r>
            <a:r>
              <a:rPr lang="en-US" dirty="0">
                <a:solidFill>
                  <a:srgbClr val="212529"/>
                </a:solidFill>
                <a:latin typeface="Times New Roman" panose="02020603050405020304" pitchFamily="18" charset="0"/>
                <a:ea typeface="Calibri" panose="020F0502020204030204" pitchFamily="34" charset="0"/>
              </a:rPr>
              <a:t>Workshop</a:t>
            </a:r>
            <a:r>
              <a:rPr lang="ro-RO" b="1" dirty="0">
                <a:solidFill>
                  <a:srgbClr val="212529"/>
                </a:solidFill>
                <a:latin typeface="Times New Roman" panose="02020603050405020304" pitchFamily="18" charset="0"/>
                <a:ea typeface="Calibri" panose="020F0502020204030204" pitchFamily="34" charset="0"/>
              </a:rPr>
              <a:t> (</a:t>
            </a:r>
            <a:r>
              <a:rPr lang="ro-RO" dirty="0">
                <a:solidFill>
                  <a:srgbClr val="212529"/>
                </a:solidFill>
                <a:latin typeface="Times New Roman" panose="02020603050405020304" pitchFamily="18" charset="0"/>
                <a:ea typeface="Calibri" panose="020F0502020204030204" pitchFamily="34" charset="0"/>
              </a:rPr>
              <a:t>5 ateliere: HG nr. 143/2018).</a:t>
            </a:r>
            <a:r>
              <a:rPr lang="ro-RO" altLang="zh-CN" dirty="0">
                <a:solidFill>
                  <a:prstClr val="black"/>
                </a:solidFill>
                <a:latin typeface="Times New Roman" panose="02020603050405020304" pitchFamily="18" charset="0"/>
                <a:ea typeface="微软雅黑"/>
                <a:cs typeface="Times New Roman" panose="02020603050405020304" pitchFamily="18" charset="0"/>
                <a:sym typeface="+mn-lt"/>
              </a:rPr>
              <a:t> </a:t>
            </a:r>
          </a:p>
          <a:p>
            <a:pPr lvl="0" defTabSz="1016000">
              <a:buClr>
                <a:srgbClr val="E84E2D"/>
              </a:buClr>
              <a:defRPr/>
            </a:pPr>
            <a:r>
              <a:rPr lang="ro-RO" b="1" i="1" dirty="0">
                <a:solidFill>
                  <a:srgbClr val="000000"/>
                </a:solidFill>
                <a:latin typeface="Times New Roman" panose="02020603050405020304" pitchFamily="18" charset="0"/>
                <a:ea typeface="Times New Roman" panose="02020603050405020304" pitchFamily="18" charset="0"/>
              </a:rPr>
              <a:t>Sesiunea III: </a:t>
            </a:r>
            <a:r>
              <a:rPr lang="ro-RO" dirty="0">
                <a:solidFill>
                  <a:srgbClr val="000000"/>
                </a:solidFill>
                <a:latin typeface="Times New Roman" panose="02020603050405020304" pitchFamily="18" charset="0"/>
                <a:ea typeface="Times New Roman" panose="02020603050405020304" pitchFamily="18" charset="0"/>
              </a:rPr>
              <a:t>Sprijinirea recuperării elevilor în situații de criză.</a:t>
            </a:r>
            <a:endParaRPr lang="ro-RO" altLang="zh-CN" dirty="0">
              <a:solidFill>
                <a:prstClr val="black"/>
              </a:solidFill>
              <a:latin typeface="Times New Roman" panose="02020603050405020304" pitchFamily="18" charset="0"/>
              <a:ea typeface="微软雅黑"/>
              <a:cs typeface="Times New Roman" panose="02020603050405020304" pitchFamily="18" charset="0"/>
              <a:sym typeface="+mn-lt"/>
            </a:endParaRPr>
          </a:p>
        </p:txBody>
      </p:sp>
      <p:sp>
        <p:nvSpPr>
          <p:cNvPr id="3" name="Dreptunghi 2"/>
          <p:cNvSpPr/>
          <p:nvPr/>
        </p:nvSpPr>
        <p:spPr>
          <a:xfrm>
            <a:off x="2126975" y="168965"/>
            <a:ext cx="9382538" cy="959237"/>
          </a:xfrm>
          <a:prstGeom prst="rect">
            <a:avLst/>
          </a:prstGeom>
        </p:spPr>
        <p:txBody>
          <a:bodyPr wrap="square">
            <a:spAutoFit/>
          </a:bodyPr>
          <a:lstStyle/>
          <a:p>
            <a:pPr lvl="0" algn="ctr">
              <a:spcAft>
                <a:spcPts val="1000"/>
              </a:spcAft>
            </a:pPr>
            <a:r>
              <a:rPr lang="ro-RO"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REUNIUNEA  METODICĂ </a:t>
            </a:r>
            <a:r>
              <a:rPr lang="en-US"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REPUBLICA</a:t>
            </a:r>
            <a:r>
              <a:rPr lang="ro-RO"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 </a:t>
            </a:r>
            <a:endPar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ctr"/>
            <a:r>
              <a:rPr lang="ro-RO" sz="1600" b="1" dirty="0">
                <a:solidFill>
                  <a:srgbClr val="000000"/>
                </a:solidFill>
                <a:latin typeface="Times New Roman" panose="02020603050405020304" pitchFamily="18" charset="0"/>
                <a:ea typeface="Calibri" panose="020F0502020204030204" pitchFamily="34" charset="0"/>
              </a:rPr>
              <a:t> a specialiștilor din organele locale de specialitate din domeniul învățământului, responsabili de disciplina</a:t>
            </a:r>
            <a:r>
              <a:rPr lang="ro-RO" sz="1600" b="1" i="1" dirty="0">
                <a:solidFill>
                  <a:srgbClr val="000000"/>
                </a:solidFill>
                <a:latin typeface="Times New Roman" panose="02020603050405020304" pitchFamily="18" charset="0"/>
                <a:ea typeface="Calibri" panose="020F0502020204030204" pitchFamily="34" charset="0"/>
              </a:rPr>
              <a:t> Dezvoltare personală</a:t>
            </a:r>
            <a:r>
              <a:rPr lang="en-US" sz="1600" b="1" i="1" dirty="0">
                <a:solidFill>
                  <a:srgbClr val="000000"/>
                </a:solidFill>
                <a:latin typeface="Times New Roman" panose="02020603050405020304" pitchFamily="18" charset="0"/>
                <a:ea typeface="Calibri" panose="020F0502020204030204" pitchFamily="34" charset="0"/>
              </a:rPr>
              <a:t> (</a:t>
            </a:r>
            <a:r>
              <a:rPr lang="ro-RO" sz="1600" b="1" i="1" dirty="0">
                <a:solidFill>
                  <a:srgbClr val="000000"/>
                </a:solidFill>
                <a:latin typeface="Times New Roman" panose="02020603050405020304" pitchFamily="18" charset="0"/>
                <a:ea typeface="Calibri" panose="020F0502020204030204" pitchFamily="34" charset="0"/>
              </a:rPr>
              <a:t> Ordinul MEC nr. 631 din 31.05.2023)</a:t>
            </a:r>
            <a:endParaRPr lang="en-US" sz="1600" dirty="0">
              <a:solidFill>
                <a:srgbClr val="000000"/>
              </a:solidFill>
            </a:endParaRPr>
          </a:p>
        </p:txBody>
      </p:sp>
      <p:sp>
        <p:nvSpPr>
          <p:cNvPr id="4" name="Dreptunghi 3"/>
          <p:cNvSpPr/>
          <p:nvPr/>
        </p:nvSpPr>
        <p:spPr>
          <a:xfrm>
            <a:off x="715963" y="1182758"/>
            <a:ext cx="11101663" cy="1754326"/>
          </a:xfrm>
          <a:prstGeom prst="rect">
            <a:avLst/>
          </a:prstGeom>
        </p:spPr>
        <p:txBody>
          <a:bodyPr wrap="square">
            <a:spAutoFit/>
          </a:bodyPr>
          <a:lstStyle/>
          <a:p>
            <a:r>
              <a:rPr lang="ro-RO" dirty="0">
                <a:solidFill>
                  <a:srgbClr val="000000"/>
                </a:solidFill>
                <a:latin typeface="Times New Roman" panose="02020603050405020304" pitchFamily="18" charset="0"/>
                <a:ea typeface="Calibri" panose="020F0502020204030204" pitchFamily="34" charset="0"/>
              </a:rPr>
              <a:t>	</a:t>
            </a:r>
            <a:r>
              <a:rPr lang="ro-RO" b="1" dirty="0">
                <a:solidFill>
                  <a:srgbClr val="000000"/>
                </a:solidFill>
                <a:latin typeface="Bookman Old Style" panose="02050604050505020204" pitchFamily="18" charset="0"/>
                <a:ea typeface="Calibri" panose="020F0502020204030204" pitchFamily="34" charset="0"/>
              </a:rPr>
              <a:t>Tema:  Dezvoltarea personală și bunăstarea elevilor:  asistență,  intervenție și consiliere.</a:t>
            </a:r>
            <a:r>
              <a:rPr lang="ro-RO" b="1" dirty="0">
                <a:solidFill>
                  <a:srgbClr val="000000"/>
                </a:solidFill>
                <a:latin typeface="Bookman Old Style" panose="02050604050505020204" pitchFamily="18" charset="0"/>
                <a:ea typeface="Times New Roman" panose="02020603050405020304" pitchFamily="18" charset="0"/>
              </a:rPr>
              <a:t> </a:t>
            </a:r>
            <a:endParaRPr lang="ro-RO" b="1" dirty="0">
              <a:solidFill>
                <a:srgbClr val="000000"/>
              </a:solidFill>
              <a:latin typeface="Bookman Old Style" panose="02050604050505020204" pitchFamily="18" charset="0"/>
              <a:ea typeface="Calibri" panose="020F0502020204030204" pitchFamily="34" charset="0"/>
            </a:endParaRPr>
          </a:p>
          <a:p>
            <a:r>
              <a:rPr lang="ro-RO" b="1" i="1" dirty="0">
                <a:solidFill>
                  <a:srgbClr val="000000"/>
                </a:solidFill>
                <a:latin typeface="Times New Roman" panose="02020603050405020304" pitchFamily="18" charset="0"/>
                <a:ea typeface="Calibri" panose="020F0502020204030204" pitchFamily="34" charset="0"/>
              </a:rPr>
              <a:t>	Scop:</a:t>
            </a:r>
            <a:r>
              <a:rPr lang="ro-RO" dirty="0">
                <a:solidFill>
                  <a:srgbClr val="000000"/>
                </a:solidFill>
                <a:latin typeface="Times New Roman" panose="02020603050405020304" pitchFamily="18" charset="0"/>
                <a:ea typeface="Calibri" panose="020F0502020204030204" pitchFamily="34" charset="0"/>
              </a:rPr>
              <a:t> Eficientizarea actului educațional  la disciplina </a:t>
            </a:r>
            <a:r>
              <a:rPr lang="ro-RO" i="1" dirty="0">
                <a:solidFill>
                  <a:srgbClr val="000000"/>
                </a:solidFill>
                <a:latin typeface="Times New Roman" panose="02020603050405020304" pitchFamily="18" charset="0"/>
                <a:ea typeface="Calibri" panose="020F0502020204030204" pitchFamily="34" charset="0"/>
              </a:rPr>
              <a:t>Dezvoltare personală </a:t>
            </a:r>
            <a:r>
              <a:rPr lang="ro-RO" dirty="0">
                <a:solidFill>
                  <a:srgbClr val="000000"/>
                </a:solidFill>
                <a:latin typeface="Times New Roman" panose="02020603050405020304" pitchFamily="18" charset="0"/>
                <a:ea typeface="Calibri" panose="020F0502020204030204" pitchFamily="34" charset="0"/>
              </a:rPr>
              <a:t>prin asigurarea unui climat propice învățării și formării personalității elevilor, bazat pe dezvoltarea și valorificarea competențelor cadrelor didactice, implicate în acțiuni de intervenție, asistență și consiliere personală, aplicate pentru prevenirea primară a riscurilor privind bunăstarea fiecărui copil.</a:t>
            </a:r>
            <a:endParaRPr lang="en-US" dirty="0"/>
          </a:p>
        </p:txBody>
      </p:sp>
      <p:pic>
        <p:nvPicPr>
          <p:cNvPr id="5" name="Imagine 4"/>
          <p:cNvPicPr>
            <a:picLocks noChangeAspect="1"/>
          </p:cNvPicPr>
          <p:nvPr/>
        </p:nvPicPr>
        <p:blipFill>
          <a:blip r:embed="rId3"/>
          <a:stretch>
            <a:fillRect/>
          </a:stretch>
        </p:blipFill>
        <p:spPr>
          <a:xfrm>
            <a:off x="4270786" y="3399416"/>
            <a:ext cx="3291840" cy="441063"/>
          </a:xfrm>
          <a:prstGeom prst="rect">
            <a:avLst/>
          </a:prstGeom>
        </p:spPr>
      </p:pic>
    </p:spTree>
    <p:extLst>
      <p:ext uri="{BB962C8B-B14F-4D97-AF65-F5344CB8AC3E}">
        <p14:creationId xmlns:p14="http://schemas.microsoft.com/office/powerpoint/2010/main" val="371655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750"/>
                                        <p:tgtEl>
                                          <p:spTgt spid="59"/>
                                        </p:tgtEl>
                                      </p:cBhvr>
                                    </p:animEffect>
                                  </p:childTnLst>
                                </p:cTn>
                              </p:par>
                            </p:childTnLst>
                          </p:cTn>
                        </p:par>
                        <p:par>
                          <p:cTn id="8" fill="hold">
                            <p:stCondLst>
                              <p:cond delay="750"/>
                            </p:stCondLst>
                            <p:childTnLst>
                              <p:par>
                                <p:cTn id="9" presetID="2" presetClass="entr" presetSubtype="1" decel="100000"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500" fill="hold"/>
                                        <p:tgtEl>
                                          <p:spTgt spid="72"/>
                                        </p:tgtEl>
                                        <p:attrNameLst>
                                          <p:attrName>ppt_x</p:attrName>
                                        </p:attrNameLst>
                                      </p:cBhvr>
                                      <p:tavLst>
                                        <p:tav tm="0">
                                          <p:val>
                                            <p:strVal val="#ppt_x"/>
                                          </p:val>
                                        </p:tav>
                                        <p:tav tm="100000">
                                          <p:val>
                                            <p:strVal val="#ppt_x"/>
                                          </p:val>
                                        </p:tav>
                                      </p:tavLst>
                                    </p:anim>
                                    <p:anim calcmode="lin" valueType="num">
                                      <p:cBhvr additive="base">
                                        <p:cTn id="12" dur="500" fill="hold"/>
                                        <p:tgtEl>
                                          <p:spTgt spid="7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1" decel="100000" fill="hold" nodeType="afterEffect">
                                  <p:stCondLst>
                                    <p:cond delay="0"/>
                                  </p:stCondLst>
                                  <p:childTnLst>
                                    <p:set>
                                      <p:cBhvr>
                                        <p:cTn id="15" dur="1" fill="hold">
                                          <p:stCondLst>
                                            <p:cond delay="0"/>
                                          </p:stCondLst>
                                        </p:cTn>
                                        <p:tgtEl>
                                          <p:spTgt spid="78"/>
                                        </p:tgtEl>
                                        <p:attrNameLst>
                                          <p:attrName>style.visibility</p:attrName>
                                        </p:attrNameLst>
                                      </p:cBhvr>
                                      <p:to>
                                        <p:strVal val="visible"/>
                                      </p:to>
                                    </p:set>
                                    <p:anim calcmode="lin" valueType="num">
                                      <p:cBhvr additive="base">
                                        <p:cTn id="16" dur="500" fill="hold"/>
                                        <p:tgtEl>
                                          <p:spTgt spid="78"/>
                                        </p:tgtEl>
                                        <p:attrNameLst>
                                          <p:attrName>ppt_x</p:attrName>
                                        </p:attrNameLst>
                                      </p:cBhvr>
                                      <p:tavLst>
                                        <p:tav tm="0">
                                          <p:val>
                                            <p:strVal val="#ppt_x"/>
                                          </p:val>
                                        </p:tav>
                                        <p:tav tm="100000">
                                          <p:val>
                                            <p:strVal val="#ppt_x"/>
                                          </p:val>
                                        </p:tav>
                                      </p:tavLst>
                                    </p:anim>
                                    <p:anim calcmode="lin" valueType="num">
                                      <p:cBhvr additive="base">
                                        <p:cTn id="17" dur="500" fill="hold"/>
                                        <p:tgtEl>
                                          <p:spTgt spid="78"/>
                                        </p:tgtEl>
                                        <p:attrNameLst>
                                          <p:attrName>ppt_y</p:attrName>
                                        </p:attrNameLst>
                                      </p:cBhvr>
                                      <p:tavLst>
                                        <p:tav tm="0">
                                          <p:val>
                                            <p:strVal val="0-#ppt_h/2"/>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84"/>
                                        </p:tgtEl>
                                        <p:attrNameLst>
                                          <p:attrName>style.visibility</p:attrName>
                                        </p:attrNameLst>
                                      </p:cBhvr>
                                      <p:to>
                                        <p:strVal val="visible"/>
                                      </p:to>
                                    </p:set>
                                    <p:anim calcmode="lin" valueType="num">
                                      <p:cBhvr additive="base">
                                        <p:cTn id="20" dur="500" fill="hold"/>
                                        <p:tgtEl>
                                          <p:spTgt spid="84"/>
                                        </p:tgtEl>
                                        <p:attrNameLst>
                                          <p:attrName>ppt_x</p:attrName>
                                        </p:attrNameLst>
                                      </p:cBhvr>
                                      <p:tavLst>
                                        <p:tav tm="0">
                                          <p:val>
                                            <p:strVal val="#ppt_x"/>
                                          </p:val>
                                        </p:tav>
                                        <p:tav tm="100000">
                                          <p:val>
                                            <p:strVal val="#ppt_x"/>
                                          </p:val>
                                        </p:tav>
                                      </p:tavLst>
                                    </p:anim>
                                    <p:anim calcmode="lin" valueType="num">
                                      <p:cBhvr additive="base">
                                        <p:cTn id="21"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192"/>
        <p:cNvGrpSpPr/>
        <p:nvPr/>
      </p:nvGrpSpPr>
      <p:grpSpPr>
        <a:xfrm>
          <a:off x="0" y="0"/>
          <a:ext cx="0" cy="0"/>
          <a:chOff x="0" y="0"/>
          <a:chExt cx="0" cy="0"/>
        </a:xfrm>
      </p:grpSpPr>
      <p:pic>
        <p:nvPicPr>
          <p:cNvPr id="6" name="Imagine 5"/>
          <p:cNvPicPr>
            <a:picLocks noChangeAspect="1"/>
          </p:cNvPicPr>
          <p:nvPr/>
        </p:nvPicPr>
        <p:blipFill rotWithShape="1">
          <a:blip r:embed="rId3" cstate="print">
            <a:extLst>
              <a:ext uri="{28A0092B-C50C-407E-A947-70E740481C1C}">
                <a14:useLocalDpi xmlns:a14="http://schemas.microsoft.com/office/drawing/2010/main" val="0"/>
              </a:ext>
            </a:extLst>
          </a:blip>
          <a:srcRect l="6733" t="5958" r="1186"/>
          <a:stretch/>
        </p:blipFill>
        <p:spPr>
          <a:xfrm>
            <a:off x="7330544" y="2116986"/>
            <a:ext cx="4474921" cy="2912429"/>
          </a:xfrm>
          <a:prstGeom prst="rect">
            <a:avLst/>
          </a:prstGeom>
          <a:ln>
            <a:noFill/>
          </a:ln>
          <a:effectLst>
            <a:softEdge rad="112500"/>
          </a:effectLst>
        </p:spPr>
      </p:pic>
      <p:sp>
        <p:nvSpPr>
          <p:cNvPr id="4194" name="Google Shape;4194;p129"/>
          <p:cNvSpPr txBox="1">
            <a:spLocks noGrp="1"/>
          </p:cNvSpPr>
          <p:nvPr>
            <p:ph type="body" idx="1"/>
          </p:nvPr>
        </p:nvSpPr>
        <p:spPr>
          <a:xfrm>
            <a:off x="952000" y="3457903"/>
            <a:ext cx="10288000" cy="1849264"/>
          </a:xfrm>
          <a:prstGeom prst="rect">
            <a:avLst/>
          </a:prstGeom>
        </p:spPr>
        <p:txBody>
          <a:bodyPr spcFirstLastPara="1" wrap="square" lIns="121900" tIns="121900" rIns="121900" bIns="121900" anchor="t" anchorCtr="0">
            <a:noAutofit/>
          </a:bodyPr>
          <a:lstStyle/>
          <a:p>
            <a:pPr marL="0" indent="0">
              <a:buNone/>
            </a:pPr>
            <a:endParaRPr sz="1600" dirty="0"/>
          </a:p>
        </p:txBody>
      </p:sp>
      <p:pic>
        <p:nvPicPr>
          <p:cNvPr id="4" name="Imagine 3"/>
          <p:cNvPicPr>
            <a:picLocks noChangeAspect="1"/>
          </p:cNvPicPr>
          <p:nvPr/>
        </p:nvPicPr>
        <p:blipFill rotWithShape="1">
          <a:blip r:embed="rId4"/>
          <a:srcRect l="10803" t="37556" r="13765" b="16360"/>
          <a:stretch/>
        </p:blipFill>
        <p:spPr>
          <a:xfrm>
            <a:off x="2779448" y="416838"/>
            <a:ext cx="4648553" cy="2501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193" name="Google Shape;4193;p129"/>
          <p:cNvSpPr txBox="1">
            <a:spLocks noGrp="1"/>
          </p:cNvSpPr>
          <p:nvPr>
            <p:ph type="title"/>
          </p:nvPr>
        </p:nvSpPr>
        <p:spPr>
          <a:xfrm>
            <a:off x="952167" y="725267"/>
            <a:ext cx="10288000" cy="491600"/>
          </a:xfrm>
          <a:prstGeom prst="rect">
            <a:avLst/>
          </a:prstGeom>
        </p:spPr>
        <p:txBody>
          <a:bodyPr spcFirstLastPara="1" wrap="square" lIns="121900" tIns="121900" rIns="121900" bIns="121900" anchor="ctr" anchorCtr="0">
            <a:noAutofit/>
          </a:bodyPr>
          <a:lstStyle/>
          <a:p>
            <a:r>
              <a:rPr lang="ro-RO" dirty="0"/>
              <a:t> </a:t>
            </a:r>
            <a:endParaRPr dirty="0"/>
          </a:p>
        </p:txBody>
      </p:sp>
      <p:pic>
        <p:nvPicPr>
          <p:cNvPr id="2" name="Imagine 1"/>
          <p:cNvPicPr>
            <a:picLocks noChangeAspect="1"/>
          </p:cNvPicPr>
          <p:nvPr/>
        </p:nvPicPr>
        <p:blipFill rotWithShape="1">
          <a:blip r:embed="rId5"/>
          <a:srcRect l="21885" t="29241" r="30852" b="1243"/>
          <a:stretch/>
        </p:blipFill>
        <p:spPr>
          <a:xfrm>
            <a:off x="0" y="0"/>
            <a:ext cx="2701159" cy="2648606"/>
          </a:xfrm>
          <a:prstGeom prst="ellipse">
            <a:avLst/>
          </a:prstGeom>
          <a:ln>
            <a:noFill/>
          </a:ln>
          <a:effectLst>
            <a:softEdge rad="112500"/>
          </a:effectLst>
        </p:spPr>
      </p:pic>
      <p:pic>
        <p:nvPicPr>
          <p:cNvPr id="3" name="Imagine 2"/>
          <p:cNvPicPr>
            <a:picLocks noChangeAspect="1"/>
          </p:cNvPicPr>
          <p:nvPr/>
        </p:nvPicPr>
        <p:blipFill rotWithShape="1">
          <a:blip r:embed="rId6"/>
          <a:srcRect l="20230" t="20144" r="18896" b="11165"/>
          <a:stretch/>
        </p:blipFill>
        <p:spPr>
          <a:xfrm>
            <a:off x="8100962" y="-158911"/>
            <a:ext cx="3478924" cy="2617076"/>
          </a:xfrm>
          <a:prstGeom prst="ellipse">
            <a:avLst/>
          </a:prstGeom>
          <a:ln>
            <a:noFill/>
          </a:ln>
          <a:effectLst>
            <a:softEdge rad="112500"/>
          </a:effectLst>
        </p:spPr>
      </p:pic>
      <p:pic>
        <p:nvPicPr>
          <p:cNvPr id="8" name="Imagine 7"/>
          <p:cNvPicPr>
            <a:picLocks noChangeAspect="1"/>
          </p:cNvPicPr>
          <p:nvPr/>
        </p:nvPicPr>
        <p:blipFill>
          <a:blip r:embed="rId7"/>
          <a:stretch>
            <a:fillRect/>
          </a:stretch>
        </p:blipFill>
        <p:spPr>
          <a:xfrm>
            <a:off x="5701552" y="3859879"/>
            <a:ext cx="3203580" cy="29228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4195" name="Google Shape;4195;p129"/>
          <p:cNvGrpSpPr/>
          <p:nvPr/>
        </p:nvGrpSpPr>
        <p:grpSpPr>
          <a:xfrm>
            <a:off x="567560" y="4918841"/>
            <a:ext cx="1975944" cy="1651802"/>
            <a:chOff x="1262182" y="1819424"/>
            <a:chExt cx="2787267" cy="2334029"/>
          </a:xfrm>
        </p:grpSpPr>
        <p:sp>
          <p:nvSpPr>
            <p:cNvPr id="4196" name="Google Shape;4196;p129"/>
            <p:cNvSpPr/>
            <p:nvPr/>
          </p:nvSpPr>
          <p:spPr>
            <a:xfrm>
              <a:off x="2877070" y="3855462"/>
              <a:ext cx="745396" cy="297992"/>
            </a:xfrm>
            <a:custGeom>
              <a:avLst/>
              <a:gdLst/>
              <a:ahLst/>
              <a:cxnLst/>
              <a:rect l="l" t="t" r="r" b="b"/>
              <a:pathLst>
                <a:path w="42006" h="16793" extrusionOk="0">
                  <a:moveTo>
                    <a:pt x="24287" y="1"/>
                  </a:moveTo>
                  <a:lnTo>
                    <a:pt x="1" y="9249"/>
                  </a:lnTo>
                  <a:lnTo>
                    <a:pt x="17720" y="16793"/>
                  </a:lnTo>
                  <a:lnTo>
                    <a:pt x="42006" y="7520"/>
                  </a:lnTo>
                  <a:lnTo>
                    <a:pt x="24287" y="1"/>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97" name="Google Shape;4197;p129"/>
            <p:cNvSpPr/>
            <p:nvPr/>
          </p:nvSpPr>
          <p:spPr>
            <a:xfrm>
              <a:off x="3346739" y="4015134"/>
              <a:ext cx="209036" cy="79178"/>
            </a:xfrm>
            <a:custGeom>
              <a:avLst/>
              <a:gdLst/>
              <a:ahLst/>
              <a:cxnLst/>
              <a:rect l="l" t="t" r="r" b="b"/>
              <a:pathLst>
                <a:path w="11780" h="4462" extrusionOk="0">
                  <a:moveTo>
                    <a:pt x="11679" y="0"/>
                  </a:moveTo>
                  <a:lnTo>
                    <a:pt x="0" y="4462"/>
                  </a:lnTo>
                  <a:lnTo>
                    <a:pt x="0" y="4462"/>
                  </a:lnTo>
                  <a:lnTo>
                    <a:pt x="11780" y="76"/>
                  </a:lnTo>
                  <a:lnTo>
                    <a:pt x="11679" y="0"/>
                  </a:lnTo>
                  <a:close/>
                </a:path>
              </a:pathLst>
            </a:custGeom>
            <a:solidFill>
              <a:srgbClr val="C1A9B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98" name="Google Shape;4198;p129"/>
            <p:cNvSpPr/>
            <p:nvPr/>
          </p:nvSpPr>
          <p:spPr>
            <a:xfrm>
              <a:off x="3171946" y="3838568"/>
              <a:ext cx="731165" cy="293538"/>
            </a:xfrm>
            <a:custGeom>
              <a:avLst/>
              <a:gdLst/>
              <a:ahLst/>
              <a:cxnLst/>
              <a:rect l="l" t="t" r="r" b="b"/>
              <a:pathLst>
                <a:path w="41204" h="16542" extrusionOk="0">
                  <a:moveTo>
                    <a:pt x="19549" y="0"/>
                  </a:moveTo>
                  <a:lnTo>
                    <a:pt x="0" y="11103"/>
                  </a:lnTo>
                  <a:lnTo>
                    <a:pt x="21655" y="16542"/>
                  </a:lnTo>
                  <a:lnTo>
                    <a:pt x="41204" y="5439"/>
                  </a:lnTo>
                  <a:lnTo>
                    <a:pt x="19549" y="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99" name="Google Shape;4199;p129"/>
            <p:cNvSpPr/>
            <p:nvPr/>
          </p:nvSpPr>
          <p:spPr>
            <a:xfrm>
              <a:off x="3171946" y="3838568"/>
              <a:ext cx="443873" cy="197040"/>
            </a:xfrm>
            <a:custGeom>
              <a:avLst/>
              <a:gdLst/>
              <a:ahLst/>
              <a:cxnLst/>
              <a:rect l="l" t="t" r="r" b="b"/>
              <a:pathLst>
                <a:path w="25014" h="11104" extrusionOk="0">
                  <a:moveTo>
                    <a:pt x="19549" y="0"/>
                  </a:moveTo>
                  <a:lnTo>
                    <a:pt x="0" y="11103"/>
                  </a:lnTo>
                  <a:lnTo>
                    <a:pt x="0" y="11103"/>
                  </a:lnTo>
                  <a:lnTo>
                    <a:pt x="25013" y="7845"/>
                  </a:lnTo>
                  <a:lnTo>
                    <a:pt x="19549"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00" name="Google Shape;4200;p129"/>
            <p:cNvSpPr/>
            <p:nvPr/>
          </p:nvSpPr>
          <p:spPr>
            <a:xfrm>
              <a:off x="3743456" y="3450302"/>
              <a:ext cx="50715" cy="50715"/>
            </a:xfrm>
            <a:custGeom>
              <a:avLst/>
              <a:gdLst/>
              <a:ahLst/>
              <a:cxnLst/>
              <a:rect l="l" t="t" r="r" b="b"/>
              <a:pathLst>
                <a:path w="2858" h="2858" extrusionOk="0">
                  <a:moveTo>
                    <a:pt x="1429" y="1"/>
                  </a:moveTo>
                  <a:cubicBezTo>
                    <a:pt x="652" y="1"/>
                    <a:pt x="0" y="652"/>
                    <a:pt x="0" y="1429"/>
                  </a:cubicBezTo>
                  <a:cubicBezTo>
                    <a:pt x="0" y="2206"/>
                    <a:pt x="652" y="2858"/>
                    <a:pt x="1429" y="2858"/>
                  </a:cubicBezTo>
                  <a:cubicBezTo>
                    <a:pt x="2181" y="2858"/>
                    <a:pt x="2857" y="2206"/>
                    <a:pt x="2857" y="1429"/>
                  </a:cubicBezTo>
                  <a:cubicBezTo>
                    <a:pt x="2857" y="652"/>
                    <a:pt x="2206" y="1"/>
                    <a:pt x="1429" y="1"/>
                  </a:cubicBezTo>
                  <a:close/>
                </a:path>
              </a:pathLst>
            </a:custGeom>
            <a:solidFill>
              <a:srgbClr val="FCDA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01" name="Google Shape;4201;p129"/>
            <p:cNvSpPr/>
            <p:nvPr/>
          </p:nvSpPr>
          <p:spPr>
            <a:xfrm>
              <a:off x="3692739" y="3488543"/>
              <a:ext cx="73411" cy="108546"/>
            </a:xfrm>
            <a:custGeom>
              <a:avLst/>
              <a:gdLst/>
              <a:ahLst/>
              <a:cxnLst/>
              <a:rect l="l" t="t" r="r" b="b"/>
              <a:pathLst>
                <a:path w="4137" h="6117" extrusionOk="0">
                  <a:moveTo>
                    <a:pt x="1555" y="1"/>
                  </a:moveTo>
                  <a:cubicBezTo>
                    <a:pt x="1430" y="1"/>
                    <a:pt x="1304" y="26"/>
                    <a:pt x="1179" y="51"/>
                  </a:cubicBezTo>
                  <a:cubicBezTo>
                    <a:pt x="452" y="302"/>
                    <a:pt x="1" y="1029"/>
                    <a:pt x="201" y="1806"/>
                  </a:cubicBezTo>
                  <a:cubicBezTo>
                    <a:pt x="527" y="3034"/>
                    <a:pt x="978" y="4237"/>
                    <a:pt x="1505" y="5415"/>
                  </a:cubicBezTo>
                  <a:cubicBezTo>
                    <a:pt x="1630" y="5715"/>
                    <a:pt x="2031" y="5991"/>
                    <a:pt x="2357" y="6066"/>
                  </a:cubicBezTo>
                  <a:cubicBezTo>
                    <a:pt x="2457" y="6091"/>
                    <a:pt x="2582" y="6116"/>
                    <a:pt x="2708" y="6116"/>
                  </a:cubicBezTo>
                  <a:cubicBezTo>
                    <a:pt x="2983" y="6116"/>
                    <a:pt x="3234" y="6041"/>
                    <a:pt x="3435" y="5916"/>
                  </a:cubicBezTo>
                  <a:cubicBezTo>
                    <a:pt x="3735" y="5715"/>
                    <a:pt x="4011" y="5440"/>
                    <a:pt x="4086" y="5064"/>
                  </a:cubicBezTo>
                  <a:cubicBezTo>
                    <a:pt x="4111" y="4938"/>
                    <a:pt x="4136" y="4813"/>
                    <a:pt x="4136" y="4688"/>
                  </a:cubicBezTo>
                  <a:cubicBezTo>
                    <a:pt x="4136" y="4437"/>
                    <a:pt x="4086" y="4186"/>
                    <a:pt x="3961" y="3986"/>
                  </a:cubicBezTo>
                  <a:cubicBezTo>
                    <a:pt x="3911" y="3886"/>
                    <a:pt x="3861" y="3785"/>
                    <a:pt x="3810" y="3685"/>
                  </a:cubicBezTo>
                  <a:cubicBezTo>
                    <a:pt x="3460" y="2833"/>
                    <a:pt x="3184" y="1956"/>
                    <a:pt x="2933" y="1054"/>
                  </a:cubicBezTo>
                  <a:cubicBezTo>
                    <a:pt x="2858" y="703"/>
                    <a:pt x="2582" y="377"/>
                    <a:pt x="2282" y="201"/>
                  </a:cubicBezTo>
                  <a:cubicBezTo>
                    <a:pt x="2081" y="76"/>
                    <a:pt x="1805" y="1"/>
                    <a:pt x="1555" y="1"/>
                  </a:cubicBezTo>
                  <a:close/>
                </a:path>
              </a:pathLst>
            </a:custGeom>
            <a:solidFill>
              <a:srgbClr val="FCDA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02" name="Google Shape;4202;p129"/>
            <p:cNvSpPr/>
            <p:nvPr/>
          </p:nvSpPr>
          <p:spPr>
            <a:xfrm>
              <a:off x="3227542" y="2240590"/>
              <a:ext cx="68052" cy="72524"/>
            </a:xfrm>
            <a:custGeom>
              <a:avLst/>
              <a:gdLst/>
              <a:ahLst/>
              <a:cxnLst/>
              <a:rect l="l" t="t" r="r" b="b"/>
              <a:pathLst>
                <a:path w="3835" h="4087" extrusionOk="0">
                  <a:moveTo>
                    <a:pt x="2406" y="1"/>
                  </a:moveTo>
                  <a:cubicBezTo>
                    <a:pt x="2281" y="1"/>
                    <a:pt x="2156" y="1"/>
                    <a:pt x="2030" y="51"/>
                  </a:cubicBezTo>
                  <a:cubicBezTo>
                    <a:pt x="1930" y="101"/>
                    <a:pt x="1805" y="151"/>
                    <a:pt x="1705" y="176"/>
                  </a:cubicBezTo>
                  <a:cubicBezTo>
                    <a:pt x="1479" y="302"/>
                    <a:pt x="1304" y="477"/>
                    <a:pt x="1178" y="703"/>
                  </a:cubicBezTo>
                  <a:cubicBezTo>
                    <a:pt x="877" y="1129"/>
                    <a:pt x="552" y="1555"/>
                    <a:pt x="226" y="1981"/>
                  </a:cubicBezTo>
                  <a:cubicBezTo>
                    <a:pt x="101" y="2131"/>
                    <a:pt x="50" y="2307"/>
                    <a:pt x="50" y="2482"/>
                  </a:cubicBezTo>
                  <a:cubicBezTo>
                    <a:pt x="0" y="2683"/>
                    <a:pt x="25" y="2858"/>
                    <a:pt x="75" y="3058"/>
                  </a:cubicBezTo>
                  <a:cubicBezTo>
                    <a:pt x="126" y="3234"/>
                    <a:pt x="201" y="3409"/>
                    <a:pt x="326" y="3535"/>
                  </a:cubicBezTo>
                  <a:cubicBezTo>
                    <a:pt x="426" y="3685"/>
                    <a:pt x="552" y="3810"/>
                    <a:pt x="727" y="3911"/>
                  </a:cubicBezTo>
                  <a:cubicBezTo>
                    <a:pt x="827" y="3961"/>
                    <a:pt x="953" y="3986"/>
                    <a:pt x="1053" y="4036"/>
                  </a:cubicBezTo>
                  <a:cubicBezTo>
                    <a:pt x="1178" y="4086"/>
                    <a:pt x="1304" y="4086"/>
                    <a:pt x="1429" y="4086"/>
                  </a:cubicBezTo>
                  <a:cubicBezTo>
                    <a:pt x="1554" y="4086"/>
                    <a:pt x="1679" y="4086"/>
                    <a:pt x="1805" y="4036"/>
                  </a:cubicBezTo>
                  <a:cubicBezTo>
                    <a:pt x="1930" y="3986"/>
                    <a:pt x="2030" y="3961"/>
                    <a:pt x="2156" y="3911"/>
                  </a:cubicBezTo>
                  <a:cubicBezTo>
                    <a:pt x="2356" y="3785"/>
                    <a:pt x="2532" y="3610"/>
                    <a:pt x="2657" y="3384"/>
                  </a:cubicBezTo>
                  <a:cubicBezTo>
                    <a:pt x="2983" y="2958"/>
                    <a:pt x="3309" y="2532"/>
                    <a:pt x="3634" y="2131"/>
                  </a:cubicBezTo>
                  <a:cubicBezTo>
                    <a:pt x="3735" y="1956"/>
                    <a:pt x="3785" y="1780"/>
                    <a:pt x="3810" y="1605"/>
                  </a:cubicBezTo>
                  <a:cubicBezTo>
                    <a:pt x="3835" y="1404"/>
                    <a:pt x="3835" y="1229"/>
                    <a:pt x="3785" y="1028"/>
                  </a:cubicBezTo>
                  <a:cubicBezTo>
                    <a:pt x="3735" y="853"/>
                    <a:pt x="3634" y="677"/>
                    <a:pt x="3509" y="552"/>
                  </a:cubicBezTo>
                  <a:cubicBezTo>
                    <a:pt x="3409" y="402"/>
                    <a:pt x="3283" y="276"/>
                    <a:pt x="3133" y="176"/>
                  </a:cubicBezTo>
                  <a:cubicBezTo>
                    <a:pt x="3008" y="151"/>
                    <a:pt x="2908" y="101"/>
                    <a:pt x="2782" y="51"/>
                  </a:cubicBezTo>
                  <a:cubicBezTo>
                    <a:pt x="2657" y="1"/>
                    <a:pt x="2532" y="1"/>
                    <a:pt x="2406" y="1"/>
                  </a:cubicBezTo>
                  <a:close/>
                </a:path>
              </a:pathLst>
            </a:custGeom>
            <a:solidFill>
              <a:srgbClr val="FCDA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03" name="Google Shape;4203;p129"/>
            <p:cNvSpPr/>
            <p:nvPr/>
          </p:nvSpPr>
          <p:spPr>
            <a:xfrm>
              <a:off x="3265784" y="2285965"/>
              <a:ext cx="76516" cy="84963"/>
            </a:xfrm>
            <a:custGeom>
              <a:avLst/>
              <a:gdLst/>
              <a:ahLst/>
              <a:cxnLst/>
              <a:rect l="l" t="t" r="r" b="b"/>
              <a:pathLst>
                <a:path w="4312" h="4788" extrusionOk="0">
                  <a:moveTo>
                    <a:pt x="2908" y="0"/>
                  </a:moveTo>
                  <a:cubicBezTo>
                    <a:pt x="2532" y="0"/>
                    <a:pt x="2156" y="126"/>
                    <a:pt x="1905" y="401"/>
                  </a:cubicBezTo>
                  <a:cubicBezTo>
                    <a:pt x="1279" y="1103"/>
                    <a:pt x="702" y="1855"/>
                    <a:pt x="201" y="2657"/>
                  </a:cubicBezTo>
                  <a:cubicBezTo>
                    <a:pt x="101" y="2832"/>
                    <a:pt x="51" y="3008"/>
                    <a:pt x="26" y="3183"/>
                  </a:cubicBezTo>
                  <a:cubicBezTo>
                    <a:pt x="1" y="3384"/>
                    <a:pt x="1" y="3559"/>
                    <a:pt x="51" y="3760"/>
                  </a:cubicBezTo>
                  <a:cubicBezTo>
                    <a:pt x="151" y="4085"/>
                    <a:pt x="402" y="4436"/>
                    <a:pt x="702" y="4612"/>
                  </a:cubicBezTo>
                  <a:cubicBezTo>
                    <a:pt x="928" y="4712"/>
                    <a:pt x="1179" y="4787"/>
                    <a:pt x="1454" y="4787"/>
                  </a:cubicBezTo>
                  <a:cubicBezTo>
                    <a:pt x="1555" y="4787"/>
                    <a:pt x="1680" y="4787"/>
                    <a:pt x="1805" y="4737"/>
                  </a:cubicBezTo>
                  <a:cubicBezTo>
                    <a:pt x="2156" y="4637"/>
                    <a:pt x="2457" y="4411"/>
                    <a:pt x="2632" y="4085"/>
                  </a:cubicBezTo>
                  <a:cubicBezTo>
                    <a:pt x="2858" y="3735"/>
                    <a:pt x="3083" y="3384"/>
                    <a:pt x="3334" y="3058"/>
                  </a:cubicBezTo>
                  <a:cubicBezTo>
                    <a:pt x="3509" y="2832"/>
                    <a:pt x="3710" y="2607"/>
                    <a:pt x="3910" y="2406"/>
                  </a:cubicBezTo>
                  <a:cubicBezTo>
                    <a:pt x="4161" y="2131"/>
                    <a:pt x="4311" y="1780"/>
                    <a:pt x="4311" y="1404"/>
                  </a:cubicBezTo>
                  <a:cubicBezTo>
                    <a:pt x="4311" y="1203"/>
                    <a:pt x="4286" y="1028"/>
                    <a:pt x="4186" y="852"/>
                  </a:cubicBezTo>
                  <a:cubicBezTo>
                    <a:pt x="4136" y="677"/>
                    <a:pt x="4036" y="527"/>
                    <a:pt x="3910" y="401"/>
                  </a:cubicBezTo>
                  <a:cubicBezTo>
                    <a:pt x="3635" y="176"/>
                    <a:pt x="3309" y="0"/>
                    <a:pt x="2958" y="0"/>
                  </a:cubicBezTo>
                  <a:close/>
                </a:path>
              </a:pathLst>
            </a:custGeom>
            <a:solidFill>
              <a:srgbClr val="FCDA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04" name="Google Shape;4204;p129"/>
            <p:cNvSpPr/>
            <p:nvPr/>
          </p:nvSpPr>
          <p:spPr>
            <a:xfrm>
              <a:off x="3319606" y="2365126"/>
              <a:ext cx="72062" cy="71175"/>
            </a:xfrm>
            <a:custGeom>
              <a:avLst/>
              <a:gdLst/>
              <a:ahLst/>
              <a:cxnLst/>
              <a:rect l="l" t="t" r="r" b="b"/>
              <a:pathLst>
                <a:path w="4061" h="4011" extrusionOk="0">
                  <a:moveTo>
                    <a:pt x="2632" y="0"/>
                  </a:moveTo>
                  <a:cubicBezTo>
                    <a:pt x="2507" y="0"/>
                    <a:pt x="2381" y="25"/>
                    <a:pt x="2256" y="50"/>
                  </a:cubicBezTo>
                  <a:cubicBezTo>
                    <a:pt x="2030" y="101"/>
                    <a:pt x="1830" y="226"/>
                    <a:pt x="1654" y="401"/>
                  </a:cubicBezTo>
                  <a:cubicBezTo>
                    <a:pt x="1228" y="802"/>
                    <a:pt x="827" y="1203"/>
                    <a:pt x="401" y="1604"/>
                  </a:cubicBezTo>
                  <a:cubicBezTo>
                    <a:pt x="276" y="1730"/>
                    <a:pt x="176" y="1880"/>
                    <a:pt x="126" y="2056"/>
                  </a:cubicBezTo>
                  <a:cubicBezTo>
                    <a:pt x="25" y="2231"/>
                    <a:pt x="0" y="2406"/>
                    <a:pt x="0" y="2607"/>
                  </a:cubicBezTo>
                  <a:cubicBezTo>
                    <a:pt x="0" y="2807"/>
                    <a:pt x="25" y="2983"/>
                    <a:pt x="126" y="3133"/>
                  </a:cubicBezTo>
                  <a:cubicBezTo>
                    <a:pt x="176" y="3309"/>
                    <a:pt x="276" y="3484"/>
                    <a:pt x="401" y="3609"/>
                  </a:cubicBezTo>
                  <a:cubicBezTo>
                    <a:pt x="502" y="3685"/>
                    <a:pt x="602" y="3760"/>
                    <a:pt x="702" y="3810"/>
                  </a:cubicBezTo>
                  <a:cubicBezTo>
                    <a:pt x="928" y="3960"/>
                    <a:pt x="1153" y="4010"/>
                    <a:pt x="1404" y="4010"/>
                  </a:cubicBezTo>
                  <a:cubicBezTo>
                    <a:pt x="1529" y="3985"/>
                    <a:pt x="1654" y="3985"/>
                    <a:pt x="1780" y="3960"/>
                  </a:cubicBezTo>
                  <a:cubicBezTo>
                    <a:pt x="2030" y="3885"/>
                    <a:pt x="2231" y="3785"/>
                    <a:pt x="2406" y="3609"/>
                  </a:cubicBezTo>
                  <a:cubicBezTo>
                    <a:pt x="2807" y="3208"/>
                    <a:pt x="3233" y="2807"/>
                    <a:pt x="3634" y="2406"/>
                  </a:cubicBezTo>
                  <a:cubicBezTo>
                    <a:pt x="3785" y="2281"/>
                    <a:pt x="3885" y="2131"/>
                    <a:pt x="3935" y="1955"/>
                  </a:cubicBezTo>
                  <a:cubicBezTo>
                    <a:pt x="4035" y="1780"/>
                    <a:pt x="4060" y="1604"/>
                    <a:pt x="4060" y="1404"/>
                  </a:cubicBezTo>
                  <a:cubicBezTo>
                    <a:pt x="4060" y="1203"/>
                    <a:pt x="4035" y="1028"/>
                    <a:pt x="3935" y="853"/>
                  </a:cubicBezTo>
                  <a:cubicBezTo>
                    <a:pt x="3885" y="677"/>
                    <a:pt x="3785" y="527"/>
                    <a:pt x="3634" y="401"/>
                  </a:cubicBezTo>
                  <a:cubicBezTo>
                    <a:pt x="3559" y="326"/>
                    <a:pt x="3459" y="251"/>
                    <a:pt x="3359" y="176"/>
                  </a:cubicBezTo>
                  <a:cubicBezTo>
                    <a:pt x="3133" y="50"/>
                    <a:pt x="2908" y="0"/>
                    <a:pt x="2632" y="0"/>
                  </a:cubicBezTo>
                  <a:close/>
                </a:path>
              </a:pathLst>
            </a:custGeom>
            <a:solidFill>
              <a:srgbClr val="FCDA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05" name="Google Shape;4205;p129"/>
            <p:cNvSpPr/>
            <p:nvPr/>
          </p:nvSpPr>
          <p:spPr>
            <a:xfrm>
              <a:off x="1382709" y="2968199"/>
              <a:ext cx="83189" cy="86294"/>
            </a:xfrm>
            <a:custGeom>
              <a:avLst/>
              <a:gdLst/>
              <a:ahLst/>
              <a:cxnLst/>
              <a:rect l="l" t="t" r="r" b="b"/>
              <a:pathLst>
                <a:path w="4688" h="4863" extrusionOk="0">
                  <a:moveTo>
                    <a:pt x="1379" y="1"/>
                  </a:moveTo>
                  <a:cubicBezTo>
                    <a:pt x="1229" y="1"/>
                    <a:pt x="1078" y="51"/>
                    <a:pt x="928" y="101"/>
                  </a:cubicBezTo>
                  <a:cubicBezTo>
                    <a:pt x="753" y="151"/>
                    <a:pt x="602" y="251"/>
                    <a:pt x="452" y="376"/>
                  </a:cubicBezTo>
                  <a:cubicBezTo>
                    <a:pt x="201" y="627"/>
                    <a:pt x="1" y="978"/>
                    <a:pt x="1" y="1354"/>
                  </a:cubicBezTo>
                  <a:cubicBezTo>
                    <a:pt x="1" y="1705"/>
                    <a:pt x="101" y="2081"/>
                    <a:pt x="352" y="2356"/>
                  </a:cubicBezTo>
                  <a:cubicBezTo>
                    <a:pt x="978" y="3033"/>
                    <a:pt x="1605" y="3710"/>
                    <a:pt x="2231" y="4387"/>
                  </a:cubicBezTo>
                  <a:cubicBezTo>
                    <a:pt x="2482" y="4662"/>
                    <a:pt x="2833" y="4838"/>
                    <a:pt x="3209" y="4863"/>
                  </a:cubicBezTo>
                  <a:lnTo>
                    <a:pt x="3309" y="4863"/>
                  </a:lnTo>
                  <a:cubicBezTo>
                    <a:pt x="3459" y="4863"/>
                    <a:pt x="3610" y="4838"/>
                    <a:pt x="3760" y="4762"/>
                  </a:cubicBezTo>
                  <a:cubicBezTo>
                    <a:pt x="3936" y="4712"/>
                    <a:pt x="4086" y="4637"/>
                    <a:pt x="4211" y="4512"/>
                  </a:cubicBezTo>
                  <a:cubicBezTo>
                    <a:pt x="4487" y="4261"/>
                    <a:pt x="4688" y="3910"/>
                    <a:pt x="4688" y="3534"/>
                  </a:cubicBezTo>
                  <a:cubicBezTo>
                    <a:pt x="4688" y="3158"/>
                    <a:pt x="4587" y="2782"/>
                    <a:pt x="4337" y="2507"/>
                  </a:cubicBezTo>
                  <a:cubicBezTo>
                    <a:pt x="3710" y="1830"/>
                    <a:pt x="3084" y="1153"/>
                    <a:pt x="2457" y="477"/>
                  </a:cubicBezTo>
                  <a:cubicBezTo>
                    <a:pt x="2206" y="226"/>
                    <a:pt x="1855" y="26"/>
                    <a:pt x="1479" y="26"/>
                  </a:cubicBezTo>
                  <a:cubicBezTo>
                    <a:pt x="1454" y="1"/>
                    <a:pt x="1404" y="1"/>
                    <a:pt x="1379" y="1"/>
                  </a:cubicBezTo>
                  <a:close/>
                </a:path>
              </a:pathLst>
            </a:custGeom>
            <a:solidFill>
              <a:srgbClr val="FCDA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06" name="Google Shape;4206;p129"/>
            <p:cNvSpPr/>
            <p:nvPr/>
          </p:nvSpPr>
          <p:spPr>
            <a:xfrm>
              <a:off x="1307114" y="2877468"/>
              <a:ext cx="51602" cy="50272"/>
            </a:xfrm>
            <a:custGeom>
              <a:avLst/>
              <a:gdLst/>
              <a:ahLst/>
              <a:cxnLst/>
              <a:rect l="l" t="t" r="r" b="b"/>
              <a:pathLst>
                <a:path w="2908" h="2833" extrusionOk="0">
                  <a:moveTo>
                    <a:pt x="1454" y="1"/>
                  </a:moveTo>
                  <a:cubicBezTo>
                    <a:pt x="727" y="1"/>
                    <a:pt x="75" y="602"/>
                    <a:pt x="50" y="1329"/>
                  </a:cubicBezTo>
                  <a:cubicBezTo>
                    <a:pt x="0" y="2106"/>
                    <a:pt x="602" y="2783"/>
                    <a:pt x="1379" y="2833"/>
                  </a:cubicBezTo>
                  <a:lnTo>
                    <a:pt x="1454" y="2833"/>
                  </a:lnTo>
                  <a:cubicBezTo>
                    <a:pt x="2181" y="2833"/>
                    <a:pt x="2807" y="2231"/>
                    <a:pt x="2857" y="1504"/>
                  </a:cubicBezTo>
                  <a:cubicBezTo>
                    <a:pt x="2907" y="728"/>
                    <a:pt x="2281" y="51"/>
                    <a:pt x="1529" y="1"/>
                  </a:cubicBezTo>
                  <a:close/>
                </a:path>
              </a:pathLst>
            </a:custGeom>
            <a:solidFill>
              <a:srgbClr val="FCDA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07" name="Google Shape;4207;p129"/>
            <p:cNvSpPr/>
            <p:nvPr/>
          </p:nvSpPr>
          <p:spPr>
            <a:xfrm>
              <a:off x="1384945" y="2872588"/>
              <a:ext cx="96515" cy="99195"/>
            </a:xfrm>
            <a:custGeom>
              <a:avLst/>
              <a:gdLst/>
              <a:ahLst/>
              <a:cxnLst/>
              <a:rect l="l" t="t" r="r" b="b"/>
              <a:pathLst>
                <a:path w="5439" h="5590" extrusionOk="0">
                  <a:moveTo>
                    <a:pt x="1429" y="0"/>
                  </a:moveTo>
                  <a:cubicBezTo>
                    <a:pt x="1103" y="0"/>
                    <a:pt x="702" y="150"/>
                    <a:pt x="476" y="376"/>
                  </a:cubicBezTo>
                  <a:cubicBezTo>
                    <a:pt x="201" y="627"/>
                    <a:pt x="0" y="977"/>
                    <a:pt x="0" y="1353"/>
                  </a:cubicBezTo>
                  <a:cubicBezTo>
                    <a:pt x="0" y="1704"/>
                    <a:pt x="100" y="2080"/>
                    <a:pt x="351" y="2356"/>
                  </a:cubicBezTo>
                  <a:cubicBezTo>
                    <a:pt x="1228" y="3283"/>
                    <a:pt x="2105" y="4211"/>
                    <a:pt x="2983" y="5113"/>
                  </a:cubicBezTo>
                  <a:cubicBezTo>
                    <a:pt x="3233" y="5389"/>
                    <a:pt x="3584" y="5564"/>
                    <a:pt x="3960" y="5589"/>
                  </a:cubicBezTo>
                  <a:lnTo>
                    <a:pt x="4035" y="5589"/>
                  </a:lnTo>
                  <a:cubicBezTo>
                    <a:pt x="4361" y="5589"/>
                    <a:pt x="4737" y="5464"/>
                    <a:pt x="4988" y="5238"/>
                  </a:cubicBezTo>
                  <a:cubicBezTo>
                    <a:pt x="5238" y="4988"/>
                    <a:pt x="5439" y="4637"/>
                    <a:pt x="5439" y="4261"/>
                  </a:cubicBezTo>
                  <a:cubicBezTo>
                    <a:pt x="5439" y="3885"/>
                    <a:pt x="5338" y="3509"/>
                    <a:pt x="5088" y="3233"/>
                  </a:cubicBezTo>
                  <a:cubicBezTo>
                    <a:pt x="4211" y="2331"/>
                    <a:pt x="3333" y="1404"/>
                    <a:pt x="2481" y="476"/>
                  </a:cubicBezTo>
                  <a:cubicBezTo>
                    <a:pt x="2206" y="226"/>
                    <a:pt x="1880" y="25"/>
                    <a:pt x="1504" y="0"/>
                  </a:cubicBezTo>
                  <a:close/>
                </a:path>
              </a:pathLst>
            </a:custGeom>
            <a:solidFill>
              <a:srgbClr val="FCDA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08" name="Google Shape;4208;p129"/>
            <p:cNvSpPr/>
            <p:nvPr/>
          </p:nvSpPr>
          <p:spPr>
            <a:xfrm>
              <a:off x="1288871" y="2779620"/>
              <a:ext cx="95184" cy="92984"/>
            </a:xfrm>
            <a:custGeom>
              <a:avLst/>
              <a:gdLst/>
              <a:ahLst/>
              <a:cxnLst/>
              <a:rect l="l" t="t" r="r" b="b"/>
              <a:pathLst>
                <a:path w="5364" h="5240" extrusionOk="0">
                  <a:moveTo>
                    <a:pt x="1454" y="1"/>
                  </a:moveTo>
                  <a:cubicBezTo>
                    <a:pt x="1354" y="1"/>
                    <a:pt x="1254" y="26"/>
                    <a:pt x="1178" y="51"/>
                  </a:cubicBezTo>
                  <a:cubicBezTo>
                    <a:pt x="853" y="101"/>
                    <a:pt x="477" y="352"/>
                    <a:pt x="301" y="653"/>
                  </a:cubicBezTo>
                  <a:cubicBezTo>
                    <a:pt x="101" y="953"/>
                    <a:pt x="1" y="1354"/>
                    <a:pt x="101" y="1730"/>
                  </a:cubicBezTo>
                  <a:cubicBezTo>
                    <a:pt x="126" y="1830"/>
                    <a:pt x="176" y="1956"/>
                    <a:pt x="226" y="2056"/>
                  </a:cubicBezTo>
                  <a:cubicBezTo>
                    <a:pt x="326" y="2282"/>
                    <a:pt x="477" y="2457"/>
                    <a:pt x="702" y="2607"/>
                  </a:cubicBezTo>
                  <a:cubicBezTo>
                    <a:pt x="803" y="2683"/>
                    <a:pt x="878" y="2758"/>
                    <a:pt x="978" y="2833"/>
                  </a:cubicBezTo>
                  <a:cubicBezTo>
                    <a:pt x="1655" y="3434"/>
                    <a:pt x="2306" y="4086"/>
                    <a:pt x="2883" y="4763"/>
                  </a:cubicBezTo>
                  <a:cubicBezTo>
                    <a:pt x="3133" y="5039"/>
                    <a:pt x="3509" y="5214"/>
                    <a:pt x="3860" y="5239"/>
                  </a:cubicBezTo>
                  <a:lnTo>
                    <a:pt x="3935" y="5239"/>
                  </a:lnTo>
                  <a:cubicBezTo>
                    <a:pt x="4261" y="5239"/>
                    <a:pt x="4637" y="5114"/>
                    <a:pt x="4888" y="4863"/>
                  </a:cubicBezTo>
                  <a:cubicBezTo>
                    <a:pt x="5138" y="4612"/>
                    <a:pt x="5339" y="4287"/>
                    <a:pt x="5364" y="3886"/>
                  </a:cubicBezTo>
                  <a:cubicBezTo>
                    <a:pt x="5364" y="3510"/>
                    <a:pt x="5239" y="3159"/>
                    <a:pt x="4988" y="2883"/>
                  </a:cubicBezTo>
                  <a:cubicBezTo>
                    <a:pt x="4161" y="1931"/>
                    <a:pt x="3234" y="1054"/>
                    <a:pt x="2256" y="252"/>
                  </a:cubicBezTo>
                  <a:cubicBezTo>
                    <a:pt x="2056" y="76"/>
                    <a:pt x="1755" y="1"/>
                    <a:pt x="1454" y="1"/>
                  </a:cubicBezTo>
                  <a:close/>
                </a:path>
              </a:pathLst>
            </a:custGeom>
            <a:solidFill>
              <a:srgbClr val="FCDA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09" name="Google Shape;4209;p129"/>
            <p:cNvSpPr/>
            <p:nvPr/>
          </p:nvSpPr>
          <p:spPr>
            <a:xfrm>
              <a:off x="1492128" y="3014905"/>
              <a:ext cx="51602" cy="50272"/>
            </a:xfrm>
            <a:custGeom>
              <a:avLst/>
              <a:gdLst/>
              <a:ahLst/>
              <a:cxnLst/>
              <a:rect l="l" t="t" r="r" b="b"/>
              <a:pathLst>
                <a:path w="2908" h="2833" extrusionOk="0">
                  <a:moveTo>
                    <a:pt x="1454" y="0"/>
                  </a:moveTo>
                  <a:cubicBezTo>
                    <a:pt x="702" y="0"/>
                    <a:pt x="75" y="577"/>
                    <a:pt x="25" y="1328"/>
                  </a:cubicBezTo>
                  <a:cubicBezTo>
                    <a:pt x="0" y="2080"/>
                    <a:pt x="602" y="2782"/>
                    <a:pt x="1354" y="2807"/>
                  </a:cubicBezTo>
                  <a:cubicBezTo>
                    <a:pt x="1379" y="2807"/>
                    <a:pt x="1404" y="2832"/>
                    <a:pt x="1429" y="2832"/>
                  </a:cubicBezTo>
                  <a:cubicBezTo>
                    <a:pt x="2181" y="2832"/>
                    <a:pt x="2807" y="2231"/>
                    <a:pt x="2857" y="1479"/>
                  </a:cubicBezTo>
                  <a:cubicBezTo>
                    <a:pt x="2908" y="727"/>
                    <a:pt x="2281" y="50"/>
                    <a:pt x="1529" y="0"/>
                  </a:cubicBezTo>
                  <a:close/>
                </a:path>
              </a:pathLst>
            </a:custGeom>
            <a:solidFill>
              <a:srgbClr val="FCDA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10" name="Google Shape;4210;p129"/>
            <p:cNvSpPr/>
            <p:nvPr/>
          </p:nvSpPr>
          <p:spPr>
            <a:xfrm>
              <a:off x="1522366" y="3162723"/>
              <a:ext cx="74281" cy="149395"/>
            </a:xfrm>
            <a:custGeom>
              <a:avLst/>
              <a:gdLst/>
              <a:ahLst/>
              <a:cxnLst/>
              <a:rect l="l" t="t" r="r" b="b"/>
              <a:pathLst>
                <a:path w="4186" h="8419" extrusionOk="0">
                  <a:moveTo>
                    <a:pt x="283" y="0"/>
                  </a:moveTo>
                  <a:cubicBezTo>
                    <a:pt x="256" y="0"/>
                    <a:pt x="228" y="5"/>
                    <a:pt x="201" y="16"/>
                  </a:cubicBezTo>
                  <a:cubicBezTo>
                    <a:pt x="76" y="41"/>
                    <a:pt x="1" y="191"/>
                    <a:pt x="51" y="317"/>
                  </a:cubicBezTo>
                  <a:cubicBezTo>
                    <a:pt x="903" y="3124"/>
                    <a:pt x="2131" y="5831"/>
                    <a:pt x="3710" y="8312"/>
                  </a:cubicBezTo>
                  <a:cubicBezTo>
                    <a:pt x="3751" y="8374"/>
                    <a:pt x="3809" y="8419"/>
                    <a:pt x="3870" y="8419"/>
                  </a:cubicBezTo>
                  <a:cubicBezTo>
                    <a:pt x="3884" y="8419"/>
                    <a:pt x="3897" y="8416"/>
                    <a:pt x="3910" y="8412"/>
                  </a:cubicBezTo>
                  <a:cubicBezTo>
                    <a:pt x="3960" y="8412"/>
                    <a:pt x="4011" y="8412"/>
                    <a:pt x="4036" y="8387"/>
                  </a:cubicBezTo>
                  <a:cubicBezTo>
                    <a:pt x="4161" y="8312"/>
                    <a:pt x="4186" y="8161"/>
                    <a:pt x="4111" y="8036"/>
                  </a:cubicBezTo>
                  <a:cubicBezTo>
                    <a:pt x="2582" y="5605"/>
                    <a:pt x="1379" y="2948"/>
                    <a:pt x="502" y="166"/>
                  </a:cubicBezTo>
                  <a:cubicBezTo>
                    <a:pt x="482" y="68"/>
                    <a:pt x="385" y="0"/>
                    <a:pt x="283" y="0"/>
                  </a:cubicBezTo>
                  <a:close/>
                </a:path>
              </a:pathLst>
            </a:custGeom>
            <a:solidFill>
              <a:srgbClr val="74181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11" name="Google Shape;4211;p129"/>
            <p:cNvSpPr/>
            <p:nvPr/>
          </p:nvSpPr>
          <p:spPr>
            <a:xfrm>
              <a:off x="1494789" y="3135608"/>
              <a:ext cx="64947" cy="62800"/>
            </a:xfrm>
            <a:custGeom>
              <a:avLst/>
              <a:gdLst/>
              <a:ahLst/>
              <a:cxnLst/>
              <a:rect l="l" t="t" r="r" b="b"/>
              <a:pathLst>
                <a:path w="3660" h="3539" extrusionOk="0">
                  <a:moveTo>
                    <a:pt x="1829" y="0"/>
                  </a:moveTo>
                  <a:cubicBezTo>
                    <a:pt x="971" y="0"/>
                    <a:pt x="241" y="645"/>
                    <a:pt x="126" y="1544"/>
                  </a:cubicBezTo>
                  <a:cubicBezTo>
                    <a:pt x="1" y="2496"/>
                    <a:pt x="677" y="3399"/>
                    <a:pt x="1605" y="3524"/>
                  </a:cubicBezTo>
                  <a:cubicBezTo>
                    <a:pt x="1681" y="3534"/>
                    <a:pt x="1757" y="3539"/>
                    <a:pt x="1832" y="3539"/>
                  </a:cubicBezTo>
                  <a:cubicBezTo>
                    <a:pt x="2689" y="3539"/>
                    <a:pt x="3419" y="2896"/>
                    <a:pt x="3534" y="2020"/>
                  </a:cubicBezTo>
                  <a:cubicBezTo>
                    <a:pt x="3660" y="1043"/>
                    <a:pt x="2983" y="166"/>
                    <a:pt x="2056" y="15"/>
                  </a:cubicBezTo>
                  <a:cubicBezTo>
                    <a:pt x="1979" y="5"/>
                    <a:pt x="1904" y="0"/>
                    <a:pt x="1829" y="0"/>
                  </a:cubicBezTo>
                  <a:close/>
                </a:path>
              </a:pathLst>
            </a:custGeom>
            <a:solidFill>
              <a:srgbClr val="F1466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12" name="Google Shape;4212;p129"/>
            <p:cNvSpPr/>
            <p:nvPr/>
          </p:nvSpPr>
          <p:spPr>
            <a:xfrm>
              <a:off x="1549499" y="2619522"/>
              <a:ext cx="304220" cy="202754"/>
            </a:xfrm>
            <a:custGeom>
              <a:avLst/>
              <a:gdLst/>
              <a:ahLst/>
              <a:cxnLst/>
              <a:rect l="l" t="t" r="r" b="b"/>
              <a:pathLst>
                <a:path w="17144" h="11426" extrusionOk="0">
                  <a:moveTo>
                    <a:pt x="0" y="0"/>
                  </a:moveTo>
                  <a:cubicBezTo>
                    <a:pt x="928" y="2331"/>
                    <a:pt x="1905" y="4662"/>
                    <a:pt x="3384" y="6667"/>
                  </a:cubicBezTo>
                  <a:cubicBezTo>
                    <a:pt x="4863" y="8697"/>
                    <a:pt x="6893" y="10401"/>
                    <a:pt x="9299" y="11078"/>
                  </a:cubicBezTo>
                  <a:cubicBezTo>
                    <a:pt x="10210" y="11328"/>
                    <a:pt x="11141" y="11426"/>
                    <a:pt x="12078" y="11426"/>
                  </a:cubicBezTo>
                  <a:cubicBezTo>
                    <a:pt x="13769" y="11426"/>
                    <a:pt x="15482" y="11109"/>
                    <a:pt x="17143" y="10802"/>
                  </a:cubicBezTo>
                  <a:cubicBezTo>
                    <a:pt x="14762" y="9198"/>
                    <a:pt x="13509" y="6592"/>
                    <a:pt x="11379" y="4662"/>
                  </a:cubicBezTo>
                  <a:cubicBezTo>
                    <a:pt x="9825" y="3284"/>
                    <a:pt x="7945" y="2281"/>
                    <a:pt x="5965" y="1579"/>
                  </a:cubicBezTo>
                  <a:cubicBezTo>
                    <a:pt x="4010" y="852"/>
                    <a:pt x="2030" y="476"/>
                    <a:pt x="0" y="0"/>
                  </a:cubicBezTo>
                  <a:close/>
                </a:path>
              </a:pathLst>
            </a:custGeom>
            <a:solidFill>
              <a:srgbClr val="597A5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13" name="Google Shape;4213;p129"/>
            <p:cNvSpPr/>
            <p:nvPr/>
          </p:nvSpPr>
          <p:spPr>
            <a:xfrm>
              <a:off x="1784324" y="2386030"/>
              <a:ext cx="175250" cy="378927"/>
            </a:xfrm>
            <a:custGeom>
              <a:avLst/>
              <a:gdLst/>
              <a:ahLst/>
              <a:cxnLst/>
              <a:rect l="l" t="t" r="r" b="b"/>
              <a:pathLst>
                <a:path w="9876" h="21354" extrusionOk="0">
                  <a:moveTo>
                    <a:pt x="1504" y="0"/>
                  </a:moveTo>
                  <a:cubicBezTo>
                    <a:pt x="1103" y="2456"/>
                    <a:pt x="477" y="4863"/>
                    <a:pt x="226" y="7369"/>
                  </a:cubicBezTo>
                  <a:cubicBezTo>
                    <a:pt x="0" y="9850"/>
                    <a:pt x="176" y="12507"/>
                    <a:pt x="1329" y="14837"/>
                  </a:cubicBezTo>
                  <a:cubicBezTo>
                    <a:pt x="2632" y="17519"/>
                    <a:pt x="5038" y="19549"/>
                    <a:pt x="7469" y="21354"/>
                  </a:cubicBezTo>
                  <a:cubicBezTo>
                    <a:pt x="8321" y="19750"/>
                    <a:pt x="9249" y="18246"/>
                    <a:pt x="9600" y="16442"/>
                  </a:cubicBezTo>
                  <a:cubicBezTo>
                    <a:pt x="9875" y="14913"/>
                    <a:pt x="9775" y="13284"/>
                    <a:pt x="9524" y="11705"/>
                  </a:cubicBezTo>
                  <a:cubicBezTo>
                    <a:pt x="9349" y="10477"/>
                    <a:pt x="9073" y="9248"/>
                    <a:pt x="8522" y="8096"/>
                  </a:cubicBezTo>
                  <a:cubicBezTo>
                    <a:pt x="6993" y="4863"/>
                    <a:pt x="3384" y="3033"/>
                    <a:pt x="1504" y="0"/>
                  </a:cubicBezTo>
                  <a:close/>
                </a:path>
              </a:pathLst>
            </a:custGeom>
            <a:solidFill>
              <a:srgbClr val="74A76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14" name="Google Shape;4214;p129"/>
            <p:cNvSpPr/>
            <p:nvPr/>
          </p:nvSpPr>
          <p:spPr>
            <a:xfrm>
              <a:off x="1807003" y="2389952"/>
              <a:ext cx="191256" cy="513771"/>
            </a:xfrm>
            <a:custGeom>
              <a:avLst/>
              <a:gdLst/>
              <a:ahLst/>
              <a:cxnLst/>
              <a:rect l="l" t="t" r="r" b="b"/>
              <a:pathLst>
                <a:path w="10778" h="28953" extrusionOk="0">
                  <a:moveTo>
                    <a:pt x="248" y="0"/>
                  </a:moveTo>
                  <a:cubicBezTo>
                    <a:pt x="233" y="0"/>
                    <a:pt x="217" y="2"/>
                    <a:pt x="201" y="5"/>
                  </a:cubicBezTo>
                  <a:cubicBezTo>
                    <a:pt x="76" y="30"/>
                    <a:pt x="1" y="130"/>
                    <a:pt x="26" y="256"/>
                  </a:cubicBezTo>
                  <a:cubicBezTo>
                    <a:pt x="2256" y="11734"/>
                    <a:pt x="4161" y="19930"/>
                    <a:pt x="10327" y="28852"/>
                  </a:cubicBezTo>
                  <a:cubicBezTo>
                    <a:pt x="10377" y="28902"/>
                    <a:pt x="10452" y="28952"/>
                    <a:pt x="10502" y="28952"/>
                  </a:cubicBezTo>
                  <a:cubicBezTo>
                    <a:pt x="10552" y="28952"/>
                    <a:pt x="10602" y="28927"/>
                    <a:pt x="10627" y="28902"/>
                  </a:cubicBezTo>
                  <a:cubicBezTo>
                    <a:pt x="10753" y="28827"/>
                    <a:pt x="10778" y="28702"/>
                    <a:pt x="10703" y="28602"/>
                  </a:cubicBezTo>
                  <a:cubicBezTo>
                    <a:pt x="4587" y="19729"/>
                    <a:pt x="2682" y="11584"/>
                    <a:pt x="452" y="180"/>
                  </a:cubicBezTo>
                  <a:cubicBezTo>
                    <a:pt x="430" y="71"/>
                    <a:pt x="351" y="0"/>
                    <a:pt x="248" y="0"/>
                  </a:cubicBezTo>
                  <a:close/>
                </a:path>
              </a:pathLst>
            </a:custGeom>
            <a:solidFill>
              <a:srgbClr val="47614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15" name="Google Shape;4215;p129"/>
            <p:cNvSpPr/>
            <p:nvPr/>
          </p:nvSpPr>
          <p:spPr>
            <a:xfrm>
              <a:off x="1547280" y="2617748"/>
              <a:ext cx="368706" cy="213046"/>
            </a:xfrm>
            <a:custGeom>
              <a:avLst/>
              <a:gdLst/>
              <a:ahLst/>
              <a:cxnLst/>
              <a:rect l="l" t="t" r="r" b="b"/>
              <a:pathLst>
                <a:path w="20778" h="12006" extrusionOk="0">
                  <a:moveTo>
                    <a:pt x="254" y="0"/>
                  </a:moveTo>
                  <a:cubicBezTo>
                    <a:pt x="194" y="0"/>
                    <a:pt x="138" y="25"/>
                    <a:pt x="100" y="75"/>
                  </a:cubicBezTo>
                  <a:cubicBezTo>
                    <a:pt x="0" y="150"/>
                    <a:pt x="0" y="301"/>
                    <a:pt x="100" y="376"/>
                  </a:cubicBezTo>
                  <a:cubicBezTo>
                    <a:pt x="5689" y="6040"/>
                    <a:pt x="12757" y="10075"/>
                    <a:pt x="20476" y="11980"/>
                  </a:cubicBezTo>
                  <a:lnTo>
                    <a:pt x="20526" y="12005"/>
                  </a:lnTo>
                  <a:cubicBezTo>
                    <a:pt x="20627" y="12005"/>
                    <a:pt x="20727" y="11930"/>
                    <a:pt x="20752" y="11830"/>
                  </a:cubicBezTo>
                  <a:cubicBezTo>
                    <a:pt x="20777" y="11704"/>
                    <a:pt x="20702" y="11579"/>
                    <a:pt x="20577" y="11554"/>
                  </a:cubicBezTo>
                  <a:cubicBezTo>
                    <a:pt x="12932" y="9649"/>
                    <a:pt x="5965" y="5664"/>
                    <a:pt x="426" y="75"/>
                  </a:cubicBezTo>
                  <a:cubicBezTo>
                    <a:pt x="376" y="25"/>
                    <a:pt x="313" y="0"/>
                    <a:pt x="254" y="0"/>
                  </a:cubicBezTo>
                  <a:close/>
                </a:path>
              </a:pathLst>
            </a:custGeom>
            <a:solidFill>
              <a:srgbClr val="47614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16" name="Google Shape;4216;p129"/>
            <p:cNvSpPr/>
            <p:nvPr/>
          </p:nvSpPr>
          <p:spPr>
            <a:xfrm>
              <a:off x="3317370" y="2895266"/>
              <a:ext cx="201494" cy="342017"/>
            </a:xfrm>
            <a:custGeom>
              <a:avLst/>
              <a:gdLst/>
              <a:ahLst/>
              <a:cxnLst/>
              <a:rect l="l" t="t" r="r" b="b"/>
              <a:pathLst>
                <a:path w="11355" h="19274" extrusionOk="0">
                  <a:moveTo>
                    <a:pt x="11354" y="0"/>
                  </a:moveTo>
                  <a:lnTo>
                    <a:pt x="11354" y="0"/>
                  </a:lnTo>
                  <a:cubicBezTo>
                    <a:pt x="8898" y="2532"/>
                    <a:pt x="5039" y="3534"/>
                    <a:pt x="2883" y="6291"/>
                  </a:cubicBezTo>
                  <a:cubicBezTo>
                    <a:pt x="2106" y="7293"/>
                    <a:pt x="1580" y="8421"/>
                    <a:pt x="1129" y="9549"/>
                  </a:cubicBezTo>
                  <a:cubicBezTo>
                    <a:pt x="552" y="11028"/>
                    <a:pt x="101" y="12557"/>
                    <a:pt x="51" y="14111"/>
                  </a:cubicBezTo>
                  <a:cubicBezTo>
                    <a:pt x="1" y="15940"/>
                    <a:pt x="577" y="17544"/>
                    <a:pt x="1054" y="19274"/>
                  </a:cubicBezTo>
                  <a:cubicBezTo>
                    <a:pt x="3785" y="18070"/>
                    <a:pt x="6517" y="16617"/>
                    <a:pt x="8347" y="14336"/>
                  </a:cubicBezTo>
                  <a:cubicBezTo>
                    <a:pt x="9951" y="12331"/>
                    <a:pt x="10703" y="9825"/>
                    <a:pt x="11004" y="7369"/>
                  </a:cubicBezTo>
                  <a:cubicBezTo>
                    <a:pt x="11304" y="4913"/>
                    <a:pt x="11204" y="2456"/>
                    <a:pt x="11354" y="0"/>
                  </a:cubicBezTo>
                  <a:close/>
                </a:path>
              </a:pathLst>
            </a:custGeom>
            <a:solidFill>
              <a:srgbClr val="74A76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17" name="Google Shape;4217;p129"/>
            <p:cNvSpPr/>
            <p:nvPr/>
          </p:nvSpPr>
          <p:spPr>
            <a:xfrm>
              <a:off x="3227542" y="2897662"/>
              <a:ext cx="295312" cy="458371"/>
            </a:xfrm>
            <a:custGeom>
              <a:avLst/>
              <a:gdLst/>
              <a:ahLst/>
              <a:cxnLst/>
              <a:rect l="l" t="t" r="r" b="b"/>
              <a:pathLst>
                <a:path w="16642" h="25831" extrusionOk="0">
                  <a:moveTo>
                    <a:pt x="16320" y="0"/>
                  </a:moveTo>
                  <a:cubicBezTo>
                    <a:pt x="16198" y="0"/>
                    <a:pt x="16080" y="72"/>
                    <a:pt x="16040" y="191"/>
                  </a:cubicBezTo>
                  <a:cubicBezTo>
                    <a:pt x="11479" y="10692"/>
                    <a:pt x="7895" y="18111"/>
                    <a:pt x="126" y="25329"/>
                  </a:cubicBezTo>
                  <a:cubicBezTo>
                    <a:pt x="25" y="25429"/>
                    <a:pt x="0" y="25630"/>
                    <a:pt x="126" y="25730"/>
                  </a:cubicBezTo>
                  <a:cubicBezTo>
                    <a:pt x="176" y="25805"/>
                    <a:pt x="276" y="25830"/>
                    <a:pt x="351" y="25830"/>
                  </a:cubicBezTo>
                  <a:cubicBezTo>
                    <a:pt x="426" y="25830"/>
                    <a:pt x="502" y="25805"/>
                    <a:pt x="552" y="25755"/>
                  </a:cubicBezTo>
                  <a:cubicBezTo>
                    <a:pt x="8396" y="18462"/>
                    <a:pt x="11980" y="10993"/>
                    <a:pt x="16567" y="417"/>
                  </a:cubicBezTo>
                  <a:cubicBezTo>
                    <a:pt x="16642" y="266"/>
                    <a:pt x="16567" y="91"/>
                    <a:pt x="16416" y="16"/>
                  </a:cubicBezTo>
                  <a:cubicBezTo>
                    <a:pt x="16385" y="5"/>
                    <a:pt x="16353" y="0"/>
                    <a:pt x="16320" y="0"/>
                  </a:cubicBezTo>
                  <a:close/>
                </a:path>
              </a:pathLst>
            </a:custGeom>
            <a:solidFill>
              <a:srgbClr val="47614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18" name="Google Shape;4218;p129"/>
            <p:cNvSpPr/>
            <p:nvPr/>
          </p:nvSpPr>
          <p:spPr>
            <a:xfrm>
              <a:off x="1887052" y="3599433"/>
              <a:ext cx="653353" cy="101271"/>
            </a:xfrm>
            <a:custGeom>
              <a:avLst/>
              <a:gdLst/>
              <a:ahLst/>
              <a:cxnLst/>
              <a:rect l="l" t="t" r="r" b="b"/>
              <a:pathLst>
                <a:path w="36819" h="5707" extrusionOk="0">
                  <a:moveTo>
                    <a:pt x="18098" y="1"/>
                  </a:moveTo>
                  <a:cubicBezTo>
                    <a:pt x="11645" y="1"/>
                    <a:pt x="4657" y="1266"/>
                    <a:pt x="1" y="5707"/>
                  </a:cubicBezTo>
                  <a:cubicBezTo>
                    <a:pt x="1" y="5707"/>
                    <a:pt x="6888" y="2810"/>
                    <a:pt x="18582" y="2810"/>
                  </a:cubicBezTo>
                  <a:cubicBezTo>
                    <a:pt x="23774" y="2810"/>
                    <a:pt x="29914" y="3381"/>
                    <a:pt x="36818" y="5030"/>
                  </a:cubicBezTo>
                  <a:lnTo>
                    <a:pt x="34262" y="2223"/>
                  </a:lnTo>
                  <a:cubicBezTo>
                    <a:pt x="34262" y="2223"/>
                    <a:pt x="26650" y="1"/>
                    <a:pt x="18098" y="1"/>
                  </a:cubicBezTo>
                  <a:close/>
                </a:path>
              </a:pathLst>
            </a:custGeom>
            <a:solidFill>
              <a:srgbClr val="D4CCC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19" name="Google Shape;4219;p129"/>
            <p:cNvSpPr/>
            <p:nvPr/>
          </p:nvSpPr>
          <p:spPr>
            <a:xfrm>
              <a:off x="1814118" y="3676998"/>
              <a:ext cx="759184" cy="83313"/>
            </a:xfrm>
            <a:custGeom>
              <a:avLst/>
              <a:gdLst/>
              <a:ahLst/>
              <a:cxnLst/>
              <a:rect l="l" t="t" r="r" b="b"/>
              <a:pathLst>
                <a:path w="42783" h="4695" extrusionOk="0">
                  <a:moveTo>
                    <a:pt x="21151" y="0"/>
                  </a:moveTo>
                  <a:cubicBezTo>
                    <a:pt x="17667" y="0"/>
                    <a:pt x="14212" y="272"/>
                    <a:pt x="11254" y="1010"/>
                  </a:cubicBezTo>
                  <a:cubicBezTo>
                    <a:pt x="1" y="3817"/>
                    <a:pt x="40427" y="4694"/>
                    <a:pt x="40427" y="4694"/>
                  </a:cubicBezTo>
                  <a:lnTo>
                    <a:pt x="42783" y="4394"/>
                  </a:lnTo>
                  <a:lnTo>
                    <a:pt x="40928" y="2138"/>
                  </a:lnTo>
                  <a:cubicBezTo>
                    <a:pt x="40928" y="2138"/>
                    <a:pt x="30920" y="0"/>
                    <a:pt x="21151" y="0"/>
                  </a:cubicBezTo>
                  <a:close/>
                </a:path>
              </a:pathLst>
            </a:custGeom>
            <a:solidFill>
              <a:srgbClr val="D4CCC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20" name="Google Shape;4220;p129"/>
            <p:cNvSpPr/>
            <p:nvPr/>
          </p:nvSpPr>
          <p:spPr>
            <a:xfrm>
              <a:off x="1887052" y="3638704"/>
              <a:ext cx="692925" cy="152731"/>
            </a:xfrm>
            <a:custGeom>
              <a:avLst/>
              <a:gdLst/>
              <a:ahLst/>
              <a:cxnLst/>
              <a:rect l="l" t="t" r="r" b="b"/>
              <a:pathLst>
                <a:path w="39049" h="8607" extrusionOk="0">
                  <a:moveTo>
                    <a:pt x="16049" y="1"/>
                  </a:moveTo>
                  <a:cubicBezTo>
                    <a:pt x="10248" y="1"/>
                    <a:pt x="4350" y="853"/>
                    <a:pt x="1" y="3494"/>
                  </a:cubicBezTo>
                  <a:lnTo>
                    <a:pt x="2307" y="5524"/>
                  </a:lnTo>
                  <a:lnTo>
                    <a:pt x="39049" y="8607"/>
                  </a:lnTo>
                  <a:cubicBezTo>
                    <a:pt x="39049" y="8607"/>
                    <a:pt x="39024" y="7730"/>
                    <a:pt x="38673" y="6552"/>
                  </a:cubicBezTo>
                  <a:cubicBezTo>
                    <a:pt x="30177" y="4321"/>
                    <a:pt x="13510" y="2817"/>
                    <a:pt x="13510" y="2817"/>
                  </a:cubicBezTo>
                  <a:cubicBezTo>
                    <a:pt x="14201" y="2795"/>
                    <a:pt x="14895" y="2784"/>
                    <a:pt x="15588" y="2784"/>
                  </a:cubicBezTo>
                  <a:cubicBezTo>
                    <a:pt x="25019" y="2784"/>
                    <a:pt x="34401" y="4739"/>
                    <a:pt x="38347" y="5649"/>
                  </a:cubicBezTo>
                  <a:cubicBezTo>
                    <a:pt x="38071" y="4973"/>
                    <a:pt x="37370" y="3544"/>
                    <a:pt x="36818" y="2817"/>
                  </a:cubicBezTo>
                  <a:cubicBezTo>
                    <a:pt x="36818" y="2817"/>
                    <a:pt x="26595" y="1"/>
                    <a:pt x="16049" y="1"/>
                  </a:cubicBezTo>
                  <a:close/>
                </a:path>
              </a:pathLst>
            </a:custGeom>
            <a:solidFill>
              <a:srgbClr val="F1E8E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21" name="Google Shape;4221;p129"/>
            <p:cNvSpPr/>
            <p:nvPr/>
          </p:nvSpPr>
          <p:spPr>
            <a:xfrm>
              <a:off x="1887052" y="3592619"/>
              <a:ext cx="635111" cy="108085"/>
            </a:xfrm>
            <a:custGeom>
              <a:avLst/>
              <a:gdLst/>
              <a:ahLst/>
              <a:cxnLst/>
              <a:rect l="l" t="t" r="r" b="b"/>
              <a:pathLst>
                <a:path w="35791" h="6091" extrusionOk="0">
                  <a:moveTo>
                    <a:pt x="18180" y="1"/>
                  </a:moveTo>
                  <a:cubicBezTo>
                    <a:pt x="3995" y="1"/>
                    <a:pt x="1" y="6091"/>
                    <a:pt x="1" y="6091"/>
                  </a:cubicBezTo>
                  <a:cubicBezTo>
                    <a:pt x="4658" y="2151"/>
                    <a:pt x="11163" y="954"/>
                    <a:pt x="17352" y="954"/>
                  </a:cubicBezTo>
                  <a:cubicBezTo>
                    <a:pt x="26952" y="954"/>
                    <a:pt x="35791" y="3835"/>
                    <a:pt x="35791" y="3835"/>
                  </a:cubicBezTo>
                  <a:lnTo>
                    <a:pt x="35791" y="2432"/>
                  </a:lnTo>
                  <a:cubicBezTo>
                    <a:pt x="28660" y="665"/>
                    <a:pt x="22865" y="1"/>
                    <a:pt x="18180" y="1"/>
                  </a:cubicBezTo>
                  <a:close/>
                </a:path>
              </a:pathLst>
            </a:custGeom>
            <a:solidFill>
              <a:srgbClr val="F1E8E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22" name="Google Shape;4222;p129"/>
            <p:cNvSpPr/>
            <p:nvPr/>
          </p:nvSpPr>
          <p:spPr>
            <a:xfrm>
              <a:off x="1824801" y="3700688"/>
              <a:ext cx="121873" cy="74742"/>
            </a:xfrm>
            <a:custGeom>
              <a:avLst/>
              <a:gdLst/>
              <a:ahLst/>
              <a:cxnLst/>
              <a:rect l="l" t="t" r="r" b="b"/>
              <a:pathLst>
                <a:path w="6868" h="4212" extrusionOk="0">
                  <a:moveTo>
                    <a:pt x="3509" y="1"/>
                  </a:moveTo>
                  <a:lnTo>
                    <a:pt x="0" y="3109"/>
                  </a:lnTo>
                  <a:lnTo>
                    <a:pt x="1003" y="4211"/>
                  </a:lnTo>
                  <a:lnTo>
                    <a:pt x="3509" y="1780"/>
                  </a:lnTo>
                  <a:lnTo>
                    <a:pt x="5815" y="3861"/>
                  </a:lnTo>
                  <a:lnTo>
                    <a:pt x="6867" y="2933"/>
                  </a:lnTo>
                  <a:lnTo>
                    <a:pt x="3509" y="1"/>
                  </a:lnTo>
                  <a:close/>
                </a:path>
              </a:pathLst>
            </a:custGeom>
            <a:solidFill>
              <a:srgbClr val="47614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23" name="Google Shape;4223;p129"/>
            <p:cNvSpPr/>
            <p:nvPr/>
          </p:nvSpPr>
          <p:spPr>
            <a:xfrm>
              <a:off x="1927973" y="3655775"/>
              <a:ext cx="594191" cy="44930"/>
            </a:xfrm>
            <a:custGeom>
              <a:avLst/>
              <a:gdLst/>
              <a:ahLst/>
              <a:cxnLst/>
              <a:rect l="l" t="t" r="r" b="b"/>
              <a:pathLst>
                <a:path w="33485" h="2532" extrusionOk="0">
                  <a:moveTo>
                    <a:pt x="13475" y="1"/>
                  </a:moveTo>
                  <a:cubicBezTo>
                    <a:pt x="12419" y="1"/>
                    <a:pt x="11379" y="26"/>
                    <a:pt x="10377" y="76"/>
                  </a:cubicBezTo>
                  <a:cubicBezTo>
                    <a:pt x="9399" y="151"/>
                    <a:pt x="8422" y="251"/>
                    <a:pt x="7520" y="351"/>
                  </a:cubicBezTo>
                  <a:cubicBezTo>
                    <a:pt x="6617" y="477"/>
                    <a:pt x="5765" y="627"/>
                    <a:pt x="4988" y="803"/>
                  </a:cubicBezTo>
                  <a:cubicBezTo>
                    <a:pt x="4587" y="878"/>
                    <a:pt x="4211" y="978"/>
                    <a:pt x="3860" y="1053"/>
                  </a:cubicBezTo>
                  <a:cubicBezTo>
                    <a:pt x="3510" y="1179"/>
                    <a:pt x="3184" y="1254"/>
                    <a:pt x="2883" y="1354"/>
                  </a:cubicBezTo>
                  <a:cubicBezTo>
                    <a:pt x="2256" y="1554"/>
                    <a:pt x="1730" y="1755"/>
                    <a:pt x="1304" y="1930"/>
                  </a:cubicBezTo>
                  <a:cubicBezTo>
                    <a:pt x="1104" y="2006"/>
                    <a:pt x="903" y="2106"/>
                    <a:pt x="753" y="2156"/>
                  </a:cubicBezTo>
                  <a:cubicBezTo>
                    <a:pt x="577" y="2231"/>
                    <a:pt x="452" y="2306"/>
                    <a:pt x="327" y="2357"/>
                  </a:cubicBezTo>
                  <a:cubicBezTo>
                    <a:pt x="126" y="2482"/>
                    <a:pt x="1" y="2532"/>
                    <a:pt x="1" y="2532"/>
                  </a:cubicBezTo>
                  <a:cubicBezTo>
                    <a:pt x="1" y="2532"/>
                    <a:pt x="126" y="2482"/>
                    <a:pt x="352" y="2382"/>
                  </a:cubicBezTo>
                  <a:cubicBezTo>
                    <a:pt x="452" y="2331"/>
                    <a:pt x="602" y="2256"/>
                    <a:pt x="753" y="2206"/>
                  </a:cubicBezTo>
                  <a:cubicBezTo>
                    <a:pt x="928" y="2131"/>
                    <a:pt x="1104" y="2056"/>
                    <a:pt x="1329" y="1981"/>
                  </a:cubicBezTo>
                  <a:cubicBezTo>
                    <a:pt x="1755" y="1805"/>
                    <a:pt x="2281" y="1630"/>
                    <a:pt x="2908" y="1454"/>
                  </a:cubicBezTo>
                  <a:cubicBezTo>
                    <a:pt x="3209" y="1354"/>
                    <a:pt x="3560" y="1279"/>
                    <a:pt x="3911" y="1179"/>
                  </a:cubicBezTo>
                  <a:cubicBezTo>
                    <a:pt x="4261" y="1103"/>
                    <a:pt x="4612" y="1003"/>
                    <a:pt x="5013" y="953"/>
                  </a:cubicBezTo>
                  <a:cubicBezTo>
                    <a:pt x="5790" y="778"/>
                    <a:pt x="6642" y="652"/>
                    <a:pt x="7545" y="552"/>
                  </a:cubicBezTo>
                  <a:cubicBezTo>
                    <a:pt x="8447" y="452"/>
                    <a:pt x="9399" y="377"/>
                    <a:pt x="10402" y="301"/>
                  </a:cubicBezTo>
                  <a:cubicBezTo>
                    <a:pt x="11270" y="257"/>
                    <a:pt x="12167" y="238"/>
                    <a:pt x="13080" y="238"/>
                  </a:cubicBezTo>
                  <a:cubicBezTo>
                    <a:pt x="14250" y="238"/>
                    <a:pt x="15446" y="270"/>
                    <a:pt x="16642" y="326"/>
                  </a:cubicBezTo>
                  <a:cubicBezTo>
                    <a:pt x="18773" y="427"/>
                    <a:pt x="20878" y="627"/>
                    <a:pt x="22858" y="853"/>
                  </a:cubicBezTo>
                  <a:cubicBezTo>
                    <a:pt x="23861" y="978"/>
                    <a:pt x="24813" y="1103"/>
                    <a:pt x="25715" y="1229"/>
                  </a:cubicBezTo>
                  <a:cubicBezTo>
                    <a:pt x="26617" y="1354"/>
                    <a:pt x="27470" y="1479"/>
                    <a:pt x="28247" y="1605"/>
                  </a:cubicBezTo>
                  <a:cubicBezTo>
                    <a:pt x="29049" y="1730"/>
                    <a:pt x="29750" y="1855"/>
                    <a:pt x="30402" y="1981"/>
                  </a:cubicBezTo>
                  <a:cubicBezTo>
                    <a:pt x="31029" y="2081"/>
                    <a:pt x="31580" y="2181"/>
                    <a:pt x="32056" y="2256"/>
                  </a:cubicBezTo>
                  <a:cubicBezTo>
                    <a:pt x="32958" y="2432"/>
                    <a:pt x="33485" y="2532"/>
                    <a:pt x="33485" y="2532"/>
                  </a:cubicBezTo>
                  <a:cubicBezTo>
                    <a:pt x="33485" y="2532"/>
                    <a:pt x="32958" y="2407"/>
                    <a:pt x="32056" y="2206"/>
                  </a:cubicBezTo>
                  <a:cubicBezTo>
                    <a:pt x="31154" y="2031"/>
                    <a:pt x="29851" y="1755"/>
                    <a:pt x="28272" y="1454"/>
                  </a:cubicBezTo>
                  <a:cubicBezTo>
                    <a:pt x="26718" y="1179"/>
                    <a:pt x="24863" y="878"/>
                    <a:pt x="22883" y="627"/>
                  </a:cubicBezTo>
                  <a:cubicBezTo>
                    <a:pt x="20903" y="402"/>
                    <a:pt x="18798" y="176"/>
                    <a:pt x="16668" y="76"/>
                  </a:cubicBezTo>
                  <a:cubicBezTo>
                    <a:pt x="15602" y="26"/>
                    <a:pt x="14531" y="1"/>
                    <a:pt x="13475" y="1"/>
                  </a:cubicBezTo>
                  <a:close/>
                </a:path>
              </a:pathLst>
            </a:custGeom>
            <a:solidFill>
              <a:srgbClr val="D4CCC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24" name="Google Shape;4224;p129"/>
            <p:cNvSpPr/>
            <p:nvPr/>
          </p:nvSpPr>
          <p:spPr>
            <a:xfrm>
              <a:off x="2057408" y="3672224"/>
              <a:ext cx="370036" cy="28481"/>
            </a:xfrm>
            <a:custGeom>
              <a:avLst/>
              <a:gdLst/>
              <a:ahLst/>
              <a:cxnLst/>
              <a:rect l="l" t="t" r="r" b="b"/>
              <a:pathLst>
                <a:path w="20853" h="1605" extrusionOk="0">
                  <a:moveTo>
                    <a:pt x="4862" y="1"/>
                  </a:moveTo>
                  <a:cubicBezTo>
                    <a:pt x="4286" y="26"/>
                    <a:pt x="3759" y="26"/>
                    <a:pt x="3258" y="51"/>
                  </a:cubicBezTo>
                  <a:cubicBezTo>
                    <a:pt x="2757" y="76"/>
                    <a:pt x="2331" y="126"/>
                    <a:pt x="1930" y="151"/>
                  </a:cubicBezTo>
                  <a:cubicBezTo>
                    <a:pt x="1729" y="151"/>
                    <a:pt x="1529" y="176"/>
                    <a:pt x="1353" y="201"/>
                  </a:cubicBezTo>
                  <a:cubicBezTo>
                    <a:pt x="1203" y="226"/>
                    <a:pt x="1028" y="252"/>
                    <a:pt x="902" y="252"/>
                  </a:cubicBezTo>
                  <a:cubicBezTo>
                    <a:pt x="326" y="352"/>
                    <a:pt x="0" y="402"/>
                    <a:pt x="0" y="402"/>
                  </a:cubicBezTo>
                  <a:cubicBezTo>
                    <a:pt x="0" y="402"/>
                    <a:pt x="326" y="377"/>
                    <a:pt x="902" y="302"/>
                  </a:cubicBezTo>
                  <a:cubicBezTo>
                    <a:pt x="1053" y="302"/>
                    <a:pt x="1203" y="277"/>
                    <a:pt x="1378" y="252"/>
                  </a:cubicBezTo>
                  <a:lnTo>
                    <a:pt x="1930" y="252"/>
                  </a:lnTo>
                  <a:cubicBezTo>
                    <a:pt x="2331" y="226"/>
                    <a:pt x="2782" y="201"/>
                    <a:pt x="3258" y="201"/>
                  </a:cubicBezTo>
                  <a:lnTo>
                    <a:pt x="4862" y="201"/>
                  </a:lnTo>
                  <a:cubicBezTo>
                    <a:pt x="5414" y="201"/>
                    <a:pt x="6015" y="226"/>
                    <a:pt x="6617" y="226"/>
                  </a:cubicBezTo>
                  <a:cubicBezTo>
                    <a:pt x="7243" y="252"/>
                    <a:pt x="7870" y="277"/>
                    <a:pt x="8521" y="302"/>
                  </a:cubicBezTo>
                  <a:cubicBezTo>
                    <a:pt x="9148" y="352"/>
                    <a:pt x="9800" y="377"/>
                    <a:pt x="10451" y="427"/>
                  </a:cubicBezTo>
                  <a:cubicBezTo>
                    <a:pt x="11103" y="452"/>
                    <a:pt x="11754" y="527"/>
                    <a:pt x="12406" y="577"/>
                  </a:cubicBezTo>
                  <a:cubicBezTo>
                    <a:pt x="13058" y="627"/>
                    <a:pt x="13684" y="678"/>
                    <a:pt x="14286" y="753"/>
                  </a:cubicBezTo>
                  <a:cubicBezTo>
                    <a:pt x="15514" y="878"/>
                    <a:pt x="16642" y="1028"/>
                    <a:pt x="17619" y="1129"/>
                  </a:cubicBezTo>
                  <a:cubicBezTo>
                    <a:pt x="18572" y="1279"/>
                    <a:pt x="19399" y="1404"/>
                    <a:pt x="19950" y="1480"/>
                  </a:cubicBezTo>
                  <a:cubicBezTo>
                    <a:pt x="20526" y="1555"/>
                    <a:pt x="20852" y="1605"/>
                    <a:pt x="20852" y="1605"/>
                  </a:cubicBezTo>
                  <a:cubicBezTo>
                    <a:pt x="20852" y="1605"/>
                    <a:pt x="20526" y="1530"/>
                    <a:pt x="19975" y="1430"/>
                  </a:cubicBezTo>
                  <a:cubicBezTo>
                    <a:pt x="19399" y="1329"/>
                    <a:pt x="18597" y="1154"/>
                    <a:pt x="17644" y="978"/>
                  </a:cubicBezTo>
                  <a:cubicBezTo>
                    <a:pt x="17168" y="903"/>
                    <a:pt x="16617" y="853"/>
                    <a:pt x="16065" y="753"/>
                  </a:cubicBezTo>
                  <a:cubicBezTo>
                    <a:pt x="15514" y="678"/>
                    <a:pt x="14937" y="602"/>
                    <a:pt x="14311" y="527"/>
                  </a:cubicBezTo>
                  <a:cubicBezTo>
                    <a:pt x="13709" y="452"/>
                    <a:pt x="13083" y="402"/>
                    <a:pt x="12431" y="327"/>
                  </a:cubicBezTo>
                  <a:cubicBezTo>
                    <a:pt x="11780" y="277"/>
                    <a:pt x="11128" y="201"/>
                    <a:pt x="10476" y="176"/>
                  </a:cubicBezTo>
                  <a:cubicBezTo>
                    <a:pt x="9825" y="126"/>
                    <a:pt x="9173" y="101"/>
                    <a:pt x="8521" y="51"/>
                  </a:cubicBezTo>
                  <a:cubicBezTo>
                    <a:pt x="7870" y="26"/>
                    <a:pt x="7243" y="26"/>
                    <a:pt x="6617" y="1"/>
                  </a:cubicBezTo>
                  <a:close/>
                </a:path>
              </a:pathLst>
            </a:custGeom>
            <a:solidFill>
              <a:srgbClr val="D4CCC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25" name="Google Shape;4225;p129"/>
            <p:cNvSpPr/>
            <p:nvPr/>
          </p:nvSpPr>
          <p:spPr>
            <a:xfrm>
              <a:off x="1941761" y="3708265"/>
              <a:ext cx="575062" cy="50272"/>
            </a:xfrm>
            <a:custGeom>
              <a:avLst/>
              <a:gdLst/>
              <a:ahLst/>
              <a:cxnLst/>
              <a:rect l="l" t="t" r="r" b="b"/>
              <a:pathLst>
                <a:path w="32407" h="2833" extrusionOk="0">
                  <a:moveTo>
                    <a:pt x="8898" y="0"/>
                  </a:moveTo>
                  <a:cubicBezTo>
                    <a:pt x="8660" y="13"/>
                    <a:pt x="8428" y="13"/>
                    <a:pt x="8203" y="13"/>
                  </a:cubicBezTo>
                  <a:cubicBezTo>
                    <a:pt x="7977" y="13"/>
                    <a:pt x="7758" y="13"/>
                    <a:pt x="7545" y="25"/>
                  </a:cubicBezTo>
                  <a:cubicBezTo>
                    <a:pt x="7093" y="50"/>
                    <a:pt x="6667" y="50"/>
                    <a:pt x="6266" y="75"/>
                  </a:cubicBezTo>
                  <a:cubicBezTo>
                    <a:pt x="5840" y="100"/>
                    <a:pt x="5439" y="125"/>
                    <a:pt x="5063" y="150"/>
                  </a:cubicBezTo>
                  <a:cubicBezTo>
                    <a:pt x="4286" y="201"/>
                    <a:pt x="3610" y="276"/>
                    <a:pt x="2983" y="326"/>
                  </a:cubicBezTo>
                  <a:cubicBezTo>
                    <a:pt x="2357" y="426"/>
                    <a:pt x="1830" y="476"/>
                    <a:pt x="1379" y="551"/>
                  </a:cubicBezTo>
                  <a:cubicBezTo>
                    <a:pt x="953" y="627"/>
                    <a:pt x="602" y="702"/>
                    <a:pt x="377" y="752"/>
                  </a:cubicBezTo>
                  <a:cubicBezTo>
                    <a:pt x="126" y="802"/>
                    <a:pt x="1" y="827"/>
                    <a:pt x="1" y="827"/>
                  </a:cubicBezTo>
                  <a:cubicBezTo>
                    <a:pt x="1" y="827"/>
                    <a:pt x="126" y="802"/>
                    <a:pt x="377" y="777"/>
                  </a:cubicBezTo>
                  <a:cubicBezTo>
                    <a:pt x="602" y="727"/>
                    <a:pt x="953" y="677"/>
                    <a:pt x="1404" y="602"/>
                  </a:cubicBezTo>
                  <a:cubicBezTo>
                    <a:pt x="1830" y="551"/>
                    <a:pt x="2382" y="501"/>
                    <a:pt x="2983" y="426"/>
                  </a:cubicBezTo>
                  <a:cubicBezTo>
                    <a:pt x="3309" y="401"/>
                    <a:pt x="3635" y="376"/>
                    <a:pt x="3986" y="351"/>
                  </a:cubicBezTo>
                  <a:cubicBezTo>
                    <a:pt x="4337" y="326"/>
                    <a:pt x="4687" y="301"/>
                    <a:pt x="5063" y="301"/>
                  </a:cubicBezTo>
                  <a:cubicBezTo>
                    <a:pt x="5464" y="276"/>
                    <a:pt x="5865" y="251"/>
                    <a:pt x="6266" y="251"/>
                  </a:cubicBezTo>
                  <a:cubicBezTo>
                    <a:pt x="6667" y="226"/>
                    <a:pt x="7093" y="226"/>
                    <a:pt x="7545" y="226"/>
                  </a:cubicBezTo>
                  <a:cubicBezTo>
                    <a:pt x="7687" y="217"/>
                    <a:pt x="7831" y="214"/>
                    <a:pt x="7979" y="214"/>
                  </a:cubicBezTo>
                  <a:cubicBezTo>
                    <a:pt x="8274" y="214"/>
                    <a:pt x="8581" y="226"/>
                    <a:pt x="8898" y="226"/>
                  </a:cubicBezTo>
                  <a:lnTo>
                    <a:pt x="10302" y="226"/>
                  </a:lnTo>
                  <a:cubicBezTo>
                    <a:pt x="10778" y="251"/>
                    <a:pt x="11254" y="276"/>
                    <a:pt x="11755" y="276"/>
                  </a:cubicBezTo>
                  <a:cubicBezTo>
                    <a:pt x="12006" y="301"/>
                    <a:pt x="12256" y="301"/>
                    <a:pt x="12507" y="301"/>
                  </a:cubicBezTo>
                  <a:cubicBezTo>
                    <a:pt x="12733" y="326"/>
                    <a:pt x="12983" y="326"/>
                    <a:pt x="13234" y="351"/>
                  </a:cubicBezTo>
                  <a:cubicBezTo>
                    <a:pt x="14236" y="401"/>
                    <a:pt x="15264" y="476"/>
                    <a:pt x="16292" y="576"/>
                  </a:cubicBezTo>
                  <a:cubicBezTo>
                    <a:pt x="16793" y="602"/>
                    <a:pt x="17294" y="652"/>
                    <a:pt x="17795" y="702"/>
                  </a:cubicBezTo>
                  <a:cubicBezTo>
                    <a:pt x="18297" y="727"/>
                    <a:pt x="18798" y="802"/>
                    <a:pt x="19299" y="852"/>
                  </a:cubicBezTo>
                  <a:cubicBezTo>
                    <a:pt x="20302" y="952"/>
                    <a:pt x="21279" y="1053"/>
                    <a:pt x="22231" y="1203"/>
                  </a:cubicBezTo>
                  <a:cubicBezTo>
                    <a:pt x="23184" y="1328"/>
                    <a:pt x="24086" y="1454"/>
                    <a:pt x="24963" y="1579"/>
                  </a:cubicBezTo>
                  <a:cubicBezTo>
                    <a:pt x="25815" y="1704"/>
                    <a:pt x="26642" y="1855"/>
                    <a:pt x="27394" y="1955"/>
                  </a:cubicBezTo>
                  <a:cubicBezTo>
                    <a:pt x="27770" y="2030"/>
                    <a:pt x="28146" y="2080"/>
                    <a:pt x="28472" y="2130"/>
                  </a:cubicBezTo>
                  <a:cubicBezTo>
                    <a:pt x="28823" y="2206"/>
                    <a:pt x="29149" y="2256"/>
                    <a:pt x="29450" y="2306"/>
                  </a:cubicBezTo>
                  <a:cubicBezTo>
                    <a:pt x="30076" y="2431"/>
                    <a:pt x="30602" y="2506"/>
                    <a:pt x="31028" y="2607"/>
                  </a:cubicBezTo>
                  <a:cubicBezTo>
                    <a:pt x="31906" y="2757"/>
                    <a:pt x="32407" y="2832"/>
                    <a:pt x="32407" y="2832"/>
                  </a:cubicBezTo>
                  <a:cubicBezTo>
                    <a:pt x="32407" y="2832"/>
                    <a:pt x="31906" y="2732"/>
                    <a:pt x="31054" y="2556"/>
                  </a:cubicBezTo>
                  <a:cubicBezTo>
                    <a:pt x="30602" y="2456"/>
                    <a:pt x="30076" y="2356"/>
                    <a:pt x="29475" y="2206"/>
                  </a:cubicBezTo>
                  <a:cubicBezTo>
                    <a:pt x="29174" y="2155"/>
                    <a:pt x="28848" y="2080"/>
                    <a:pt x="28497" y="2005"/>
                  </a:cubicBezTo>
                  <a:cubicBezTo>
                    <a:pt x="28171" y="1955"/>
                    <a:pt x="27795" y="1880"/>
                    <a:pt x="27419" y="1830"/>
                  </a:cubicBezTo>
                  <a:cubicBezTo>
                    <a:pt x="26668" y="1679"/>
                    <a:pt x="25866" y="1529"/>
                    <a:pt x="24988" y="1378"/>
                  </a:cubicBezTo>
                  <a:cubicBezTo>
                    <a:pt x="24136" y="1253"/>
                    <a:pt x="23209" y="1128"/>
                    <a:pt x="22256" y="977"/>
                  </a:cubicBezTo>
                  <a:cubicBezTo>
                    <a:pt x="21329" y="827"/>
                    <a:pt x="20327" y="727"/>
                    <a:pt x="19349" y="602"/>
                  </a:cubicBezTo>
                  <a:cubicBezTo>
                    <a:pt x="18848" y="551"/>
                    <a:pt x="18347" y="476"/>
                    <a:pt x="17820" y="451"/>
                  </a:cubicBezTo>
                  <a:cubicBezTo>
                    <a:pt x="17319" y="401"/>
                    <a:pt x="16818" y="351"/>
                    <a:pt x="16317" y="301"/>
                  </a:cubicBezTo>
                  <a:cubicBezTo>
                    <a:pt x="15289" y="201"/>
                    <a:pt x="14261" y="150"/>
                    <a:pt x="13259" y="100"/>
                  </a:cubicBezTo>
                  <a:cubicBezTo>
                    <a:pt x="13008" y="100"/>
                    <a:pt x="12758" y="75"/>
                    <a:pt x="12507" y="75"/>
                  </a:cubicBezTo>
                  <a:cubicBezTo>
                    <a:pt x="12256" y="50"/>
                    <a:pt x="12006" y="50"/>
                    <a:pt x="11755" y="50"/>
                  </a:cubicBezTo>
                  <a:cubicBezTo>
                    <a:pt x="11279" y="25"/>
                    <a:pt x="10778" y="25"/>
                    <a:pt x="10302" y="0"/>
                  </a:cubicBezTo>
                  <a:close/>
                </a:path>
              </a:pathLst>
            </a:custGeom>
            <a:solidFill>
              <a:srgbClr val="D4CCC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26" name="Google Shape;4226;p129"/>
            <p:cNvSpPr/>
            <p:nvPr/>
          </p:nvSpPr>
          <p:spPr>
            <a:xfrm>
              <a:off x="2034712" y="3728708"/>
              <a:ext cx="418516" cy="37832"/>
            </a:xfrm>
            <a:custGeom>
              <a:avLst/>
              <a:gdLst/>
              <a:ahLst/>
              <a:cxnLst/>
              <a:rect l="l" t="t" r="r" b="b"/>
              <a:pathLst>
                <a:path w="23585" h="2132" extrusionOk="0">
                  <a:moveTo>
                    <a:pt x="2206" y="1"/>
                  </a:moveTo>
                  <a:cubicBezTo>
                    <a:pt x="1755" y="1"/>
                    <a:pt x="1354" y="26"/>
                    <a:pt x="1028" y="26"/>
                  </a:cubicBezTo>
                  <a:cubicBezTo>
                    <a:pt x="377" y="51"/>
                    <a:pt x="1" y="76"/>
                    <a:pt x="1" y="76"/>
                  </a:cubicBezTo>
                  <a:lnTo>
                    <a:pt x="1028" y="76"/>
                  </a:lnTo>
                  <a:cubicBezTo>
                    <a:pt x="1354" y="76"/>
                    <a:pt x="1755" y="101"/>
                    <a:pt x="2206" y="101"/>
                  </a:cubicBezTo>
                  <a:cubicBezTo>
                    <a:pt x="2657" y="126"/>
                    <a:pt x="3159" y="126"/>
                    <a:pt x="3710" y="151"/>
                  </a:cubicBezTo>
                  <a:cubicBezTo>
                    <a:pt x="4262" y="176"/>
                    <a:pt x="4863" y="226"/>
                    <a:pt x="5515" y="252"/>
                  </a:cubicBezTo>
                  <a:cubicBezTo>
                    <a:pt x="6141" y="277"/>
                    <a:pt x="6818" y="352"/>
                    <a:pt x="7495" y="402"/>
                  </a:cubicBezTo>
                  <a:cubicBezTo>
                    <a:pt x="8196" y="452"/>
                    <a:pt x="8898" y="477"/>
                    <a:pt x="9625" y="552"/>
                  </a:cubicBezTo>
                  <a:cubicBezTo>
                    <a:pt x="10352" y="627"/>
                    <a:pt x="11104" y="703"/>
                    <a:pt x="11830" y="753"/>
                  </a:cubicBezTo>
                  <a:cubicBezTo>
                    <a:pt x="12557" y="828"/>
                    <a:pt x="13309" y="878"/>
                    <a:pt x="14036" y="978"/>
                  </a:cubicBezTo>
                  <a:cubicBezTo>
                    <a:pt x="14763" y="1054"/>
                    <a:pt x="15465" y="1129"/>
                    <a:pt x="16141" y="1229"/>
                  </a:cubicBezTo>
                  <a:cubicBezTo>
                    <a:pt x="16843" y="1304"/>
                    <a:pt x="17520" y="1379"/>
                    <a:pt x="18146" y="1429"/>
                  </a:cubicBezTo>
                  <a:cubicBezTo>
                    <a:pt x="18773" y="1530"/>
                    <a:pt x="19374" y="1605"/>
                    <a:pt x="19926" y="1680"/>
                  </a:cubicBezTo>
                  <a:cubicBezTo>
                    <a:pt x="21029" y="1805"/>
                    <a:pt x="21931" y="1931"/>
                    <a:pt x="22582" y="2006"/>
                  </a:cubicBezTo>
                  <a:cubicBezTo>
                    <a:pt x="23234" y="2081"/>
                    <a:pt x="23585" y="2131"/>
                    <a:pt x="23585" y="2131"/>
                  </a:cubicBezTo>
                  <a:cubicBezTo>
                    <a:pt x="23585" y="2131"/>
                    <a:pt x="23234" y="2056"/>
                    <a:pt x="22582" y="1956"/>
                  </a:cubicBezTo>
                  <a:cubicBezTo>
                    <a:pt x="21956" y="1856"/>
                    <a:pt x="21029" y="1705"/>
                    <a:pt x="19951" y="1530"/>
                  </a:cubicBezTo>
                  <a:cubicBezTo>
                    <a:pt x="19399" y="1429"/>
                    <a:pt x="18798" y="1354"/>
                    <a:pt x="18171" y="1254"/>
                  </a:cubicBezTo>
                  <a:cubicBezTo>
                    <a:pt x="17545" y="1154"/>
                    <a:pt x="16868" y="1079"/>
                    <a:pt x="16191" y="1003"/>
                  </a:cubicBezTo>
                  <a:cubicBezTo>
                    <a:pt x="15490" y="903"/>
                    <a:pt x="14788" y="828"/>
                    <a:pt x="14061" y="728"/>
                  </a:cubicBezTo>
                  <a:cubicBezTo>
                    <a:pt x="13334" y="627"/>
                    <a:pt x="12607" y="577"/>
                    <a:pt x="11856" y="502"/>
                  </a:cubicBezTo>
                  <a:cubicBezTo>
                    <a:pt x="11129" y="427"/>
                    <a:pt x="10377" y="377"/>
                    <a:pt x="9650" y="302"/>
                  </a:cubicBezTo>
                  <a:cubicBezTo>
                    <a:pt x="8923" y="252"/>
                    <a:pt x="8221" y="201"/>
                    <a:pt x="7520" y="176"/>
                  </a:cubicBezTo>
                  <a:cubicBezTo>
                    <a:pt x="6818" y="126"/>
                    <a:pt x="6141" y="76"/>
                    <a:pt x="5515" y="51"/>
                  </a:cubicBezTo>
                  <a:cubicBezTo>
                    <a:pt x="4888" y="51"/>
                    <a:pt x="4262" y="26"/>
                    <a:pt x="3710" y="26"/>
                  </a:cubicBezTo>
                  <a:cubicBezTo>
                    <a:pt x="3159" y="1"/>
                    <a:pt x="2657" y="1"/>
                    <a:pt x="2206" y="1"/>
                  </a:cubicBezTo>
                  <a:close/>
                </a:path>
              </a:pathLst>
            </a:custGeom>
            <a:solidFill>
              <a:srgbClr val="D4CCC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27" name="Google Shape;4227;p129"/>
            <p:cNvSpPr/>
            <p:nvPr/>
          </p:nvSpPr>
          <p:spPr>
            <a:xfrm>
              <a:off x="2017375" y="3599558"/>
              <a:ext cx="477660" cy="39341"/>
            </a:xfrm>
            <a:custGeom>
              <a:avLst/>
              <a:gdLst/>
              <a:ahLst/>
              <a:cxnLst/>
              <a:rect l="l" t="t" r="r" b="b"/>
              <a:pathLst>
                <a:path w="26918" h="2217" extrusionOk="0">
                  <a:moveTo>
                    <a:pt x="10579" y="0"/>
                  </a:moveTo>
                  <a:cubicBezTo>
                    <a:pt x="10279" y="0"/>
                    <a:pt x="9983" y="18"/>
                    <a:pt x="9700" y="36"/>
                  </a:cubicBezTo>
                  <a:cubicBezTo>
                    <a:pt x="9274" y="36"/>
                    <a:pt x="8873" y="61"/>
                    <a:pt x="8472" y="86"/>
                  </a:cubicBezTo>
                  <a:cubicBezTo>
                    <a:pt x="8071" y="86"/>
                    <a:pt x="7695" y="86"/>
                    <a:pt x="7294" y="136"/>
                  </a:cubicBezTo>
                  <a:cubicBezTo>
                    <a:pt x="6918" y="186"/>
                    <a:pt x="6542" y="211"/>
                    <a:pt x="6191" y="261"/>
                  </a:cubicBezTo>
                  <a:cubicBezTo>
                    <a:pt x="5439" y="362"/>
                    <a:pt x="4762" y="387"/>
                    <a:pt x="4136" y="537"/>
                  </a:cubicBezTo>
                  <a:cubicBezTo>
                    <a:pt x="3509" y="637"/>
                    <a:pt x="2933" y="763"/>
                    <a:pt x="2431" y="863"/>
                  </a:cubicBezTo>
                  <a:cubicBezTo>
                    <a:pt x="1905" y="963"/>
                    <a:pt x="1479" y="1088"/>
                    <a:pt x="1128" y="1189"/>
                  </a:cubicBezTo>
                  <a:cubicBezTo>
                    <a:pt x="401" y="1364"/>
                    <a:pt x="0" y="1489"/>
                    <a:pt x="0" y="1489"/>
                  </a:cubicBezTo>
                  <a:cubicBezTo>
                    <a:pt x="0" y="1489"/>
                    <a:pt x="401" y="1389"/>
                    <a:pt x="1128" y="1239"/>
                  </a:cubicBezTo>
                  <a:cubicBezTo>
                    <a:pt x="1504" y="1164"/>
                    <a:pt x="1930" y="1038"/>
                    <a:pt x="2457" y="938"/>
                  </a:cubicBezTo>
                  <a:cubicBezTo>
                    <a:pt x="2958" y="863"/>
                    <a:pt x="3534" y="788"/>
                    <a:pt x="4161" y="687"/>
                  </a:cubicBezTo>
                  <a:cubicBezTo>
                    <a:pt x="4787" y="562"/>
                    <a:pt x="5464" y="512"/>
                    <a:pt x="6191" y="437"/>
                  </a:cubicBezTo>
                  <a:cubicBezTo>
                    <a:pt x="6567" y="412"/>
                    <a:pt x="6943" y="387"/>
                    <a:pt x="7319" y="337"/>
                  </a:cubicBezTo>
                  <a:cubicBezTo>
                    <a:pt x="7695" y="311"/>
                    <a:pt x="8096" y="311"/>
                    <a:pt x="8497" y="311"/>
                  </a:cubicBezTo>
                  <a:cubicBezTo>
                    <a:pt x="8898" y="286"/>
                    <a:pt x="9299" y="286"/>
                    <a:pt x="9700" y="261"/>
                  </a:cubicBezTo>
                  <a:cubicBezTo>
                    <a:pt x="9967" y="261"/>
                    <a:pt x="10246" y="250"/>
                    <a:pt x="10528" y="250"/>
                  </a:cubicBezTo>
                  <a:cubicBezTo>
                    <a:pt x="10669" y="250"/>
                    <a:pt x="10811" y="253"/>
                    <a:pt x="10953" y="261"/>
                  </a:cubicBezTo>
                  <a:cubicBezTo>
                    <a:pt x="11780" y="286"/>
                    <a:pt x="12632" y="311"/>
                    <a:pt x="13484" y="362"/>
                  </a:cubicBezTo>
                  <a:cubicBezTo>
                    <a:pt x="13910" y="362"/>
                    <a:pt x="14336" y="387"/>
                    <a:pt x="14737" y="437"/>
                  </a:cubicBezTo>
                  <a:cubicBezTo>
                    <a:pt x="15163" y="487"/>
                    <a:pt x="15589" y="512"/>
                    <a:pt x="16016" y="562"/>
                  </a:cubicBezTo>
                  <a:cubicBezTo>
                    <a:pt x="16417" y="587"/>
                    <a:pt x="16843" y="637"/>
                    <a:pt x="17244" y="662"/>
                  </a:cubicBezTo>
                  <a:cubicBezTo>
                    <a:pt x="17444" y="687"/>
                    <a:pt x="17645" y="687"/>
                    <a:pt x="17845" y="712"/>
                  </a:cubicBezTo>
                  <a:cubicBezTo>
                    <a:pt x="18046" y="763"/>
                    <a:pt x="18246" y="788"/>
                    <a:pt x="18447" y="813"/>
                  </a:cubicBezTo>
                  <a:cubicBezTo>
                    <a:pt x="19224" y="913"/>
                    <a:pt x="20001" y="1038"/>
                    <a:pt x="20727" y="1139"/>
                  </a:cubicBezTo>
                  <a:cubicBezTo>
                    <a:pt x="21429" y="1239"/>
                    <a:pt x="22131" y="1314"/>
                    <a:pt x="22757" y="1439"/>
                  </a:cubicBezTo>
                  <a:cubicBezTo>
                    <a:pt x="24011" y="1690"/>
                    <a:pt x="25038" y="1865"/>
                    <a:pt x="25790" y="2016"/>
                  </a:cubicBezTo>
                  <a:cubicBezTo>
                    <a:pt x="26517" y="2141"/>
                    <a:pt x="26918" y="2216"/>
                    <a:pt x="26918" y="2216"/>
                  </a:cubicBezTo>
                  <a:cubicBezTo>
                    <a:pt x="26918" y="2216"/>
                    <a:pt x="26517" y="2116"/>
                    <a:pt x="25790" y="1966"/>
                  </a:cubicBezTo>
                  <a:cubicBezTo>
                    <a:pt x="25063" y="1790"/>
                    <a:pt x="24036" y="1565"/>
                    <a:pt x="22782" y="1314"/>
                  </a:cubicBezTo>
                  <a:cubicBezTo>
                    <a:pt x="22156" y="1164"/>
                    <a:pt x="21479" y="1063"/>
                    <a:pt x="20752" y="938"/>
                  </a:cubicBezTo>
                  <a:cubicBezTo>
                    <a:pt x="20026" y="838"/>
                    <a:pt x="19274" y="712"/>
                    <a:pt x="18472" y="587"/>
                  </a:cubicBezTo>
                  <a:cubicBezTo>
                    <a:pt x="18271" y="562"/>
                    <a:pt x="18071" y="512"/>
                    <a:pt x="17895" y="487"/>
                  </a:cubicBezTo>
                  <a:cubicBezTo>
                    <a:pt x="17670" y="462"/>
                    <a:pt x="17469" y="462"/>
                    <a:pt x="17269" y="437"/>
                  </a:cubicBezTo>
                  <a:cubicBezTo>
                    <a:pt x="16868" y="387"/>
                    <a:pt x="16442" y="362"/>
                    <a:pt x="16041" y="311"/>
                  </a:cubicBezTo>
                  <a:cubicBezTo>
                    <a:pt x="15615" y="261"/>
                    <a:pt x="15188" y="236"/>
                    <a:pt x="14762" y="186"/>
                  </a:cubicBezTo>
                  <a:cubicBezTo>
                    <a:pt x="14336" y="136"/>
                    <a:pt x="13910" y="86"/>
                    <a:pt x="13484" y="86"/>
                  </a:cubicBezTo>
                  <a:cubicBezTo>
                    <a:pt x="12632" y="61"/>
                    <a:pt x="11780" y="36"/>
                    <a:pt x="10953" y="11"/>
                  </a:cubicBezTo>
                  <a:cubicBezTo>
                    <a:pt x="10828" y="3"/>
                    <a:pt x="10703" y="0"/>
                    <a:pt x="10579" y="0"/>
                  </a:cubicBezTo>
                  <a:close/>
                </a:path>
              </a:pathLst>
            </a:custGeom>
            <a:solidFill>
              <a:srgbClr val="D4CCC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28" name="Google Shape;4228;p129"/>
            <p:cNvSpPr/>
            <p:nvPr/>
          </p:nvSpPr>
          <p:spPr>
            <a:xfrm>
              <a:off x="2047613" y="3376801"/>
              <a:ext cx="94758" cy="226959"/>
            </a:xfrm>
            <a:custGeom>
              <a:avLst/>
              <a:gdLst/>
              <a:ahLst/>
              <a:cxnLst/>
              <a:rect l="l" t="t" r="r" b="b"/>
              <a:pathLst>
                <a:path w="5340" h="12790" extrusionOk="0">
                  <a:moveTo>
                    <a:pt x="2525" y="1"/>
                  </a:moveTo>
                  <a:cubicBezTo>
                    <a:pt x="1843" y="1"/>
                    <a:pt x="1148" y="41"/>
                    <a:pt x="452" y="82"/>
                  </a:cubicBezTo>
                  <a:cubicBezTo>
                    <a:pt x="1" y="3992"/>
                    <a:pt x="176" y="8428"/>
                    <a:pt x="1880" y="12789"/>
                  </a:cubicBezTo>
                  <a:cubicBezTo>
                    <a:pt x="2933" y="12589"/>
                    <a:pt x="4086" y="12438"/>
                    <a:pt x="5339" y="12313"/>
                  </a:cubicBezTo>
                  <a:cubicBezTo>
                    <a:pt x="4111" y="8328"/>
                    <a:pt x="2983" y="3792"/>
                    <a:pt x="2983" y="7"/>
                  </a:cubicBezTo>
                  <a:cubicBezTo>
                    <a:pt x="2831" y="3"/>
                    <a:pt x="2679" y="1"/>
                    <a:pt x="2525" y="1"/>
                  </a:cubicBezTo>
                  <a:close/>
                </a:path>
              </a:pathLst>
            </a:custGeom>
            <a:solidFill>
              <a:srgbClr val="F1E8E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29" name="Google Shape;4229;p129"/>
            <p:cNvSpPr/>
            <p:nvPr/>
          </p:nvSpPr>
          <p:spPr>
            <a:xfrm>
              <a:off x="1887052" y="3381362"/>
              <a:ext cx="151684" cy="319339"/>
            </a:xfrm>
            <a:custGeom>
              <a:avLst/>
              <a:gdLst/>
              <a:ahLst/>
              <a:cxnLst/>
              <a:rect l="l" t="t" r="r" b="b"/>
              <a:pathLst>
                <a:path w="8548" h="17996" extrusionOk="0">
                  <a:moveTo>
                    <a:pt x="8096" y="1"/>
                  </a:moveTo>
                  <a:cubicBezTo>
                    <a:pt x="5364" y="377"/>
                    <a:pt x="2608" y="1229"/>
                    <a:pt x="1" y="2808"/>
                  </a:cubicBezTo>
                  <a:lnTo>
                    <a:pt x="1" y="17996"/>
                  </a:lnTo>
                  <a:cubicBezTo>
                    <a:pt x="1" y="17996"/>
                    <a:pt x="2081" y="14838"/>
                    <a:pt x="8547" y="13059"/>
                  </a:cubicBezTo>
                  <a:cubicBezTo>
                    <a:pt x="7670" y="9525"/>
                    <a:pt x="7119" y="4913"/>
                    <a:pt x="8096" y="1"/>
                  </a:cubicBezTo>
                  <a:close/>
                </a:path>
              </a:pathLst>
            </a:custGeom>
            <a:solidFill>
              <a:srgbClr val="F1E8E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30" name="Google Shape;4230;p129"/>
            <p:cNvSpPr/>
            <p:nvPr/>
          </p:nvSpPr>
          <p:spPr>
            <a:xfrm>
              <a:off x="2866849" y="3667788"/>
              <a:ext cx="1165669" cy="227278"/>
            </a:xfrm>
            <a:custGeom>
              <a:avLst/>
              <a:gdLst/>
              <a:ahLst/>
              <a:cxnLst/>
              <a:rect l="l" t="t" r="r" b="b"/>
              <a:pathLst>
                <a:path w="65690" h="12808" extrusionOk="0">
                  <a:moveTo>
                    <a:pt x="25790" y="0"/>
                  </a:moveTo>
                  <a:lnTo>
                    <a:pt x="0" y="4461"/>
                  </a:lnTo>
                  <a:lnTo>
                    <a:pt x="47319" y="12807"/>
                  </a:lnTo>
                  <a:lnTo>
                    <a:pt x="65690" y="6291"/>
                  </a:lnTo>
                  <a:lnTo>
                    <a:pt x="25790" y="0"/>
                  </a:ln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31" name="Google Shape;4231;p129"/>
            <p:cNvSpPr/>
            <p:nvPr/>
          </p:nvSpPr>
          <p:spPr>
            <a:xfrm>
              <a:off x="3956046" y="3757615"/>
              <a:ext cx="78291" cy="21826"/>
            </a:xfrm>
            <a:custGeom>
              <a:avLst/>
              <a:gdLst/>
              <a:ahLst/>
              <a:cxnLst/>
              <a:rect l="l" t="t" r="r" b="b"/>
              <a:pathLst>
                <a:path w="4412" h="1230" extrusionOk="0">
                  <a:moveTo>
                    <a:pt x="125" y="1"/>
                  </a:moveTo>
                  <a:lnTo>
                    <a:pt x="0" y="552"/>
                  </a:lnTo>
                  <a:lnTo>
                    <a:pt x="4311" y="1229"/>
                  </a:lnTo>
                  <a:lnTo>
                    <a:pt x="4411" y="628"/>
                  </a:lnTo>
                  <a:lnTo>
                    <a:pt x="125" y="1"/>
                  </a:ln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32" name="Google Shape;4232;p129"/>
            <p:cNvSpPr/>
            <p:nvPr/>
          </p:nvSpPr>
          <p:spPr>
            <a:xfrm>
              <a:off x="3670060" y="3605964"/>
              <a:ext cx="340686" cy="270860"/>
            </a:xfrm>
            <a:custGeom>
              <a:avLst/>
              <a:gdLst/>
              <a:ahLst/>
              <a:cxnLst/>
              <a:rect l="l" t="t" r="r" b="b"/>
              <a:pathLst>
                <a:path w="19199" h="15264" extrusionOk="0">
                  <a:moveTo>
                    <a:pt x="19199" y="1"/>
                  </a:moveTo>
                  <a:lnTo>
                    <a:pt x="928" y="5665"/>
                  </a:lnTo>
                  <a:cubicBezTo>
                    <a:pt x="1" y="8372"/>
                    <a:pt x="1580" y="15264"/>
                    <a:pt x="1580" y="15264"/>
                  </a:cubicBezTo>
                  <a:lnTo>
                    <a:pt x="17620" y="10026"/>
                  </a:lnTo>
                  <a:cubicBezTo>
                    <a:pt x="17620" y="10026"/>
                    <a:pt x="17169" y="3610"/>
                    <a:pt x="19199"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33" name="Google Shape;4233;p129"/>
            <p:cNvSpPr/>
            <p:nvPr/>
          </p:nvSpPr>
          <p:spPr>
            <a:xfrm>
              <a:off x="2849050" y="3569497"/>
              <a:ext cx="874829" cy="325568"/>
            </a:xfrm>
            <a:custGeom>
              <a:avLst/>
              <a:gdLst/>
              <a:ahLst/>
              <a:cxnLst/>
              <a:rect l="l" t="t" r="r" b="b"/>
              <a:pathLst>
                <a:path w="49300" h="18347" extrusionOk="0">
                  <a:moveTo>
                    <a:pt x="1956" y="0"/>
                  </a:moveTo>
                  <a:cubicBezTo>
                    <a:pt x="1" y="4687"/>
                    <a:pt x="1003" y="10000"/>
                    <a:pt x="1003" y="10000"/>
                  </a:cubicBezTo>
                  <a:lnTo>
                    <a:pt x="48322" y="18346"/>
                  </a:lnTo>
                  <a:cubicBezTo>
                    <a:pt x="48322" y="18346"/>
                    <a:pt x="47294" y="13484"/>
                    <a:pt x="49299" y="8321"/>
                  </a:cubicBezTo>
                  <a:lnTo>
                    <a:pt x="1956" y="0"/>
                  </a:ln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34" name="Google Shape;4234;p129"/>
            <p:cNvSpPr/>
            <p:nvPr/>
          </p:nvSpPr>
          <p:spPr>
            <a:xfrm>
              <a:off x="3024925" y="3673839"/>
              <a:ext cx="446819" cy="116709"/>
            </a:xfrm>
            <a:custGeom>
              <a:avLst/>
              <a:gdLst/>
              <a:ahLst/>
              <a:cxnLst/>
              <a:rect l="l" t="t" r="r" b="b"/>
              <a:pathLst>
                <a:path w="25180" h="6577" extrusionOk="0">
                  <a:moveTo>
                    <a:pt x="5604" y="1"/>
                  </a:moveTo>
                  <a:cubicBezTo>
                    <a:pt x="2610" y="1"/>
                    <a:pt x="446" y="382"/>
                    <a:pt x="315" y="1263"/>
                  </a:cubicBezTo>
                  <a:cubicBezTo>
                    <a:pt x="0" y="3228"/>
                    <a:pt x="13363" y="6577"/>
                    <a:pt x="20509" y="6577"/>
                  </a:cubicBezTo>
                  <a:cubicBezTo>
                    <a:pt x="23027" y="6577"/>
                    <a:pt x="24773" y="6161"/>
                    <a:pt x="24877" y="5123"/>
                  </a:cubicBezTo>
                  <a:cubicBezTo>
                    <a:pt x="25179" y="2278"/>
                    <a:pt x="12916" y="1"/>
                    <a:pt x="5604"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35" name="Google Shape;4235;p129"/>
            <p:cNvSpPr/>
            <p:nvPr/>
          </p:nvSpPr>
          <p:spPr>
            <a:xfrm>
              <a:off x="3711425" y="3601971"/>
              <a:ext cx="338025" cy="130319"/>
            </a:xfrm>
            <a:custGeom>
              <a:avLst/>
              <a:gdLst/>
              <a:ahLst/>
              <a:cxnLst/>
              <a:rect l="l" t="t" r="r" b="b"/>
              <a:pathLst>
                <a:path w="19049" h="7344" extrusionOk="0">
                  <a:moveTo>
                    <a:pt x="19048" y="0"/>
                  </a:moveTo>
                  <a:lnTo>
                    <a:pt x="151" y="6065"/>
                  </a:lnTo>
                  <a:lnTo>
                    <a:pt x="1" y="7343"/>
                  </a:lnTo>
                  <a:lnTo>
                    <a:pt x="18898" y="677"/>
                  </a:lnTo>
                  <a:lnTo>
                    <a:pt x="19048" y="0"/>
                  </a:ln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36" name="Google Shape;4236;p129"/>
            <p:cNvSpPr/>
            <p:nvPr/>
          </p:nvSpPr>
          <p:spPr>
            <a:xfrm>
              <a:off x="2883742" y="3490336"/>
              <a:ext cx="1165687" cy="226834"/>
            </a:xfrm>
            <a:custGeom>
              <a:avLst/>
              <a:gdLst/>
              <a:ahLst/>
              <a:cxnLst/>
              <a:rect l="l" t="t" r="r" b="b"/>
              <a:pathLst>
                <a:path w="65691" h="12783" extrusionOk="0">
                  <a:moveTo>
                    <a:pt x="25790" y="0"/>
                  </a:moveTo>
                  <a:lnTo>
                    <a:pt x="1" y="4461"/>
                  </a:lnTo>
                  <a:lnTo>
                    <a:pt x="47344" y="12782"/>
                  </a:lnTo>
                  <a:lnTo>
                    <a:pt x="65690" y="6291"/>
                  </a:lnTo>
                  <a:lnTo>
                    <a:pt x="25790" y="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37" name="Google Shape;4237;p129"/>
            <p:cNvSpPr/>
            <p:nvPr/>
          </p:nvSpPr>
          <p:spPr>
            <a:xfrm>
              <a:off x="3065207" y="3516563"/>
              <a:ext cx="834352" cy="151241"/>
            </a:xfrm>
            <a:custGeom>
              <a:avLst/>
              <a:gdLst/>
              <a:ahLst/>
              <a:cxnLst/>
              <a:rect l="l" t="t" r="r" b="b"/>
              <a:pathLst>
                <a:path w="47019" h="8523" extrusionOk="0">
                  <a:moveTo>
                    <a:pt x="16191" y="1"/>
                  </a:moveTo>
                  <a:lnTo>
                    <a:pt x="0" y="2883"/>
                  </a:lnTo>
                  <a:lnTo>
                    <a:pt x="35188" y="8522"/>
                  </a:lnTo>
                  <a:lnTo>
                    <a:pt x="47018" y="5039"/>
                  </a:lnTo>
                  <a:lnTo>
                    <a:pt x="16191" y="1"/>
                  </a:ln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38" name="Google Shape;4238;p129"/>
            <p:cNvSpPr/>
            <p:nvPr/>
          </p:nvSpPr>
          <p:spPr>
            <a:xfrm>
              <a:off x="3791918" y="3406720"/>
              <a:ext cx="67626" cy="120985"/>
            </a:xfrm>
            <a:custGeom>
              <a:avLst/>
              <a:gdLst/>
              <a:ahLst/>
              <a:cxnLst/>
              <a:rect l="l" t="t" r="r" b="b"/>
              <a:pathLst>
                <a:path w="3811" h="6818" extrusionOk="0">
                  <a:moveTo>
                    <a:pt x="352" y="0"/>
                  </a:moveTo>
                  <a:lnTo>
                    <a:pt x="1" y="6467"/>
                  </a:lnTo>
                  <a:lnTo>
                    <a:pt x="2833" y="6818"/>
                  </a:lnTo>
                  <a:cubicBezTo>
                    <a:pt x="2833" y="6818"/>
                    <a:pt x="3810" y="3234"/>
                    <a:pt x="283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39" name="Google Shape;4239;p129"/>
            <p:cNvSpPr/>
            <p:nvPr/>
          </p:nvSpPr>
          <p:spPr>
            <a:xfrm>
              <a:off x="2842821" y="3512570"/>
              <a:ext cx="54282" cy="25358"/>
            </a:xfrm>
            <a:custGeom>
              <a:avLst/>
              <a:gdLst/>
              <a:ahLst/>
              <a:cxnLst/>
              <a:rect l="l" t="t" r="r" b="b"/>
              <a:pathLst>
                <a:path w="3059" h="1429" extrusionOk="0">
                  <a:moveTo>
                    <a:pt x="3059" y="0"/>
                  </a:moveTo>
                  <a:lnTo>
                    <a:pt x="1" y="752"/>
                  </a:lnTo>
                  <a:lnTo>
                    <a:pt x="151" y="1429"/>
                  </a:lnTo>
                  <a:lnTo>
                    <a:pt x="3059" y="1078"/>
                  </a:lnTo>
                  <a:lnTo>
                    <a:pt x="3059" y="0"/>
                  </a:lnTo>
                  <a:close/>
                </a:path>
              </a:pathLst>
            </a:custGeom>
            <a:solidFill>
              <a:srgbClr val="F89E6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40" name="Google Shape;4240;p129"/>
            <p:cNvSpPr/>
            <p:nvPr/>
          </p:nvSpPr>
          <p:spPr>
            <a:xfrm>
              <a:off x="2845501" y="3444961"/>
              <a:ext cx="996683" cy="181034"/>
            </a:xfrm>
            <a:custGeom>
              <a:avLst/>
              <a:gdLst/>
              <a:ahLst/>
              <a:cxnLst/>
              <a:rect l="l" t="t" r="r" b="b"/>
              <a:pathLst>
                <a:path w="56167" h="10202" extrusionOk="0">
                  <a:moveTo>
                    <a:pt x="19875" y="1"/>
                  </a:moveTo>
                  <a:lnTo>
                    <a:pt x="0" y="5239"/>
                  </a:lnTo>
                  <a:lnTo>
                    <a:pt x="34036" y="10201"/>
                  </a:lnTo>
                  <a:lnTo>
                    <a:pt x="56166" y="4663"/>
                  </a:lnTo>
                  <a:lnTo>
                    <a:pt x="19875" y="1"/>
                  </a:ln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41" name="Google Shape;4241;p129"/>
            <p:cNvSpPr/>
            <p:nvPr/>
          </p:nvSpPr>
          <p:spPr>
            <a:xfrm>
              <a:off x="2867736" y="3408051"/>
              <a:ext cx="969108" cy="203269"/>
            </a:xfrm>
            <a:custGeom>
              <a:avLst/>
              <a:gdLst/>
              <a:ahLst/>
              <a:cxnLst/>
              <a:rect l="l" t="t" r="r" b="b"/>
              <a:pathLst>
                <a:path w="54613" h="11455" extrusionOk="0">
                  <a:moveTo>
                    <a:pt x="53284" y="1"/>
                  </a:moveTo>
                  <a:lnTo>
                    <a:pt x="0" y="351"/>
                  </a:lnTo>
                  <a:cubicBezTo>
                    <a:pt x="1404" y="2156"/>
                    <a:pt x="502" y="7194"/>
                    <a:pt x="502" y="7194"/>
                  </a:cubicBezTo>
                  <a:lnTo>
                    <a:pt x="32432" y="11454"/>
                  </a:lnTo>
                  <a:lnTo>
                    <a:pt x="53535" y="6417"/>
                  </a:lnTo>
                  <a:cubicBezTo>
                    <a:pt x="54612" y="4136"/>
                    <a:pt x="53284" y="1"/>
                    <a:pt x="53284"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42" name="Google Shape;4242;p129"/>
            <p:cNvSpPr/>
            <p:nvPr/>
          </p:nvSpPr>
          <p:spPr>
            <a:xfrm>
              <a:off x="3443238" y="3414279"/>
              <a:ext cx="389166" cy="197040"/>
            </a:xfrm>
            <a:custGeom>
              <a:avLst/>
              <a:gdLst/>
              <a:ahLst/>
              <a:cxnLst/>
              <a:rect l="l" t="t" r="r" b="b"/>
              <a:pathLst>
                <a:path w="21931" h="11104" extrusionOk="0">
                  <a:moveTo>
                    <a:pt x="21104" y="0"/>
                  </a:moveTo>
                  <a:lnTo>
                    <a:pt x="352" y="5088"/>
                  </a:lnTo>
                  <a:cubicBezTo>
                    <a:pt x="352" y="5088"/>
                    <a:pt x="552" y="8146"/>
                    <a:pt x="1" y="11103"/>
                  </a:cubicBezTo>
                  <a:lnTo>
                    <a:pt x="21104" y="6066"/>
                  </a:lnTo>
                  <a:cubicBezTo>
                    <a:pt x="21931" y="3760"/>
                    <a:pt x="21104" y="0"/>
                    <a:pt x="21104"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43" name="Google Shape;4243;p129"/>
            <p:cNvSpPr/>
            <p:nvPr/>
          </p:nvSpPr>
          <p:spPr>
            <a:xfrm>
              <a:off x="2845501" y="3406720"/>
              <a:ext cx="990455" cy="108528"/>
            </a:xfrm>
            <a:custGeom>
              <a:avLst/>
              <a:gdLst/>
              <a:ahLst/>
              <a:cxnLst/>
              <a:rect l="l" t="t" r="r" b="b"/>
              <a:pathLst>
                <a:path w="55816" h="6116" extrusionOk="0">
                  <a:moveTo>
                    <a:pt x="55464" y="0"/>
                  </a:moveTo>
                  <a:lnTo>
                    <a:pt x="0" y="577"/>
                  </a:lnTo>
                  <a:lnTo>
                    <a:pt x="126" y="1203"/>
                  </a:lnTo>
                  <a:lnTo>
                    <a:pt x="34061" y="6116"/>
                  </a:lnTo>
                  <a:lnTo>
                    <a:pt x="55815" y="828"/>
                  </a:lnTo>
                  <a:lnTo>
                    <a:pt x="55464" y="0"/>
                  </a:ln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44" name="Google Shape;4244;p129"/>
            <p:cNvSpPr/>
            <p:nvPr/>
          </p:nvSpPr>
          <p:spPr>
            <a:xfrm>
              <a:off x="2845501" y="3323991"/>
              <a:ext cx="996683" cy="180591"/>
            </a:xfrm>
            <a:custGeom>
              <a:avLst/>
              <a:gdLst/>
              <a:ahLst/>
              <a:cxnLst/>
              <a:rect l="l" t="t" r="r" b="b"/>
              <a:pathLst>
                <a:path w="56167" h="10177" extrusionOk="0">
                  <a:moveTo>
                    <a:pt x="19875" y="1"/>
                  </a:moveTo>
                  <a:lnTo>
                    <a:pt x="0" y="5239"/>
                  </a:lnTo>
                  <a:lnTo>
                    <a:pt x="34036" y="10176"/>
                  </a:lnTo>
                  <a:lnTo>
                    <a:pt x="56166" y="4662"/>
                  </a:lnTo>
                  <a:lnTo>
                    <a:pt x="19875" y="1"/>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45" name="Google Shape;4245;p129"/>
            <p:cNvSpPr/>
            <p:nvPr/>
          </p:nvSpPr>
          <p:spPr>
            <a:xfrm>
              <a:off x="2998928" y="3345339"/>
              <a:ext cx="370941" cy="92966"/>
            </a:xfrm>
            <a:custGeom>
              <a:avLst/>
              <a:gdLst/>
              <a:ahLst/>
              <a:cxnLst/>
              <a:rect l="l" t="t" r="r" b="b"/>
              <a:pathLst>
                <a:path w="20904" h="5239" extrusionOk="0">
                  <a:moveTo>
                    <a:pt x="11555" y="1"/>
                  </a:moveTo>
                  <a:lnTo>
                    <a:pt x="1" y="3710"/>
                  </a:lnTo>
                  <a:lnTo>
                    <a:pt x="10302" y="5239"/>
                  </a:lnTo>
                  <a:lnTo>
                    <a:pt x="20903" y="1154"/>
                  </a:lnTo>
                  <a:lnTo>
                    <a:pt x="11555" y="1"/>
                  </a:lnTo>
                  <a:close/>
                </a:path>
              </a:pathLst>
            </a:custGeom>
            <a:solidFill>
              <a:srgbClr val="F89E6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46" name="Google Shape;4246;p129"/>
            <p:cNvSpPr/>
            <p:nvPr/>
          </p:nvSpPr>
          <p:spPr>
            <a:xfrm>
              <a:off x="2925551" y="3329936"/>
              <a:ext cx="274426" cy="83206"/>
            </a:xfrm>
            <a:custGeom>
              <a:avLst/>
              <a:gdLst/>
              <a:ahLst/>
              <a:cxnLst/>
              <a:rect l="l" t="t" r="r" b="b"/>
              <a:pathLst>
                <a:path w="15465" h="4689" extrusionOk="0">
                  <a:moveTo>
                    <a:pt x="15329" y="0"/>
                  </a:moveTo>
                  <a:cubicBezTo>
                    <a:pt x="15302" y="0"/>
                    <a:pt x="15279" y="12"/>
                    <a:pt x="15264" y="42"/>
                  </a:cubicBezTo>
                  <a:lnTo>
                    <a:pt x="26" y="4528"/>
                  </a:lnTo>
                  <a:cubicBezTo>
                    <a:pt x="1" y="4578"/>
                    <a:pt x="1" y="4653"/>
                    <a:pt x="76" y="4678"/>
                  </a:cubicBezTo>
                  <a:cubicBezTo>
                    <a:pt x="89" y="4685"/>
                    <a:pt x="103" y="4688"/>
                    <a:pt x="116" y="4688"/>
                  </a:cubicBezTo>
                  <a:cubicBezTo>
                    <a:pt x="151" y="4688"/>
                    <a:pt x="183" y="4665"/>
                    <a:pt x="201" y="4628"/>
                  </a:cubicBezTo>
                  <a:lnTo>
                    <a:pt x="15439" y="167"/>
                  </a:lnTo>
                  <a:lnTo>
                    <a:pt x="15464" y="117"/>
                  </a:lnTo>
                  <a:cubicBezTo>
                    <a:pt x="15464" y="92"/>
                    <a:pt x="15439" y="42"/>
                    <a:pt x="15389" y="17"/>
                  </a:cubicBezTo>
                  <a:cubicBezTo>
                    <a:pt x="15368" y="6"/>
                    <a:pt x="15348" y="0"/>
                    <a:pt x="15329" y="0"/>
                  </a:cubicBezTo>
                  <a:close/>
                </a:path>
              </a:pathLst>
            </a:custGeom>
            <a:solidFill>
              <a:srgbClr val="F89E6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47" name="Google Shape;4247;p129"/>
            <p:cNvSpPr/>
            <p:nvPr/>
          </p:nvSpPr>
          <p:spPr>
            <a:xfrm>
              <a:off x="2925551" y="3329776"/>
              <a:ext cx="852133" cy="162793"/>
            </a:xfrm>
            <a:custGeom>
              <a:avLst/>
              <a:gdLst/>
              <a:ahLst/>
              <a:cxnLst/>
              <a:rect l="l" t="t" r="r" b="b"/>
              <a:pathLst>
                <a:path w="48021" h="9174" extrusionOk="0">
                  <a:moveTo>
                    <a:pt x="15364" y="1"/>
                  </a:moveTo>
                  <a:cubicBezTo>
                    <a:pt x="15314" y="1"/>
                    <a:pt x="15264" y="51"/>
                    <a:pt x="15239" y="101"/>
                  </a:cubicBezTo>
                  <a:cubicBezTo>
                    <a:pt x="15239" y="151"/>
                    <a:pt x="15264" y="201"/>
                    <a:pt x="15339" y="226"/>
                  </a:cubicBezTo>
                  <a:lnTo>
                    <a:pt x="47043" y="4462"/>
                  </a:lnTo>
                  <a:lnTo>
                    <a:pt x="28698" y="8923"/>
                  </a:lnTo>
                  <a:lnTo>
                    <a:pt x="126" y="4487"/>
                  </a:lnTo>
                  <a:cubicBezTo>
                    <a:pt x="76" y="4487"/>
                    <a:pt x="26" y="4512"/>
                    <a:pt x="1" y="4587"/>
                  </a:cubicBezTo>
                  <a:cubicBezTo>
                    <a:pt x="1" y="4637"/>
                    <a:pt x="51" y="4687"/>
                    <a:pt x="101" y="4712"/>
                  </a:cubicBezTo>
                  <a:lnTo>
                    <a:pt x="28773" y="9174"/>
                  </a:lnTo>
                  <a:cubicBezTo>
                    <a:pt x="28798" y="9174"/>
                    <a:pt x="48021" y="4537"/>
                    <a:pt x="48021" y="4537"/>
                  </a:cubicBezTo>
                  <a:lnTo>
                    <a:pt x="48021" y="4487"/>
                  </a:lnTo>
                  <a:lnTo>
                    <a:pt x="48021" y="4437"/>
                  </a:lnTo>
                  <a:lnTo>
                    <a:pt x="47946" y="4361"/>
                  </a:lnTo>
                  <a:lnTo>
                    <a:pt x="15364" y="1"/>
                  </a:ln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48" name="Google Shape;4248;p129"/>
            <p:cNvSpPr/>
            <p:nvPr/>
          </p:nvSpPr>
          <p:spPr>
            <a:xfrm>
              <a:off x="1664241" y="1819424"/>
              <a:ext cx="1887039" cy="2182795"/>
            </a:xfrm>
            <a:custGeom>
              <a:avLst/>
              <a:gdLst/>
              <a:ahLst/>
              <a:cxnLst/>
              <a:rect l="l" t="t" r="r" b="b"/>
              <a:pathLst>
                <a:path w="106342" h="123009" extrusionOk="0">
                  <a:moveTo>
                    <a:pt x="53184" y="0"/>
                  </a:moveTo>
                  <a:cubicBezTo>
                    <a:pt x="23810" y="0"/>
                    <a:pt x="1" y="27544"/>
                    <a:pt x="1" y="61504"/>
                  </a:cubicBezTo>
                  <a:cubicBezTo>
                    <a:pt x="1" y="95465"/>
                    <a:pt x="23810" y="123009"/>
                    <a:pt x="53184" y="123009"/>
                  </a:cubicBezTo>
                  <a:cubicBezTo>
                    <a:pt x="82532" y="123009"/>
                    <a:pt x="106342" y="95465"/>
                    <a:pt x="106342" y="61504"/>
                  </a:cubicBezTo>
                  <a:cubicBezTo>
                    <a:pt x="106342" y="27544"/>
                    <a:pt x="82532" y="0"/>
                    <a:pt x="53184"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49" name="Google Shape;4249;p129"/>
            <p:cNvSpPr/>
            <p:nvPr/>
          </p:nvSpPr>
          <p:spPr>
            <a:xfrm>
              <a:off x="1712277" y="1875020"/>
              <a:ext cx="1790985" cy="2071605"/>
            </a:xfrm>
            <a:custGeom>
              <a:avLst/>
              <a:gdLst/>
              <a:ahLst/>
              <a:cxnLst/>
              <a:rect l="l" t="t" r="r" b="b"/>
              <a:pathLst>
                <a:path w="100929" h="116743" extrusionOk="0">
                  <a:moveTo>
                    <a:pt x="50477" y="0"/>
                  </a:moveTo>
                  <a:cubicBezTo>
                    <a:pt x="22607" y="0"/>
                    <a:pt x="0" y="26141"/>
                    <a:pt x="0" y="58371"/>
                  </a:cubicBezTo>
                  <a:cubicBezTo>
                    <a:pt x="0" y="90602"/>
                    <a:pt x="22607" y="116743"/>
                    <a:pt x="50477" y="116743"/>
                  </a:cubicBezTo>
                  <a:cubicBezTo>
                    <a:pt x="78322" y="116743"/>
                    <a:pt x="100928" y="90602"/>
                    <a:pt x="100928" y="58371"/>
                  </a:cubicBezTo>
                  <a:cubicBezTo>
                    <a:pt x="100928" y="26141"/>
                    <a:pt x="78322" y="0"/>
                    <a:pt x="50477" y="0"/>
                  </a:cubicBezTo>
                  <a:close/>
                </a:path>
              </a:pathLst>
            </a:custGeom>
            <a:solidFill>
              <a:srgbClr val="FEF0E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0" name="Google Shape;4250;p129"/>
            <p:cNvSpPr/>
            <p:nvPr/>
          </p:nvSpPr>
          <p:spPr>
            <a:xfrm>
              <a:off x="1722055" y="1886129"/>
              <a:ext cx="1771412" cy="2049388"/>
            </a:xfrm>
            <a:custGeom>
              <a:avLst/>
              <a:gdLst/>
              <a:ahLst/>
              <a:cxnLst/>
              <a:rect l="l" t="t" r="r" b="b"/>
              <a:pathLst>
                <a:path w="99826" h="115491" extrusionOk="0">
                  <a:moveTo>
                    <a:pt x="49926" y="1"/>
                  </a:moveTo>
                  <a:cubicBezTo>
                    <a:pt x="22332" y="1"/>
                    <a:pt x="1" y="25866"/>
                    <a:pt x="1" y="57745"/>
                  </a:cubicBezTo>
                  <a:cubicBezTo>
                    <a:pt x="1" y="89625"/>
                    <a:pt x="22332" y="115490"/>
                    <a:pt x="49926" y="115490"/>
                  </a:cubicBezTo>
                  <a:cubicBezTo>
                    <a:pt x="77495" y="115490"/>
                    <a:pt x="99826" y="89625"/>
                    <a:pt x="99826" y="57745"/>
                  </a:cubicBezTo>
                  <a:cubicBezTo>
                    <a:pt x="99826" y="25866"/>
                    <a:pt x="77495" y="1"/>
                    <a:pt x="49926"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1" name="Google Shape;4251;p129"/>
            <p:cNvSpPr/>
            <p:nvPr/>
          </p:nvSpPr>
          <p:spPr>
            <a:xfrm>
              <a:off x="1911967" y="2105833"/>
              <a:ext cx="1392060" cy="1609986"/>
            </a:xfrm>
            <a:custGeom>
              <a:avLst/>
              <a:gdLst/>
              <a:ahLst/>
              <a:cxnLst/>
              <a:rect l="l" t="t" r="r" b="b"/>
              <a:pathLst>
                <a:path w="78448" h="90729" extrusionOk="0">
                  <a:moveTo>
                    <a:pt x="39224" y="1"/>
                  </a:moveTo>
                  <a:cubicBezTo>
                    <a:pt x="17544" y="1"/>
                    <a:pt x="1" y="20302"/>
                    <a:pt x="1" y="45364"/>
                  </a:cubicBezTo>
                  <a:cubicBezTo>
                    <a:pt x="1" y="70427"/>
                    <a:pt x="17544" y="90728"/>
                    <a:pt x="39224" y="90728"/>
                  </a:cubicBezTo>
                  <a:cubicBezTo>
                    <a:pt x="60878" y="90728"/>
                    <a:pt x="78447" y="70427"/>
                    <a:pt x="78447" y="45364"/>
                  </a:cubicBezTo>
                  <a:cubicBezTo>
                    <a:pt x="78447" y="20302"/>
                    <a:pt x="60878" y="1"/>
                    <a:pt x="39224"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2" name="Google Shape;4252;p129"/>
            <p:cNvSpPr/>
            <p:nvPr/>
          </p:nvSpPr>
          <p:spPr>
            <a:xfrm>
              <a:off x="2014252" y="3130976"/>
              <a:ext cx="1147569" cy="987775"/>
            </a:xfrm>
            <a:custGeom>
              <a:avLst/>
              <a:gdLst/>
              <a:ahLst/>
              <a:cxnLst/>
              <a:rect l="l" t="t" r="r" b="b"/>
              <a:pathLst>
                <a:path w="64670" h="55665" extrusionOk="0">
                  <a:moveTo>
                    <a:pt x="13911" y="1"/>
                  </a:moveTo>
                  <a:cubicBezTo>
                    <a:pt x="10603" y="4787"/>
                    <a:pt x="6442" y="10101"/>
                    <a:pt x="4487" y="18447"/>
                  </a:cubicBezTo>
                  <a:cubicBezTo>
                    <a:pt x="2758" y="25765"/>
                    <a:pt x="1" y="38522"/>
                    <a:pt x="1254" y="46392"/>
                  </a:cubicBezTo>
                  <a:cubicBezTo>
                    <a:pt x="2357" y="53134"/>
                    <a:pt x="7394" y="55665"/>
                    <a:pt x="7394" y="55665"/>
                  </a:cubicBezTo>
                  <a:lnTo>
                    <a:pt x="49249" y="51805"/>
                  </a:lnTo>
                  <a:cubicBezTo>
                    <a:pt x="49249" y="51805"/>
                    <a:pt x="58904" y="54935"/>
                    <a:pt x="62919" y="54935"/>
                  </a:cubicBezTo>
                  <a:cubicBezTo>
                    <a:pt x="63998" y="54935"/>
                    <a:pt x="64670" y="54709"/>
                    <a:pt x="64638" y="54136"/>
                  </a:cubicBezTo>
                  <a:cubicBezTo>
                    <a:pt x="64513" y="51404"/>
                    <a:pt x="56242" y="32231"/>
                    <a:pt x="53234" y="25339"/>
                  </a:cubicBezTo>
                  <a:cubicBezTo>
                    <a:pt x="52257" y="23058"/>
                    <a:pt x="51129" y="19148"/>
                    <a:pt x="48197" y="15339"/>
                  </a:cubicBezTo>
                  <a:cubicBezTo>
                    <a:pt x="46373" y="16489"/>
                    <a:pt x="44249" y="17113"/>
                    <a:pt x="42101" y="17113"/>
                  </a:cubicBezTo>
                  <a:cubicBezTo>
                    <a:pt x="41769" y="17113"/>
                    <a:pt x="41436" y="17098"/>
                    <a:pt x="41104" y="17068"/>
                  </a:cubicBezTo>
                  <a:cubicBezTo>
                    <a:pt x="37771" y="16742"/>
                    <a:pt x="34738" y="14938"/>
                    <a:pt x="32157" y="12783"/>
                  </a:cubicBezTo>
                  <a:cubicBezTo>
                    <a:pt x="29575" y="10627"/>
                    <a:pt x="27370" y="8096"/>
                    <a:pt x="24813" y="5865"/>
                  </a:cubicBezTo>
                  <a:cubicBezTo>
                    <a:pt x="21680" y="3133"/>
                    <a:pt x="17971" y="903"/>
                    <a:pt x="13911"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3" name="Google Shape;4253;p129"/>
            <p:cNvSpPr/>
            <p:nvPr/>
          </p:nvSpPr>
          <p:spPr>
            <a:xfrm>
              <a:off x="2466618" y="3313965"/>
              <a:ext cx="532315" cy="805729"/>
            </a:xfrm>
            <a:custGeom>
              <a:avLst/>
              <a:gdLst/>
              <a:ahLst/>
              <a:cxnLst/>
              <a:rect l="l" t="t" r="r" b="b"/>
              <a:pathLst>
                <a:path w="29998" h="45406" extrusionOk="0">
                  <a:moveTo>
                    <a:pt x="4096" y="1"/>
                  </a:moveTo>
                  <a:cubicBezTo>
                    <a:pt x="3106" y="1"/>
                    <a:pt x="2121" y="175"/>
                    <a:pt x="1226" y="616"/>
                  </a:cubicBezTo>
                  <a:cubicBezTo>
                    <a:pt x="875" y="791"/>
                    <a:pt x="524" y="1017"/>
                    <a:pt x="223" y="1268"/>
                  </a:cubicBezTo>
                  <a:cubicBezTo>
                    <a:pt x="0" y="1450"/>
                    <a:pt x="155" y="1748"/>
                    <a:pt x="368" y="1748"/>
                  </a:cubicBezTo>
                  <a:cubicBezTo>
                    <a:pt x="418" y="1748"/>
                    <a:pt x="472" y="1732"/>
                    <a:pt x="524" y="1694"/>
                  </a:cubicBezTo>
                  <a:cubicBezTo>
                    <a:pt x="1752" y="2496"/>
                    <a:pt x="2980" y="3323"/>
                    <a:pt x="4008" y="4375"/>
                  </a:cubicBezTo>
                  <a:cubicBezTo>
                    <a:pt x="5086" y="5453"/>
                    <a:pt x="5863" y="6806"/>
                    <a:pt x="6614" y="8135"/>
                  </a:cubicBezTo>
                  <a:cubicBezTo>
                    <a:pt x="8118" y="10741"/>
                    <a:pt x="9421" y="13473"/>
                    <a:pt x="10499" y="16280"/>
                  </a:cubicBezTo>
                  <a:cubicBezTo>
                    <a:pt x="12730" y="21969"/>
                    <a:pt x="14208" y="28060"/>
                    <a:pt x="14584" y="34150"/>
                  </a:cubicBezTo>
                  <a:cubicBezTo>
                    <a:pt x="14810" y="37809"/>
                    <a:pt x="14534" y="41518"/>
                    <a:pt x="13782" y="45102"/>
                  </a:cubicBezTo>
                  <a:cubicBezTo>
                    <a:pt x="13735" y="45243"/>
                    <a:pt x="13908" y="45405"/>
                    <a:pt x="14053" y="45405"/>
                  </a:cubicBezTo>
                  <a:cubicBezTo>
                    <a:pt x="14063" y="45405"/>
                    <a:pt x="14073" y="45405"/>
                    <a:pt x="14083" y="45403"/>
                  </a:cubicBezTo>
                  <a:cubicBezTo>
                    <a:pt x="18093" y="44426"/>
                    <a:pt x="22153" y="43724"/>
                    <a:pt x="26239" y="43273"/>
                  </a:cubicBezTo>
                  <a:cubicBezTo>
                    <a:pt x="27391" y="43147"/>
                    <a:pt x="28569" y="43047"/>
                    <a:pt x="29722" y="42947"/>
                  </a:cubicBezTo>
                  <a:cubicBezTo>
                    <a:pt x="29873" y="42947"/>
                    <a:pt x="29998" y="42771"/>
                    <a:pt x="29973" y="42646"/>
                  </a:cubicBezTo>
                  <a:cubicBezTo>
                    <a:pt x="29171" y="38636"/>
                    <a:pt x="28319" y="34626"/>
                    <a:pt x="27391" y="30666"/>
                  </a:cubicBezTo>
                  <a:cubicBezTo>
                    <a:pt x="26940" y="28686"/>
                    <a:pt x="26464" y="26706"/>
                    <a:pt x="25963" y="24751"/>
                  </a:cubicBezTo>
                  <a:cubicBezTo>
                    <a:pt x="25487" y="22796"/>
                    <a:pt x="25036" y="20842"/>
                    <a:pt x="24409" y="18937"/>
                  </a:cubicBezTo>
                  <a:cubicBezTo>
                    <a:pt x="23807" y="17032"/>
                    <a:pt x="22730" y="15353"/>
                    <a:pt x="21752" y="13623"/>
                  </a:cubicBezTo>
                  <a:cubicBezTo>
                    <a:pt x="20850" y="12045"/>
                    <a:pt x="19973" y="10440"/>
                    <a:pt x="18995" y="8887"/>
                  </a:cubicBezTo>
                  <a:cubicBezTo>
                    <a:pt x="18118" y="7483"/>
                    <a:pt x="17166" y="6105"/>
                    <a:pt x="16013" y="4927"/>
                  </a:cubicBezTo>
                  <a:cubicBezTo>
                    <a:pt x="14785" y="3699"/>
                    <a:pt x="13406" y="2746"/>
                    <a:pt x="11802" y="2070"/>
                  </a:cubicBezTo>
                  <a:cubicBezTo>
                    <a:pt x="10925" y="1694"/>
                    <a:pt x="10023" y="1393"/>
                    <a:pt x="9096" y="1092"/>
                  </a:cubicBezTo>
                  <a:cubicBezTo>
                    <a:pt x="8193" y="791"/>
                    <a:pt x="7291" y="491"/>
                    <a:pt x="6339" y="265"/>
                  </a:cubicBezTo>
                  <a:cubicBezTo>
                    <a:pt x="5612" y="102"/>
                    <a:pt x="4852" y="1"/>
                    <a:pt x="4096"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4" name="Google Shape;4254;p129"/>
            <p:cNvSpPr/>
            <p:nvPr/>
          </p:nvSpPr>
          <p:spPr>
            <a:xfrm>
              <a:off x="2904647" y="3427180"/>
              <a:ext cx="326898" cy="703181"/>
            </a:xfrm>
            <a:custGeom>
              <a:avLst/>
              <a:gdLst/>
              <a:ahLst/>
              <a:cxnLst/>
              <a:rect l="l" t="t" r="r" b="b"/>
              <a:pathLst>
                <a:path w="18422" h="39627" extrusionOk="0">
                  <a:moveTo>
                    <a:pt x="2705" y="0"/>
                  </a:moveTo>
                  <a:cubicBezTo>
                    <a:pt x="2524" y="0"/>
                    <a:pt x="2340" y="25"/>
                    <a:pt x="2156" y="76"/>
                  </a:cubicBezTo>
                  <a:cubicBezTo>
                    <a:pt x="1003" y="426"/>
                    <a:pt x="251" y="1554"/>
                    <a:pt x="126" y="2732"/>
                  </a:cubicBezTo>
                  <a:cubicBezTo>
                    <a:pt x="1" y="4261"/>
                    <a:pt x="652" y="5765"/>
                    <a:pt x="1103" y="7193"/>
                  </a:cubicBezTo>
                  <a:cubicBezTo>
                    <a:pt x="2056" y="10301"/>
                    <a:pt x="2958" y="13434"/>
                    <a:pt x="3810" y="16592"/>
                  </a:cubicBezTo>
                  <a:cubicBezTo>
                    <a:pt x="5489" y="22782"/>
                    <a:pt x="6818" y="29073"/>
                    <a:pt x="8322" y="35314"/>
                  </a:cubicBezTo>
                  <a:cubicBezTo>
                    <a:pt x="8472" y="35865"/>
                    <a:pt x="8597" y="36417"/>
                    <a:pt x="8723" y="36993"/>
                  </a:cubicBezTo>
                  <a:lnTo>
                    <a:pt x="8697" y="37043"/>
                  </a:lnTo>
                  <a:cubicBezTo>
                    <a:pt x="8447" y="38346"/>
                    <a:pt x="9650" y="39374"/>
                    <a:pt x="10828" y="39574"/>
                  </a:cubicBezTo>
                  <a:cubicBezTo>
                    <a:pt x="11048" y="39611"/>
                    <a:pt x="11270" y="39626"/>
                    <a:pt x="11493" y="39626"/>
                  </a:cubicBezTo>
                  <a:cubicBezTo>
                    <a:pt x="12031" y="39626"/>
                    <a:pt x="12570" y="39538"/>
                    <a:pt x="13083" y="39449"/>
                  </a:cubicBezTo>
                  <a:cubicBezTo>
                    <a:pt x="13810" y="39299"/>
                    <a:pt x="14537" y="39148"/>
                    <a:pt x="15239" y="38948"/>
                  </a:cubicBezTo>
                  <a:cubicBezTo>
                    <a:pt x="16392" y="38622"/>
                    <a:pt x="18121" y="38096"/>
                    <a:pt x="18372" y="36742"/>
                  </a:cubicBezTo>
                  <a:cubicBezTo>
                    <a:pt x="18422" y="36366"/>
                    <a:pt x="18347" y="36016"/>
                    <a:pt x="18271" y="35665"/>
                  </a:cubicBezTo>
                  <a:cubicBezTo>
                    <a:pt x="18196" y="35289"/>
                    <a:pt x="18096" y="34913"/>
                    <a:pt x="18021" y="34537"/>
                  </a:cubicBezTo>
                  <a:cubicBezTo>
                    <a:pt x="17845" y="33785"/>
                    <a:pt x="17645" y="33033"/>
                    <a:pt x="17419" y="32281"/>
                  </a:cubicBezTo>
                  <a:cubicBezTo>
                    <a:pt x="15765" y="26291"/>
                    <a:pt x="13309" y="20552"/>
                    <a:pt x="10803" y="14863"/>
                  </a:cubicBezTo>
                  <a:cubicBezTo>
                    <a:pt x="9474" y="11905"/>
                    <a:pt x="8171" y="8923"/>
                    <a:pt x="6843" y="5965"/>
                  </a:cubicBezTo>
                  <a:cubicBezTo>
                    <a:pt x="6492" y="5213"/>
                    <a:pt x="6141" y="4436"/>
                    <a:pt x="5790" y="3685"/>
                  </a:cubicBezTo>
                  <a:cubicBezTo>
                    <a:pt x="5489" y="3008"/>
                    <a:pt x="5214" y="2281"/>
                    <a:pt x="4863" y="1629"/>
                  </a:cubicBezTo>
                  <a:cubicBezTo>
                    <a:pt x="4587" y="1103"/>
                    <a:pt x="4236" y="602"/>
                    <a:pt x="3735" y="301"/>
                  </a:cubicBezTo>
                  <a:cubicBezTo>
                    <a:pt x="3418" y="101"/>
                    <a:pt x="3067" y="0"/>
                    <a:pt x="2705"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5" name="Google Shape;4255;p129"/>
            <p:cNvSpPr/>
            <p:nvPr/>
          </p:nvSpPr>
          <p:spPr>
            <a:xfrm>
              <a:off x="2661818" y="2196121"/>
              <a:ext cx="261969" cy="196153"/>
            </a:xfrm>
            <a:custGeom>
              <a:avLst/>
              <a:gdLst/>
              <a:ahLst/>
              <a:cxnLst/>
              <a:rect l="l" t="t" r="r" b="b"/>
              <a:pathLst>
                <a:path w="14763" h="11054" extrusionOk="0">
                  <a:moveTo>
                    <a:pt x="6166" y="1"/>
                  </a:moveTo>
                  <a:lnTo>
                    <a:pt x="0" y="7344"/>
                  </a:lnTo>
                  <a:lnTo>
                    <a:pt x="7444" y="11053"/>
                  </a:lnTo>
                  <a:lnTo>
                    <a:pt x="12381" y="11053"/>
                  </a:lnTo>
                  <a:lnTo>
                    <a:pt x="14762" y="2833"/>
                  </a:lnTo>
                  <a:lnTo>
                    <a:pt x="9274" y="1"/>
                  </a:ln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6" name="Google Shape;4256;p129"/>
            <p:cNvSpPr/>
            <p:nvPr/>
          </p:nvSpPr>
          <p:spPr>
            <a:xfrm>
              <a:off x="2800570" y="2224584"/>
              <a:ext cx="275757" cy="813555"/>
            </a:xfrm>
            <a:custGeom>
              <a:avLst/>
              <a:gdLst/>
              <a:ahLst/>
              <a:cxnLst/>
              <a:rect l="l" t="t" r="r" b="b"/>
              <a:pathLst>
                <a:path w="15540" h="45847" extrusionOk="0">
                  <a:moveTo>
                    <a:pt x="4688" y="1"/>
                  </a:moveTo>
                  <a:lnTo>
                    <a:pt x="1881" y="38121"/>
                  </a:lnTo>
                  <a:cubicBezTo>
                    <a:pt x="1881" y="38121"/>
                    <a:pt x="1" y="41530"/>
                    <a:pt x="1455" y="43535"/>
                  </a:cubicBezTo>
                  <a:cubicBezTo>
                    <a:pt x="2457" y="44938"/>
                    <a:pt x="4111" y="45790"/>
                    <a:pt x="5841" y="45840"/>
                  </a:cubicBezTo>
                  <a:cubicBezTo>
                    <a:pt x="5933" y="45844"/>
                    <a:pt x="6026" y="45846"/>
                    <a:pt x="6118" y="45846"/>
                  </a:cubicBezTo>
                  <a:cubicBezTo>
                    <a:pt x="7727" y="45846"/>
                    <a:pt x="9302" y="45237"/>
                    <a:pt x="10653" y="44337"/>
                  </a:cubicBezTo>
                  <a:cubicBezTo>
                    <a:pt x="13109" y="42657"/>
                    <a:pt x="14838" y="39926"/>
                    <a:pt x="15189" y="36968"/>
                  </a:cubicBezTo>
                  <a:cubicBezTo>
                    <a:pt x="15540" y="34011"/>
                    <a:pt x="14437" y="30903"/>
                    <a:pt x="12257" y="28873"/>
                  </a:cubicBezTo>
                  <a:cubicBezTo>
                    <a:pt x="11555" y="28246"/>
                    <a:pt x="10753" y="27695"/>
                    <a:pt x="10227" y="26893"/>
                  </a:cubicBezTo>
                  <a:cubicBezTo>
                    <a:pt x="9349" y="25590"/>
                    <a:pt x="7745" y="22732"/>
                    <a:pt x="8297" y="21254"/>
                  </a:cubicBezTo>
                  <a:cubicBezTo>
                    <a:pt x="8848" y="19750"/>
                    <a:pt x="9775" y="18447"/>
                    <a:pt x="10552" y="17068"/>
                  </a:cubicBezTo>
                  <a:cubicBezTo>
                    <a:pt x="11856" y="14763"/>
                    <a:pt x="14237" y="11655"/>
                    <a:pt x="13936" y="9023"/>
                  </a:cubicBezTo>
                  <a:cubicBezTo>
                    <a:pt x="12958" y="301"/>
                    <a:pt x="4688" y="1"/>
                    <a:pt x="4688"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7" name="Google Shape;4257;p129"/>
            <p:cNvSpPr/>
            <p:nvPr/>
          </p:nvSpPr>
          <p:spPr>
            <a:xfrm>
              <a:off x="2861064" y="2263730"/>
              <a:ext cx="173014" cy="717821"/>
            </a:xfrm>
            <a:custGeom>
              <a:avLst/>
              <a:gdLst/>
              <a:ahLst/>
              <a:cxnLst/>
              <a:rect l="l" t="t" r="r" b="b"/>
              <a:pathLst>
                <a:path w="9750" h="40452" extrusionOk="0">
                  <a:moveTo>
                    <a:pt x="2407" y="0"/>
                  </a:moveTo>
                  <a:lnTo>
                    <a:pt x="2407" y="0"/>
                  </a:lnTo>
                  <a:cubicBezTo>
                    <a:pt x="3459" y="276"/>
                    <a:pt x="4437" y="777"/>
                    <a:pt x="5289" y="1454"/>
                  </a:cubicBezTo>
                  <a:cubicBezTo>
                    <a:pt x="6116" y="2155"/>
                    <a:pt x="6818" y="2983"/>
                    <a:pt x="7319" y="3935"/>
                  </a:cubicBezTo>
                  <a:cubicBezTo>
                    <a:pt x="7795" y="4887"/>
                    <a:pt x="8146" y="5915"/>
                    <a:pt x="8196" y="6993"/>
                  </a:cubicBezTo>
                  <a:cubicBezTo>
                    <a:pt x="8271" y="8045"/>
                    <a:pt x="8096" y="9123"/>
                    <a:pt x="7770" y="10125"/>
                  </a:cubicBezTo>
                  <a:cubicBezTo>
                    <a:pt x="7118" y="12181"/>
                    <a:pt x="5991" y="14035"/>
                    <a:pt x="5088" y="16040"/>
                  </a:cubicBezTo>
                  <a:cubicBezTo>
                    <a:pt x="4637" y="17043"/>
                    <a:pt x="4261" y="18070"/>
                    <a:pt x="4036" y="19173"/>
                  </a:cubicBezTo>
                  <a:cubicBezTo>
                    <a:pt x="3810" y="20251"/>
                    <a:pt x="3760" y="21404"/>
                    <a:pt x="4011" y="22506"/>
                  </a:cubicBezTo>
                  <a:cubicBezTo>
                    <a:pt x="4261" y="23609"/>
                    <a:pt x="4838" y="24612"/>
                    <a:pt x="5439" y="25489"/>
                  </a:cubicBezTo>
                  <a:cubicBezTo>
                    <a:pt x="6066" y="26416"/>
                    <a:pt x="6767" y="27243"/>
                    <a:pt x="7344" y="28146"/>
                  </a:cubicBezTo>
                  <a:cubicBezTo>
                    <a:pt x="7920" y="29048"/>
                    <a:pt x="8447" y="30000"/>
                    <a:pt x="8798" y="31003"/>
                  </a:cubicBezTo>
                  <a:cubicBezTo>
                    <a:pt x="9148" y="32005"/>
                    <a:pt x="9349" y="33058"/>
                    <a:pt x="9249" y="34111"/>
                  </a:cubicBezTo>
                  <a:cubicBezTo>
                    <a:pt x="9249" y="34637"/>
                    <a:pt x="9098" y="35163"/>
                    <a:pt x="8948" y="35664"/>
                  </a:cubicBezTo>
                  <a:cubicBezTo>
                    <a:pt x="8772" y="36166"/>
                    <a:pt x="8547" y="36642"/>
                    <a:pt x="8246" y="37093"/>
                  </a:cubicBezTo>
                  <a:cubicBezTo>
                    <a:pt x="7695" y="37995"/>
                    <a:pt x="6893" y="38747"/>
                    <a:pt x="6016" y="39324"/>
                  </a:cubicBezTo>
                  <a:cubicBezTo>
                    <a:pt x="5113" y="39900"/>
                    <a:pt x="4061" y="40251"/>
                    <a:pt x="2983" y="40326"/>
                  </a:cubicBezTo>
                  <a:cubicBezTo>
                    <a:pt x="2898" y="40330"/>
                    <a:pt x="2812" y="40332"/>
                    <a:pt x="2725" y="40332"/>
                  </a:cubicBezTo>
                  <a:cubicBezTo>
                    <a:pt x="2278" y="40332"/>
                    <a:pt x="1820" y="40277"/>
                    <a:pt x="1379" y="40151"/>
                  </a:cubicBezTo>
                  <a:cubicBezTo>
                    <a:pt x="878" y="40025"/>
                    <a:pt x="376" y="39750"/>
                    <a:pt x="1" y="39374"/>
                  </a:cubicBezTo>
                  <a:lnTo>
                    <a:pt x="1" y="39374"/>
                  </a:lnTo>
                  <a:cubicBezTo>
                    <a:pt x="351" y="39775"/>
                    <a:pt x="853" y="40075"/>
                    <a:pt x="1379" y="40226"/>
                  </a:cubicBezTo>
                  <a:cubicBezTo>
                    <a:pt x="1880" y="40401"/>
                    <a:pt x="2457" y="40451"/>
                    <a:pt x="2983" y="40451"/>
                  </a:cubicBezTo>
                  <a:cubicBezTo>
                    <a:pt x="4086" y="40426"/>
                    <a:pt x="5189" y="40075"/>
                    <a:pt x="6141" y="39524"/>
                  </a:cubicBezTo>
                  <a:cubicBezTo>
                    <a:pt x="7068" y="38948"/>
                    <a:pt x="7920" y="38196"/>
                    <a:pt x="8522" y="37268"/>
                  </a:cubicBezTo>
                  <a:cubicBezTo>
                    <a:pt x="8848" y="36792"/>
                    <a:pt x="9073" y="36291"/>
                    <a:pt x="9274" y="35765"/>
                  </a:cubicBezTo>
                  <a:cubicBezTo>
                    <a:pt x="9449" y="35238"/>
                    <a:pt x="9600" y="34712"/>
                    <a:pt x="9650" y="34136"/>
                  </a:cubicBezTo>
                  <a:cubicBezTo>
                    <a:pt x="9750" y="33033"/>
                    <a:pt x="9549" y="31905"/>
                    <a:pt x="9199" y="30852"/>
                  </a:cubicBezTo>
                  <a:cubicBezTo>
                    <a:pt x="8823" y="29800"/>
                    <a:pt x="8296" y="28822"/>
                    <a:pt x="7720" y="27895"/>
                  </a:cubicBezTo>
                  <a:cubicBezTo>
                    <a:pt x="7118" y="26968"/>
                    <a:pt x="6442" y="26115"/>
                    <a:pt x="5840" y="25238"/>
                  </a:cubicBezTo>
                  <a:cubicBezTo>
                    <a:pt x="5239" y="24361"/>
                    <a:pt x="4712" y="23409"/>
                    <a:pt x="4487" y="22381"/>
                  </a:cubicBezTo>
                  <a:cubicBezTo>
                    <a:pt x="4261" y="21379"/>
                    <a:pt x="4286" y="20301"/>
                    <a:pt x="4487" y="19273"/>
                  </a:cubicBezTo>
                  <a:cubicBezTo>
                    <a:pt x="4712" y="18221"/>
                    <a:pt x="5063" y="17218"/>
                    <a:pt x="5489" y="16216"/>
                  </a:cubicBezTo>
                  <a:cubicBezTo>
                    <a:pt x="6366" y="14261"/>
                    <a:pt x="7519" y="12356"/>
                    <a:pt x="8121" y="10226"/>
                  </a:cubicBezTo>
                  <a:cubicBezTo>
                    <a:pt x="8422" y="9173"/>
                    <a:pt x="8597" y="8070"/>
                    <a:pt x="8497" y="6968"/>
                  </a:cubicBezTo>
                  <a:cubicBezTo>
                    <a:pt x="8422" y="5840"/>
                    <a:pt x="8046" y="4787"/>
                    <a:pt x="7519" y="3810"/>
                  </a:cubicBezTo>
                  <a:cubicBezTo>
                    <a:pt x="6968" y="2857"/>
                    <a:pt x="6216" y="2030"/>
                    <a:pt x="5364" y="1353"/>
                  </a:cubicBezTo>
                  <a:cubicBezTo>
                    <a:pt x="4487" y="702"/>
                    <a:pt x="3484" y="226"/>
                    <a:pt x="2407"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8" name="Google Shape;4258;p129"/>
            <p:cNvSpPr/>
            <p:nvPr/>
          </p:nvSpPr>
          <p:spPr>
            <a:xfrm>
              <a:off x="2833931" y="2224584"/>
              <a:ext cx="140558" cy="158835"/>
            </a:xfrm>
            <a:custGeom>
              <a:avLst/>
              <a:gdLst/>
              <a:ahLst/>
              <a:cxnLst/>
              <a:rect l="l" t="t" r="r" b="b"/>
              <a:pathLst>
                <a:path w="7921" h="8951" extrusionOk="0">
                  <a:moveTo>
                    <a:pt x="2808" y="1"/>
                  </a:moveTo>
                  <a:lnTo>
                    <a:pt x="928" y="1930"/>
                  </a:lnTo>
                  <a:lnTo>
                    <a:pt x="1" y="5765"/>
                  </a:lnTo>
                  <a:cubicBezTo>
                    <a:pt x="1" y="5765"/>
                    <a:pt x="1827" y="8951"/>
                    <a:pt x="3762" y="8951"/>
                  </a:cubicBezTo>
                  <a:cubicBezTo>
                    <a:pt x="4361" y="8951"/>
                    <a:pt x="4971" y="8645"/>
                    <a:pt x="5540" y="7845"/>
                  </a:cubicBezTo>
                  <a:cubicBezTo>
                    <a:pt x="7921" y="4487"/>
                    <a:pt x="2808" y="1"/>
                    <a:pt x="28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9" name="Google Shape;4259;p129"/>
            <p:cNvSpPr/>
            <p:nvPr/>
          </p:nvSpPr>
          <p:spPr>
            <a:xfrm>
              <a:off x="2273548" y="3397829"/>
              <a:ext cx="310005" cy="671560"/>
            </a:xfrm>
            <a:custGeom>
              <a:avLst/>
              <a:gdLst/>
              <a:ahLst/>
              <a:cxnLst/>
              <a:rect l="l" t="t" r="r" b="b"/>
              <a:pathLst>
                <a:path w="17470" h="37845" extrusionOk="0">
                  <a:moveTo>
                    <a:pt x="1" y="0"/>
                  </a:moveTo>
                  <a:cubicBezTo>
                    <a:pt x="1680" y="652"/>
                    <a:pt x="3184" y="1654"/>
                    <a:pt x="4437" y="2933"/>
                  </a:cubicBezTo>
                  <a:cubicBezTo>
                    <a:pt x="5690" y="4186"/>
                    <a:pt x="6717" y="5639"/>
                    <a:pt x="7570" y="7193"/>
                  </a:cubicBezTo>
                  <a:cubicBezTo>
                    <a:pt x="9249" y="10326"/>
                    <a:pt x="10201" y="13785"/>
                    <a:pt x="11179" y="17243"/>
                  </a:cubicBezTo>
                  <a:cubicBezTo>
                    <a:pt x="12181" y="20677"/>
                    <a:pt x="13184" y="24136"/>
                    <a:pt x="14211" y="27569"/>
                  </a:cubicBezTo>
                  <a:cubicBezTo>
                    <a:pt x="15264" y="31003"/>
                    <a:pt x="16342" y="34436"/>
                    <a:pt x="17469" y="37845"/>
                  </a:cubicBezTo>
                  <a:cubicBezTo>
                    <a:pt x="16617" y="34361"/>
                    <a:pt x="15715" y="30878"/>
                    <a:pt x="14788" y="27419"/>
                  </a:cubicBezTo>
                  <a:cubicBezTo>
                    <a:pt x="13860" y="23935"/>
                    <a:pt x="12883" y="20476"/>
                    <a:pt x="11905" y="17018"/>
                  </a:cubicBezTo>
                  <a:cubicBezTo>
                    <a:pt x="10928" y="13584"/>
                    <a:pt x="9925" y="10050"/>
                    <a:pt x="8096" y="6892"/>
                  </a:cubicBezTo>
                  <a:cubicBezTo>
                    <a:pt x="7169" y="5313"/>
                    <a:pt x="6041" y="3860"/>
                    <a:pt x="4687" y="2657"/>
                  </a:cubicBezTo>
                  <a:cubicBezTo>
                    <a:pt x="3309" y="1454"/>
                    <a:pt x="1730" y="476"/>
                    <a:pt x="1"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0" name="Google Shape;4260;p129"/>
            <p:cNvSpPr/>
            <p:nvPr/>
          </p:nvSpPr>
          <p:spPr>
            <a:xfrm>
              <a:off x="2047169" y="2888150"/>
              <a:ext cx="977554" cy="850358"/>
            </a:xfrm>
            <a:custGeom>
              <a:avLst/>
              <a:gdLst/>
              <a:ahLst/>
              <a:cxnLst/>
              <a:rect l="l" t="t" r="r" b="b"/>
              <a:pathLst>
                <a:path w="55089" h="47921" extrusionOk="0">
                  <a:moveTo>
                    <a:pt x="14612" y="0"/>
                  </a:moveTo>
                  <a:cubicBezTo>
                    <a:pt x="13785" y="4361"/>
                    <a:pt x="9073" y="9574"/>
                    <a:pt x="1" y="11980"/>
                  </a:cubicBezTo>
                  <a:cubicBezTo>
                    <a:pt x="8296" y="13960"/>
                    <a:pt x="19926" y="21654"/>
                    <a:pt x="26968" y="27243"/>
                  </a:cubicBezTo>
                  <a:cubicBezTo>
                    <a:pt x="31279" y="30677"/>
                    <a:pt x="38572" y="37569"/>
                    <a:pt x="41981" y="47920"/>
                  </a:cubicBezTo>
                  <a:cubicBezTo>
                    <a:pt x="43984" y="44499"/>
                    <a:pt x="47466" y="42545"/>
                    <a:pt x="50920" y="42545"/>
                  </a:cubicBezTo>
                  <a:cubicBezTo>
                    <a:pt x="52350" y="42545"/>
                    <a:pt x="53775" y="42880"/>
                    <a:pt x="55089" y="43584"/>
                  </a:cubicBezTo>
                  <a:cubicBezTo>
                    <a:pt x="52131" y="32056"/>
                    <a:pt x="47520" y="22456"/>
                    <a:pt x="39951" y="14512"/>
                  </a:cubicBezTo>
                  <a:cubicBezTo>
                    <a:pt x="31981" y="6166"/>
                    <a:pt x="24487" y="2181"/>
                    <a:pt x="14612"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1" name="Google Shape;4261;p129"/>
            <p:cNvSpPr/>
            <p:nvPr/>
          </p:nvSpPr>
          <p:spPr>
            <a:xfrm>
              <a:off x="1970669" y="2865472"/>
              <a:ext cx="1082516" cy="917949"/>
            </a:xfrm>
            <a:custGeom>
              <a:avLst/>
              <a:gdLst/>
              <a:ahLst/>
              <a:cxnLst/>
              <a:rect l="l" t="t" r="r" b="b"/>
              <a:pathLst>
                <a:path w="61004" h="51730" extrusionOk="0">
                  <a:moveTo>
                    <a:pt x="19700" y="2531"/>
                  </a:moveTo>
                  <a:cubicBezTo>
                    <a:pt x="29299" y="4837"/>
                    <a:pt x="36267" y="8922"/>
                    <a:pt x="43510" y="16516"/>
                  </a:cubicBezTo>
                  <a:cubicBezTo>
                    <a:pt x="50151" y="23484"/>
                    <a:pt x="54738" y="31980"/>
                    <a:pt x="57846" y="43108"/>
                  </a:cubicBezTo>
                  <a:cubicBezTo>
                    <a:pt x="56978" y="42868"/>
                    <a:pt x="56092" y="42751"/>
                    <a:pt x="55206" y="42751"/>
                  </a:cubicBezTo>
                  <a:cubicBezTo>
                    <a:pt x="52024" y="42751"/>
                    <a:pt x="48853" y="44256"/>
                    <a:pt x="46618" y="46943"/>
                  </a:cubicBezTo>
                  <a:cubicBezTo>
                    <a:pt x="43109" y="37920"/>
                    <a:pt x="36768" y="31554"/>
                    <a:pt x="31931" y="27694"/>
                  </a:cubicBezTo>
                  <a:cubicBezTo>
                    <a:pt x="25440" y="22531"/>
                    <a:pt x="15740" y="16090"/>
                    <a:pt x="7845" y="13233"/>
                  </a:cubicBezTo>
                  <a:cubicBezTo>
                    <a:pt x="14913" y="10551"/>
                    <a:pt x="18547" y="6115"/>
                    <a:pt x="19700" y="2531"/>
                  </a:cubicBezTo>
                  <a:close/>
                  <a:moveTo>
                    <a:pt x="18096" y="0"/>
                  </a:moveTo>
                  <a:lnTo>
                    <a:pt x="17896" y="1078"/>
                  </a:lnTo>
                  <a:cubicBezTo>
                    <a:pt x="17194" y="4712"/>
                    <a:pt x="13159" y="9825"/>
                    <a:pt x="4061" y="12256"/>
                  </a:cubicBezTo>
                  <a:lnTo>
                    <a:pt x="1" y="13333"/>
                  </a:lnTo>
                  <a:lnTo>
                    <a:pt x="4086" y="14286"/>
                  </a:lnTo>
                  <a:cubicBezTo>
                    <a:pt x="12056" y="16166"/>
                    <a:pt x="23359" y="23584"/>
                    <a:pt x="30628" y="29349"/>
                  </a:cubicBezTo>
                  <a:cubicBezTo>
                    <a:pt x="35590" y="33283"/>
                    <a:pt x="42156" y="39975"/>
                    <a:pt x="45314" y="49524"/>
                  </a:cubicBezTo>
                  <a:lnTo>
                    <a:pt x="46041" y="51730"/>
                  </a:lnTo>
                  <a:lnTo>
                    <a:pt x="47219" y="49725"/>
                  </a:lnTo>
                  <a:cubicBezTo>
                    <a:pt x="49014" y="46633"/>
                    <a:pt x="52118" y="44864"/>
                    <a:pt x="55202" y="44864"/>
                  </a:cubicBezTo>
                  <a:cubicBezTo>
                    <a:pt x="56468" y="44864"/>
                    <a:pt x="57731" y="45162"/>
                    <a:pt x="58898" y="45790"/>
                  </a:cubicBezTo>
                  <a:lnTo>
                    <a:pt x="61004" y="46943"/>
                  </a:lnTo>
                  <a:lnTo>
                    <a:pt x="60402" y="44612"/>
                  </a:lnTo>
                  <a:cubicBezTo>
                    <a:pt x="57219" y="32105"/>
                    <a:pt x="52332" y="22732"/>
                    <a:pt x="45014" y="15063"/>
                  </a:cubicBezTo>
                  <a:cubicBezTo>
                    <a:pt x="37219" y="6892"/>
                    <a:pt x="29725" y="2607"/>
                    <a:pt x="19174" y="251"/>
                  </a:cubicBezTo>
                  <a:lnTo>
                    <a:pt x="18096" y="0"/>
                  </a:ln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2" name="Google Shape;4262;p129"/>
            <p:cNvSpPr/>
            <p:nvPr/>
          </p:nvSpPr>
          <p:spPr>
            <a:xfrm>
              <a:off x="2185939" y="2947295"/>
              <a:ext cx="786316" cy="713384"/>
            </a:xfrm>
            <a:custGeom>
              <a:avLst/>
              <a:gdLst/>
              <a:ahLst/>
              <a:cxnLst/>
              <a:rect l="l" t="t" r="r" b="b"/>
              <a:pathLst>
                <a:path w="44312" h="40202" extrusionOk="0">
                  <a:moveTo>
                    <a:pt x="10351" y="1"/>
                  </a:moveTo>
                  <a:cubicBezTo>
                    <a:pt x="7068" y="3234"/>
                    <a:pt x="6441" y="5289"/>
                    <a:pt x="0" y="8647"/>
                  </a:cubicBezTo>
                  <a:cubicBezTo>
                    <a:pt x="5965" y="10828"/>
                    <a:pt x="14311" y="16091"/>
                    <a:pt x="22206" y="23509"/>
                  </a:cubicBezTo>
                  <a:cubicBezTo>
                    <a:pt x="25289" y="26442"/>
                    <a:pt x="31805" y="32357"/>
                    <a:pt x="34386" y="40201"/>
                  </a:cubicBezTo>
                  <a:cubicBezTo>
                    <a:pt x="35893" y="37613"/>
                    <a:pt x="38541" y="36128"/>
                    <a:pt x="41159" y="36128"/>
                  </a:cubicBezTo>
                  <a:cubicBezTo>
                    <a:pt x="42243" y="36128"/>
                    <a:pt x="43321" y="36383"/>
                    <a:pt x="44311" y="36918"/>
                  </a:cubicBezTo>
                  <a:cubicBezTo>
                    <a:pt x="41504" y="27520"/>
                    <a:pt x="35589" y="18397"/>
                    <a:pt x="29900" y="12306"/>
                  </a:cubicBezTo>
                  <a:cubicBezTo>
                    <a:pt x="24211" y="6216"/>
                    <a:pt x="17845" y="1680"/>
                    <a:pt x="10351"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3" name="Google Shape;4263;p129"/>
            <p:cNvSpPr/>
            <p:nvPr/>
          </p:nvSpPr>
          <p:spPr>
            <a:xfrm>
              <a:off x="2178823" y="2944190"/>
              <a:ext cx="797868" cy="723162"/>
            </a:xfrm>
            <a:custGeom>
              <a:avLst/>
              <a:gdLst/>
              <a:ahLst/>
              <a:cxnLst/>
              <a:rect l="l" t="t" r="r" b="b"/>
              <a:pathLst>
                <a:path w="44963" h="40753" extrusionOk="0">
                  <a:moveTo>
                    <a:pt x="10802" y="351"/>
                  </a:moveTo>
                  <a:cubicBezTo>
                    <a:pt x="17594" y="1880"/>
                    <a:pt x="23935" y="5890"/>
                    <a:pt x="30201" y="12607"/>
                  </a:cubicBezTo>
                  <a:cubicBezTo>
                    <a:pt x="36592" y="19449"/>
                    <a:pt x="41905" y="28471"/>
                    <a:pt x="44462" y="36792"/>
                  </a:cubicBezTo>
                  <a:cubicBezTo>
                    <a:pt x="43519" y="36349"/>
                    <a:pt x="42517" y="36137"/>
                    <a:pt x="41515" y="36137"/>
                  </a:cubicBezTo>
                  <a:cubicBezTo>
                    <a:pt x="38948" y="36137"/>
                    <a:pt x="36381" y="37530"/>
                    <a:pt x="34812" y="40000"/>
                  </a:cubicBezTo>
                  <a:cubicBezTo>
                    <a:pt x="32256" y="32532"/>
                    <a:pt x="26266" y="26918"/>
                    <a:pt x="23033" y="23885"/>
                  </a:cubicBezTo>
                  <a:lnTo>
                    <a:pt x="22707" y="23584"/>
                  </a:lnTo>
                  <a:cubicBezTo>
                    <a:pt x="15489" y="16767"/>
                    <a:pt x="7319" y="11278"/>
                    <a:pt x="802" y="8797"/>
                  </a:cubicBezTo>
                  <a:cubicBezTo>
                    <a:pt x="5364" y="6391"/>
                    <a:pt x="6918" y="4612"/>
                    <a:pt x="8722" y="2582"/>
                  </a:cubicBezTo>
                  <a:cubicBezTo>
                    <a:pt x="9349" y="1880"/>
                    <a:pt x="10000" y="1153"/>
                    <a:pt x="10802" y="351"/>
                  </a:cubicBezTo>
                  <a:close/>
                  <a:moveTo>
                    <a:pt x="10702" y="0"/>
                  </a:moveTo>
                  <a:lnTo>
                    <a:pt x="10627" y="50"/>
                  </a:lnTo>
                  <a:cubicBezTo>
                    <a:pt x="9800" y="902"/>
                    <a:pt x="9123" y="1654"/>
                    <a:pt x="8471" y="2381"/>
                  </a:cubicBezTo>
                  <a:cubicBezTo>
                    <a:pt x="6667" y="4436"/>
                    <a:pt x="5088" y="6216"/>
                    <a:pt x="326" y="8697"/>
                  </a:cubicBezTo>
                  <a:lnTo>
                    <a:pt x="0" y="8847"/>
                  </a:lnTo>
                  <a:lnTo>
                    <a:pt x="351" y="8973"/>
                  </a:lnTo>
                  <a:cubicBezTo>
                    <a:pt x="6892" y="11379"/>
                    <a:pt x="15163" y="16918"/>
                    <a:pt x="22507" y="23810"/>
                  </a:cubicBezTo>
                  <a:lnTo>
                    <a:pt x="22807" y="24111"/>
                  </a:lnTo>
                  <a:cubicBezTo>
                    <a:pt x="26065" y="27168"/>
                    <a:pt x="32131" y="32883"/>
                    <a:pt x="34637" y="40426"/>
                  </a:cubicBezTo>
                  <a:lnTo>
                    <a:pt x="34737" y="40752"/>
                  </a:lnTo>
                  <a:lnTo>
                    <a:pt x="34913" y="40451"/>
                  </a:lnTo>
                  <a:cubicBezTo>
                    <a:pt x="36397" y="37908"/>
                    <a:pt x="38964" y="36447"/>
                    <a:pt x="41517" y="36447"/>
                  </a:cubicBezTo>
                  <a:cubicBezTo>
                    <a:pt x="42586" y="36447"/>
                    <a:pt x="43653" y="36703"/>
                    <a:pt x="44637" y="37243"/>
                  </a:cubicBezTo>
                  <a:lnTo>
                    <a:pt x="44963" y="37419"/>
                  </a:lnTo>
                  <a:lnTo>
                    <a:pt x="44863" y="37043"/>
                  </a:lnTo>
                  <a:cubicBezTo>
                    <a:pt x="42331" y="28597"/>
                    <a:pt x="36943" y="19374"/>
                    <a:pt x="30426" y="12381"/>
                  </a:cubicBezTo>
                  <a:cubicBezTo>
                    <a:pt x="24086" y="5589"/>
                    <a:pt x="17669" y="1554"/>
                    <a:pt x="10777" y="25"/>
                  </a:cubicBezTo>
                  <a:lnTo>
                    <a:pt x="10702" y="0"/>
                  </a:ln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4" name="Google Shape;4264;p129"/>
            <p:cNvSpPr/>
            <p:nvPr/>
          </p:nvSpPr>
          <p:spPr>
            <a:xfrm>
              <a:off x="2303786" y="2262381"/>
              <a:ext cx="701371" cy="1018137"/>
            </a:xfrm>
            <a:custGeom>
              <a:avLst/>
              <a:gdLst/>
              <a:ahLst/>
              <a:cxnLst/>
              <a:rect l="l" t="t" r="r" b="b"/>
              <a:pathLst>
                <a:path w="39525" h="57376" extrusionOk="0">
                  <a:moveTo>
                    <a:pt x="22368" y="0"/>
                  </a:moveTo>
                  <a:cubicBezTo>
                    <a:pt x="16001" y="0"/>
                    <a:pt x="7344" y="1079"/>
                    <a:pt x="7344" y="1079"/>
                  </a:cubicBezTo>
                  <a:cubicBezTo>
                    <a:pt x="7344" y="1079"/>
                    <a:pt x="3660" y="31831"/>
                    <a:pt x="2006" y="40026"/>
                  </a:cubicBezTo>
                  <a:cubicBezTo>
                    <a:pt x="1655" y="41831"/>
                    <a:pt x="928" y="43510"/>
                    <a:pt x="1" y="45164"/>
                  </a:cubicBezTo>
                  <a:cubicBezTo>
                    <a:pt x="527" y="45941"/>
                    <a:pt x="1229" y="46618"/>
                    <a:pt x="1906" y="47219"/>
                  </a:cubicBezTo>
                  <a:cubicBezTo>
                    <a:pt x="2933" y="48146"/>
                    <a:pt x="4036" y="48949"/>
                    <a:pt x="5139" y="49725"/>
                  </a:cubicBezTo>
                  <a:cubicBezTo>
                    <a:pt x="6968" y="50979"/>
                    <a:pt x="8848" y="52131"/>
                    <a:pt x="10728" y="53284"/>
                  </a:cubicBezTo>
                  <a:cubicBezTo>
                    <a:pt x="12958" y="54638"/>
                    <a:pt x="15264" y="55941"/>
                    <a:pt x="17720" y="56793"/>
                  </a:cubicBezTo>
                  <a:cubicBezTo>
                    <a:pt x="18689" y="57116"/>
                    <a:pt x="19701" y="57376"/>
                    <a:pt x="20735" y="57376"/>
                  </a:cubicBezTo>
                  <a:cubicBezTo>
                    <a:pt x="20825" y="57376"/>
                    <a:pt x="20914" y="57374"/>
                    <a:pt x="21003" y="57370"/>
                  </a:cubicBezTo>
                  <a:cubicBezTo>
                    <a:pt x="21580" y="57319"/>
                    <a:pt x="22131" y="57169"/>
                    <a:pt x="22633" y="56918"/>
                  </a:cubicBezTo>
                  <a:cubicBezTo>
                    <a:pt x="23059" y="56718"/>
                    <a:pt x="23485" y="56417"/>
                    <a:pt x="23635" y="55941"/>
                  </a:cubicBezTo>
                  <a:cubicBezTo>
                    <a:pt x="23735" y="55565"/>
                    <a:pt x="23610" y="55139"/>
                    <a:pt x="23435" y="54788"/>
                  </a:cubicBezTo>
                  <a:cubicBezTo>
                    <a:pt x="23334" y="54563"/>
                    <a:pt x="23184" y="54337"/>
                    <a:pt x="23034" y="54111"/>
                  </a:cubicBezTo>
                  <a:cubicBezTo>
                    <a:pt x="21906" y="52883"/>
                    <a:pt x="20928" y="51806"/>
                    <a:pt x="20201" y="50979"/>
                  </a:cubicBezTo>
                  <a:cubicBezTo>
                    <a:pt x="16066" y="46192"/>
                    <a:pt x="17444" y="36367"/>
                    <a:pt x="17445" y="36367"/>
                  </a:cubicBezTo>
                  <a:lnTo>
                    <a:pt x="17445" y="36367"/>
                  </a:lnTo>
                  <a:cubicBezTo>
                    <a:pt x="17445" y="36367"/>
                    <a:pt x="21476" y="40131"/>
                    <a:pt x="27452" y="40131"/>
                  </a:cubicBezTo>
                  <a:cubicBezTo>
                    <a:pt x="28073" y="40131"/>
                    <a:pt x="28714" y="40091"/>
                    <a:pt x="29374" y="40001"/>
                  </a:cubicBezTo>
                  <a:cubicBezTo>
                    <a:pt x="31405" y="39700"/>
                    <a:pt x="33109" y="36668"/>
                    <a:pt x="34262" y="33786"/>
                  </a:cubicBezTo>
                  <a:cubicBezTo>
                    <a:pt x="32983" y="32758"/>
                    <a:pt x="32081" y="31204"/>
                    <a:pt x="31881" y="29600"/>
                  </a:cubicBezTo>
                  <a:lnTo>
                    <a:pt x="31881" y="29600"/>
                  </a:lnTo>
                  <a:cubicBezTo>
                    <a:pt x="32608" y="30678"/>
                    <a:pt x="33735" y="31455"/>
                    <a:pt x="34988" y="31806"/>
                  </a:cubicBezTo>
                  <a:cubicBezTo>
                    <a:pt x="35640" y="29901"/>
                    <a:pt x="36016" y="28397"/>
                    <a:pt x="36016" y="28397"/>
                  </a:cubicBezTo>
                  <a:cubicBezTo>
                    <a:pt x="36818" y="28171"/>
                    <a:pt x="37971" y="28171"/>
                    <a:pt x="38648" y="27645"/>
                  </a:cubicBezTo>
                  <a:cubicBezTo>
                    <a:pt x="38973" y="27394"/>
                    <a:pt x="39299" y="27094"/>
                    <a:pt x="39425" y="26693"/>
                  </a:cubicBezTo>
                  <a:cubicBezTo>
                    <a:pt x="39525" y="26342"/>
                    <a:pt x="39450" y="25966"/>
                    <a:pt x="39374" y="25590"/>
                  </a:cubicBezTo>
                  <a:cubicBezTo>
                    <a:pt x="39174" y="24738"/>
                    <a:pt x="38522" y="23560"/>
                    <a:pt x="38347" y="22708"/>
                  </a:cubicBezTo>
                  <a:cubicBezTo>
                    <a:pt x="37695" y="19876"/>
                    <a:pt x="38096" y="16918"/>
                    <a:pt x="38197" y="14036"/>
                  </a:cubicBezTo>
                  <a:cubicBezTo>
                    <a:pt x="38322" y="11129"/>
                    <a:pt x="38096" y="8046"/>
                    <a:pt x="36442" y="5640"/>
                  </a:cubicBezTo>
                  <a:cubicBezTo>
                    <a:pt x="33309" y="1104"/>
                    <a:pt x="30026" y="1054"/>
                    <a:pt x="27520" y="427"/>
                  </a:cubicBezTo>
                  <a:cubicBezTo>
                    <a:pt x="26310" y="117"/>
                    <a:pt x="24463" y="0"/>
                    <a:pt x="2236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5" name="Google Shape;4265;p129"/>
            <p:cNvSpPr/>
            <p:nvPr/>
          </p:nvSpPr>
          <p:spPr>
            <a:xfrm>
              <a:off x="2555966" y="2796531"/>
              <a:ext cx="62285" cy="149005"/>
            </a:xfrm>
            <a:custGeom>
              <a:avLst/>
              <a:gdLst/>
              <a:ahLst/>
              <a:cxnLst/>
              <a:rect l="l" t="t" r="r" b="b"/>
              <a:pathLst>
                <a:path w="3510" h="8397" extrusionOk="0">
                  <a:moveTo>
                    <a:pt x="0" y="0"/>
                  </a:moveTo>
                  <a:lnTo>
                    <a:pt x="0" y="0"/>
                  </a:lnTo>
                  <a:cubicBezTo>
                    <a:pt x="76" y="2933"/>
                    <a:pt x="1178" y="6065"/>
                    <a:pt x="2983" y="8396"/>
                  </a:cubicBezTo>
                  <a:lnTo>
                    <a:pt x="3509" y="6316"/>
                  </a:lnTo>
                  <a:cubicBezTo>
                    <a:pt x="1655" y="4737"/>
                    <a:pt x="777" y="2306"/>
                    <a:pt x="0"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6" name="Google Shape;4266;p129"/>
            <p:cNvSpPr/>
            <p:nvPr/>
          </p:nvSpPr>
          <p:spPr>
            <a:xfrm>
              <a:off x="2781014" y="2879189"/>
              <a:ext cx="120985" cy="165295"/>
            </a:xfrm>
            <a:custGeom>
              <a:avLst/>
              <a:gdLst/>
              <a:ahLst/>
              <a:cxnLst/>
              <a:rect l="l" t="t" r="r" b="b"/>
              <a:pathLst>
                <a:path w="6818" h="9315" extrusionOk="0">
                  <a:moveTo>
                    <a:pt x="4835" y="0"/>
                  </a:moveTo>
                  <a:cubicBezTo>
                    <a:pt x="4414" y="0"/>
                    <a:pt x="4006" y="211"/>
                    <a:pt x="3760" y="605"/>
                  </a:cubicBezTo>
                  <a:cubicBezTo>
                    <a:pt x="2882" y="2059"/>
                    <a:pt x="1429" y="3011"/>
                    <a:pt x="1028" y="3563"/>
                  </a:cubicBezTo>
                  <a:cubicBezTo>
                    <a:pt x="426" y="4390"/>
                    <a:pt x="0" y="5392"/>
                    <a:pt x="25" y="6420"/>
                  </a:cubicBezTo>
                  <a:cubicBezTo>
                    <a:pt x="25" y="7448"/>
                    <a:pt x="527" y="8525"/>
                    <a:pt x="1429" y="9052"/>
                  </a:cubicBezTo>
                  <a:cubicBezTo>
                    <a:pt x="1737" y="9231"/>
                    <a:pt x="2082" y="9314"/>
                    <a:pt x="2430" y="9314"/>
                  </a:cubicBezTo>
                  <a:cubicBezTo>
                    <a:pt x="3102" y="9314"/>
                    <a:pt x="3781" y="9004"/>
                    <a:pt x="4211" y="8475"/>
                  </a:cubicBezTo>
                  <a:lnTo>
                    <a:pt x="4211" y="8475"/>
                  </a:lnTo>
                  <a:cubicBezTo>
                    <a:pt x="4054" y="8643"/>
                    <a:pt x="3817" y="8726"/>
                    <a:pt x="3578" y="8726"/>
                  </a:cubicBezTo>
                  <a:cubicBezTo>
                    <a:pt x="3283" y="8726"/>
                    <a:pt x="2985" y="8599"/>
                    <a:pt x="2832" y="8350"/>
                  </a:cubicBezTo>
                  <a:cubicBezTo>
                    <a:pt x="2506" y="7849"/>
                    <a:pt x="2782" y="7197"/>
                    <a:pt x="3133" y="6721"/>
                  </a:cubicBezTo>
                  <a:cubicBezTo>
                    <a:pt x="3910" y="5643"/>
                    <a:pt x="5063" y="4891"/>
                    <a:pt x="5840" y="3814"/>
                  </a:cubicBezTo>
                  <a:cubicBezTo>
                    <a:pt x="6491" y="2886"/>
                    <a:pt x="6817" y="1783"/>
                    <a:pt x="6767" y="631"/>
                  </a:cubicBezTo>
                  <a:cubicBezTo>
                    <a:pt x="6266" y="605"/>
                    <a:pt x="5915" y="430"/>
                    <a:pt x="5514" y="204"/>
                  </a:cubicBezTo>
                  <a:lnTo>
                    <a:pt x="5489" y="179"/>
                  </a:lnTo>
                  <a:cubicBezTo>
                    <a:pt x="5282" y="58"/>
                    <a:pt x="5056" y="0"/>
                    <a:pt x="4835"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7" name="Google Shape;4267;p129"/>
            <p:cNvSpPr/>
            <p:nvPr/>
          </p:nvSpPr>
          <p:spPr>
            <a:xfrm>
              <a:off x="2798351" y="2463524"/>
              <a:ext cx="165916" cy="95078"/>
            </a:xfrm>
            <a:custGeom>
              <a:avLst/>
              <a:gdLst/>
              <a:ahLst/>
              <a:cxnLst/>
              <a:rect l="l" t="t" r="r" b="b"/>
              <a:pathLst>
                <a:path w="9350" h="5358" extrusionOk="0">
                  <a:moveTo>
                    <a:pt x="6889" y="1"/>
                  </a:moveTo>
                  <a:cubicBezTo>
                    <a:pt x="6763" y="1"/>
                    <a:pt x="6639" y="7"/>
                    <a:pt x="6517" y="19"/>
                  </a:cubicBezTo>
                  <a:cubicBezTo>
                    <a:pt x="5489" y="44"/>
                    <a:pt x="4612" y="596"/>
                    <a:pt x="3760" y="1097"/>
                  </a:cubicBezTo>
                  <a:cubicBezTo>
                    <a:pt x="3359" y="1323"/>
                    <a:pt x="2958" y="1623"/>
                    <a:pt x="2582" y="1924"/>
                  </a:cubicBezTo>
                  <a:cubicBezTo>
                    <a:pt x="2206" y="2225"/>
                    <a:pt x="1855" y="2551"/>
                    <a:pt x="1529" y="2902"/>
                  </a:cubicBezTo>
                  <a:cubicBezTo>
                    <a:pt x="903" y="3628"/>
                    <a:pt x="377" y="4405"/>
                    <a:pt x="1" y="5257"/>
                  </a:cubicBezTo>
                  <a:lnTo>
                    <a:pt x="151" y="5358"/>
                  </a:lnTo>
                  <a:cubicBezTo>
                    <a:pt x="452" y="5007"/>
                    <a:pt x="753" y="4681"/>
                    <a:pt x="1078" y="4380"/>
                  </a:cubicBezTo>
                  <a:cubicBezTo>
                    <a:pt x="1404" y="4079"/>
                    <a:pt x="1755" y="3804"/>
                    <a:pt x="2106" y="3553"/>
                  </a:cubicBezTo>
                  <a:cubicBezTo>
                    <a:pt x="2833" y="3052"/>
                    <a:pt x="3585" y="2626"/>
                    <a:pt x="4387" y="2325"/>
                  </a:cubicBezTo>
                  <a:cubicBezTo>
                    <a:pt x="4788" y="2175"/>
                    <a:pt x="5189" y="2074"/>
                    <a:pt x="5615" y="1999"/>
                  </a:cubicBezTo>
                  <a:cubicBezTo>
                    <a:pt x="6016" y="1924"/>
                    <a:pt x="6417" y="1824"/>
                    <a:pt x="6793" y="1724"/>
                  </a:cubicBezTo>
                  <a:cubicBezTo>
                    <a:pt x="7570" y="1498"/>
                    <a:pt x="8296" y="1298"/>
                    <a:pt x="9274" y="1222"/>
                  </a:cubicBezTo>
                  <a:lnTo>
                    <a:pt x="9349" y="1072"/>
                  </a:lnTo>
                  <a:cubicBezTo>
                    <a:pt x="9048" y="646"/>
                    <a:pt x="8572" y="370"/>
                    <a:pt x="8071" y="195"/>
                  </a:cubicBezTo>
                  <a:cubicBezTo>
                    <a:pt x="7691" y="62"/>
                    <a:pt x="7283" y="1"/>
                    <a:pt x="6889"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8" name="Google Shape;4268;p129"/>
            <p:cNvSpPr/>
            <p:nvPr/>
          </p:nvSpPr>
          <p:spPr>
            <a:xfrm>
              <a:off x="2020924" y="2133764"/>
              <a:ext cx="862815" cy="863330"/>
            </a:xfrm>
            <a:custGeom>
              <a:avLst/>
              <a:gdLst/>
              <a:ahLst/>
              <a:cxnLst/>
              <a:rect l="l" t="t" r="r" b="b"/>
              <a:pathLst>
                <a:path w="48623" h="48652" extrusionOk="0">
                  <a:moveTo>
                    <a:pt x="35250" y="0"/>
                  </a:moveTo>
                  <a:cubicBezTo>
                    <a:pt x="32496" y="0"/>
                    <a:pt x="29362" y="538"/>
                    <a:pt x="25891" y="1961"/>
                  </a:cubicBezTo>
                  <a:cubicBezTo>
                    <a:pt x="13585" y="6973"/>
                    <a:pt x="16618" y="21835"/>
                    <a:pt x="12457" y="25419"/>
                  </a:cubicBezTo>
                  <a:cubicBezTo>
                    <a:pt x="8322" y="29028"/>
                    <a:pt x="1" y="33339"/>
                    <a:pt x="7921" y="42913"/>
                  </a:cubicBezTo>
                  <a:cubicBezTo>
                    <a:pt x="11194" y="46883"/>
                    <a:pt x="16110" y="48651"/>
                    <a:pt x="20695" y="48651"/>
                  </a:cubicBezTo>
                  <a:cubicBezTo>
                    <a:pt x="27166" y="48651"/>
                    <a:pt x="32979" y="45128"/>
                    <a:pt x="32583" y="39304"/>
                  </a:cubicBezTo>
                  <a:cubicBezTo>
                    <a:pt x="31906" y="29304"/>
                    <a:pt x="31380" y="17374"/>
                    <a:pt x="37294" y="11134"/>
                  </a:cubicBezTo>
                  <a:cubicBezTo>
                    <a:pt x="42851" y="5295"/>
                    <a:pt x="47965" y="5118"/>
                    <a:pt x="48564" y="5118"/>
                  </a:cubicBezTo>
                  <a:cubicBezTo>
                    <a:pt x="48603" y="5118"/>
                    <a:pt x="48623" y="5119"/>
                    <a:pt x="48623" y="5119"/>
                  </a:cubicBezTo>
                  <a:cubicBezTo>
                    <a:pt x="48623" y="5119"/>
                    <a:pt x="43748" y="0"/>
                    <a:pt x="3525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9" name="Google Shape;4269;p129"/>
            <p:cNvSpPr/>
            <p:nvPr/>
          </p:nvSpPr>
          <p:spPr>
            <a:xfrm>
              <a:off x="2084523" y="2138005"/>
              <a:ext cx="530593" cy="740357"/>
            </a:xfrm>
            <a:custGeom>
              <a:avLst/>
              <a:gdLst/>
              <a:ahLst/>
              <a:cxnLst/>
              <a:rect l="l" t="t" r="r" b="b"/>
              <a:pathLst>
                <a:path w="29901" h="41722" extrusionOk="0">
                  <a:moveTo>
                    <a:pt x="27543" y="1"/>
                  </a:moveTo>
                  <a:cubicBezTo>
                    <a:pt x="25916" y="1"/>
                    <a:pt x="24285" y="296"/>
                    <a:pt x="22733" y="819"/>
                  </a:cubicBezTo>
                  <a:cubicBezTo>
                    <a:pt x="20452" y="1621"/>
                    <a:pt x="18322" y="2925"/>
                    <a:pt x="16542" y="4604"/>
                  </a:cubicBezTo>
                  <a:cubicBezTo>
                    <a:pt x="15665" y="5456"/>
                    <a:pt x="14863" y="6358"/>
                    <a:pt x="14186" y="7386"/>
                  </a:cubicBezTo>
                  <a:cubicBezTo>
                    <a:pt x="13510" y="8413"/>
                    <a:pt x="12958" y="9516"/>
                    <a:pt x="12482" y="10619"/>
                  </a:cubicBezTo>
                  <a:cubicBezTo>
                    <a:pt x="11555" y="12875"/>
                    <a:pt x="10978" y="15256"/>
                    <a:pt x="10352" y="17586"/>
                  </a:cubicBezTo>
                  <a:cubicBezTo>
                    <a:pt x="10051" y="18739"/>
                    <a:pt x="9750" y="19917"/>
                    <a:pt x="9349" y="21045"/>
                  </a:cubicBezTo>
                  <a:cubicBezTo>
                    <a:pt x="8948" y="22148"/>
                    <a:pt x="8447" y="23251"/>
                    <a:pt x="7795" y="24228"/>
                  </a:cubicBezTo>
                  <a:cubicBezTo>
                    <a:pt x="7445" y="24679"/>
                    <a:pt x="7018" y="25080"/>
                    <a:pt x="6542" y="25431"/>
                  </a:cubicBezTo>
                  <a:cubicBezTo>
                    <a:pt x="6066" y="25782"/>
                    <a:pt x="5565" y="26133"/>
                    <a:pt x="5064" y="26459"/>
                  </a:cubicBezTo>
                  <a:cubicBezTo>
                    <a:pt x="4061" y="27110"/>
                    <a:pt x="3033" y="27812"/>
                    <a:pt x="2181" y="28689"/>
                  </a:cubicBezTo>
                  <a:cubicBezTo>
                    <a:pt x="1304" y="29566"/>
                    <a:pt x="653" y="30669"/>
                    <a:pt x="327" y="31872"/>
                  </a:cubicBezTo>
                  <a:cubicBezTo>
                    <a:pt x="1" y="33050"/>
                    <a:pt x="1" y="34303"/>
                    <a:pt x="176" y="35506"/>
                  </a:cubicBezTo>
                  <a:cubicBezTo>
                    <a:pt x="402" y="36734"/>
                    <a:pt x="953" y="37837"/>
                    <a:pt x="1605" y="38865"/>
                  </a:cubicBezTo>
                  <a:cubicBezTo>
                    <a:pt x="2257" y="39867"/>
                    <a:pt x="3059" y="40795"/>
                    <a:pt x="3835" y="41722"/>
                  </a:cubicBezTo>
                  <a:cubicBezTo>
                    <a:pt x="3084" y="40769"/>
                    <a:pt x="2357" y="39817"/>
                    <a:pt x="1730" y="38789"/>
                  </a:cubicBezTo>
                  <a:cubicBezTo>
                    <a:pt x="1104" y="37762"/>
                    <a:pt x="602" y="36659"/>
                    <a:pt x="427" y="35481"/>
                  </a:cubicBezTo>
                  <a:cubicBezTo>
                    <a:pt x="277" y="34303"/>
                    <a:pt x="302" y="33075"/>
                    <a:pt x="627" y="31947"/>
                  </a:cubicBezTo>
                  <a:cubicBezTo>
                    <a:pt x="953" y="30820"/>
                    <a:pt x="1605" y="29792"/>
                    <a:pt x="2457" y="28965"/>
                  </a:cubicBezTo>
                  <a:cubicBezTo>
                    <a:pt x="3309" y="28138"/>
                    <a:pt x="4287" y="27461"/>
                    <a:pt x="5314" y="26809"/>
                  </a:cubicBezTo>
                  <a:cubicBezTo>
                    <a:pt x="5815" y="26484"/>
                    <a:pt x="6317" y="26158"/>
                    <a:pt x="6818" y="25782"/>
                  </a:cubicBezTo>
                  <a:cubicBezTo>
                    <a:pt x="7294" y="25431"/>
                    <a:pt x="7770" y="25005"/>
                    <a:pt x="8146" y="24479"/>
                  </a:cubicBezTo>
                  <a:cubicBezTo>
                    <a:pt x="8873" y="23476"/>
                    <a:pt x="9374" y="22348"/>
                    <a:pt x="9800" y="21195"/>
                  </a:cubicBezTo>
                  <a:cubicBezTo>
                    <a:pt x="10201" y="20043"/>
                    <a:pt x="10527" y="18865"/>
                    <a:pt x="10828" y="17712"/>
                  </a:cubicBezTo>
                  <a:cubicBezTo>
                    <a:pt x="11430" y="15356"/>
                    <a:pt x="11981" y="13025"/>
                    <a:pt x="12883" y="10794"/>
                  </a:cubicBezTo>
                  <a:cubicBezTo>
                    <a:pt x="13359" y="9692"/>
                    <a:pt x="13886" y="8614"/>
                    <a:pt x="14537" y="7636"/>
                  </a:cubicBezTo>
                  <a:cubicBezTo>
                    <a:pt x="15189" y="6634"/>
                    <a:pt x="15966" y="5732"/>
                    <a:pt x="16818" y="4880"/>
                  </a:cubicBezTo>
                  <a:cubicBezTo>
                    <a:pt x="18522" y="3225"/>
                    <a:pt x="20577" y="1897"/>
                    <a:pt x="22833" y="1045"/>
                  </a:cubicBezTo>
                  <a:cubicBezTo>
                    <a:pt x="23936" y="644"/>
                    <a:pt x="25114" y="343"/>
                    <a:pt x="26317" y="193"/>
                  </a:cubicBezTo>
                  <a:cubicBezTo>
                    <a:pt x="26883" y="120"/>
                    <a:pt x="27461" y="83"/>
                    <a:pt x="28039" y="83"/>
                  </a:cubicBezTo>
                  <a:cubicBezTo>
                    <a:pt x="28664" y="83"/>
                    <a:pt x="29289" y="127"/>
                    <a:pt x="29901" y="218"/>
                  </a:cubicBezTo>
                  <a:cubicBezTo>
                    <a:pt x="29122" y="70"/>
                    <a:pt x="28333" y="1"/>
                    <a:pt x="27543"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0" name="Google Shape;4270;p129"/>
            <p:cNvSpPr/>
            <p:nvPr/>
          </p:nvSpPr>
          <p:spPr>
            <a:xfrm>
              <a:off x="2364724" y="2207921"/>
              <a:ext cx="510133" cy="776805"/>
            </a:xfrm>
            <a:custGeom>
              <a:avLst/>
              <a:gdLst/>
              <a:ahLst/>
              <a:cxnLst/>
              <a:rect l="l" t="t" r="r" b="b"/>
              <a:pathLst>
                <a:path w="28748" h="43776" extrusionOk="0">
                  <a:moveTo>
                    <a:pt x="25970" y="0"/>
                  </a:moveTo>
                  <a:cubicBezTo>
                    <a:pt x="23408" y="0"/>
                    <a:pt x="20846" y="712"/>
                    <a:pt x="18622" y="2017"/>
                  </a:cubicBezTo>
                  <a:cubicBezTo>
                    <a:pt x="15589" y="3797"/>
                    <a:pt x="13309" y="6754"/>
                    <a:pt x="12106" y="10037"/>
                  </a:cubicBezTo>
                  <a:cubicBezTo>
                    <a:pt x="11504" y="11691"/>
                    <a:pt x="11153" y="13446"/>
                    <a:pt x="11103" y="15225"/>
                  </a:cubicBezTo>
                  <a:cubicBezTo>
                    <a:pt x="11028" y="16980"/>
                    <a:pt x="11153" y="18709"/>
                    <a:pt x="11178" y="20438"/>
                  </a:cubicBezTo>
                  <a:cubicBezTo>
                    <a:pt x="11229" y="22193"/>
                    <a:pt x="11178" y="23922"/>
                    <a:pt x="10752" y="25576"/>
                  </a:cubicBezTo>
                  <a:cubicBezTo>
                    <a:pt x="10351" y="27230"/>
                    <a:pt x="9549" y="28809"/>
                    <a:pt x="8296" y="29962"/>
                  </a:cubicBezTo>
                  <a:cubicBezTo>
                    <a:pt x="7068" y="31140"/>
                    <a:pt x="5539" y="31967"/>
                    <a:pt x="4086" y="32970"/>
                  </a:cubicBezTo>
                  <a:cubicBezTo>
                    <a:pt x="3384" y="33471"/>
                    <a:pt x="2657" y="34022"/>
                    <a:pt x="2056" y="34674"/>
                  </a:cubicBezTo>
                  <a:cubicBezTo>
                    <a:pt x="1429" y="35326"/>
                    <a:pt x="928" y="36078"/>
                    <a:pt x="602" y="36930"/>
                  </a:cubicBezTo>
                  <a:cubicBezTo>
                    <a:pt x="0" y="38634"/>
                    <a:pt x="276" y="40689"/>
                    <a:pt x="1479" y="42068"/>
                  </a:cubicBezTo>
                  <a:cubicBezTo>
                    <a:pt x="2081" y="42769"/>
                    <a:pt x="2858" y="43296"/>
                    <a:pt x="3735" y="43571"/>
                  </a:cubicBezTo>
                  <a:cubicBezTo>
                    <a:pt x="4161" y="43697"/>
                    <a:pt x="4612" y="43772"/>
                    <a:pt x="5088" y="43772"/>
                  </a:cubicBezTo>
                  <a:cubicBezTo>
                    <a:pt x="5135" y="43774"/>
                    <a:pt x="5182" y="43776"/>
                    <a:pt x="5229" y="43776"/>
                  </a:cubicBezTo>
                  <a:cubicBezTo>
                    <a:pt x="5633" y="43776"/>
                    <a:pt x="6035" y="43684"/>
                    <a:pt x="6417" y="43571"/>
                  </a:cubicBezTo>
                  <a:cubicBezTo>
                    <a:pt x="7294" y="43321"/>
                    <a:pt x="8071" y="42794"/>
                    <a:pt x="8697" y="42168"/>
                  </a:cubicBezTo>
                  <a:cubicBezTo>
                    <a:pt x="9324" y="41516"/>
                    <a:pt x="9825" y="40789"/>
                    <a:pt x="10201" y="39987"/>
                  </a:cubicBezTo>
                  <a:cubicBezTo>
                    <a:pt x="10552" y="39160"/>
                    <a:pt x="10853" y="38308"/>
                    <a:pt x="10828" y="37406"/>
                  </a:cubicBezTo>
                  <a:cubicBezTo>
                    <a:pt x="10828" y="36955"/>
                    <a:pt x="10727" y="36479"/>
                    <a:pt x="10502" y="36078"/>
                  </a:cubicBezTo>
                  <a:cubicBezTo>
                    <a:pt x="10276" y="35677"/>
                    <a:pt x="9875" y="35376"/>
                    <a:pt x="9449" y="35200"/>
                  </a:cubicBezTo>
                  <a:cubicBezTo>
                    <a:pt x="9159" y="35098"/>
                    <a:pt x="8855" y="35051"/>
                    <a:pt x="8549" y="35051"/>
                  </a:cubicBezTo>
                  <a:cubicBezTo>
                    <a:pt x="7955" y="35051"/>
                    <a:pt x="7355" y="35229"/>
                    <a:pt x="6843" y="35526"/>
                  </a:cubicBezTo>
                  <a:cubicBezTo>
                    <a:pt x="6091" y="35977"/>
                    <a:pt x="5464" y="36629"/>
                    <a:pt x="4913" y="37281"/>
                  </a:cubicBezTo>
                  <a:cubicBezTo>
                    <a:pt x="4612" y="37631"/>
                    <a:pt x="4361" y="37982"/>
                    <a:pt x="4211" y="38408"/>
                  </a:cubicBezTo>
                  <a:cubicBezTo>
                    <a:pt x="4036" y="38834"/>
                    <a:pt x="4036" y="39286"/>
                    <a:pt x="4161" y="39712"/>
                  </a:cubicBezTo>
                  <a:cubicBezTo>
                    <a:pt x="4311" y="40138"/>
                    <a:pt x="4687" y="40489"/>
                    <a:pt x="5138" y="40539"/>
                  </a:cubicBezTo>
                  <a:cubicBezTo>
                    <a:pt x="5162" y="40540"/>
                    <a:pt x="5186" y="40541"/>
                    <a:pt x="5210" y="40541"/>
                  </a:cubicBezTo>
                  <a:cubicBezTo>
                    <a:pt x="5619" y="40541"/>
                    <a:pt x="6071" y="40338"/>
                    <a:pt x="6166" y="39912"/>
                  </a:cubicBezTo>
                  <a:lnTo>
                    <a:pt x="6166" y="39912"/>
                  </a:lnTo>
                  <a:cubicBezTo>
                    <a:pt x="6058" y="40301"/>
                    <a:pt x="5670" y="40504"/>
                    <a:pt x="5308" y="40504"/>
                  </a:cubicBezTo>
                  <a:cubicBezTo>
                    <a:pt x="5250" y="40504"/>
                    <a:pt x="5193" y="40499"/>
                    <a:pt x="5138" y="40489"/>
                  </a:cubicBezTo>
                  <a:cubicBezTo>
                    <a:pt x="4687" y="40464"/>
                    <a:pt x="4361" y="40088"/>
                    <a:pt x="4236" y="39687"/>
                  </a:cubicBezTo>
                  <a:cubicBezTo>
                    <a:pt x="4086" y="39286"/>
                    <a:pt x="4136" y="38834"/>
                    <a:pt x="4286" y="38433"/>
                  </a:cubicBezTo>
                  <a:cubicBezTo>
                    <a:pt x="4462" y="38032"/>
                    <a:pt x="4712" y="37682"/>
                    <a:pt x="4988" y="37381"/>
                  </a:cubicBezTo>
                  <a:cubicBezTo>
                    <a:pt x="5564" y="36729"/>
                    <a:pt x="6191" y="36103"/>
                    <a:pt x="6943" y="35677"/>
                  </a:cubicBezTo>
                  <a:cubicBezTo>
                    <a:pt x="7398" y="35410"/>
                    <a:pt x="7932" y="35261"/>
                    <a:pt x="8459" y="35261"/>
                  </a:cubicBezTo>
                  <a:cubicBezTo>
                    <a:pt x="8773" y="35261"/>
                    <a:pt x="9084" y="35314"/>
                    <a:pt x="9374" y="35426"/>
                  </a:cubicBezTo>
                  <a:cubicBezTo>
                    <a:pt x="9750" y="35601"/>
                    <a:pt x="10076" y="35852"/>
                    <a:pt x="10276" y="36203"/>
                  </a:cubicBezTo>
                  <a:cubicBezTo>
                    <a:pt x="10477" y="36579"/>
                    <a:pt x="10552" y="36980"/>
                    <a:pt x="10552" y="37406"/>
                  </a:cubicBezTo>
                  <a:cubicBezTo>
                    <a:pt x="10552" y="38233"/>
                    <a:pt x="10276" y="39085"/>
                    <a:pt x="9925" y="39837"/>
                  </a:cubicBezTo>
                  <a:cubicBezTo>
                    <a:pt x="9549" y="40614"/>
                    <a:pt x="9048" y="41316"/>
                    <a:pt x="8447" y="41917"/>
                  </a:cubicBezTo>
                  <a:cubicBezTo>
                    <a:pt x="7845" y="42519"/>
                    <a:pt x="7118" y="42995"/>
                    <a:pt x="6316" y="43220"/>
                  </a:cubicBezTo>
                  <a:cubicBezTo>
                    <a:pt x="5948" y="43335"/>
                    <a:pt x="5568" y="43390"/>
                    <a:pt x="5189" y="43390"/>
                  </a:cubicBezTo>
                  <a:cubicBezTo>
                    <a:pt x="3912" y="43390"/>
                    <a:pt x="2635" y="42777"/>
                    <a:pt x="1805" y="41792"/>
                  </a:cubicBezTo>
                  <a:cubicBezTo>
                    <a:pt x="727" y="40539"/>
                    <a:pt x="477" y="38659"/>
                    <a:pt x="1028" y="37080"/>
                  </a:cubicBezTo>
                  <a:cubicBezTo>
                    <a:pt x="1329" y="36303"/>
                    <a:pt x="1805" y="35601"/>
                    <a:pt x="2381" y="34975"/>
                  </a:cubicBezTo>
                  <a:cubicBezTo>
                    <a:pt x="2958" y="34373"/>
                    <a:pt x="3660" y="33847"/>
                    <a:pt x="4361" y="33371"/>
                  </a:cubicBezTo>
                  <a:cubicBezTo>
                    <a:pt x="5790" y="32393"/>
                    <a:pt x="7344" y="31541"/>
                    <a:pt x="8647" y="30313"/>
                  </a:cubicBezTo>
                  <a:cubicBezTo>
                    <a:pt x="9299" y="29687"/>
                    <a:pt x="9850" y="28985"/>
                    <a:pt x="10276" y="28183"/>
                  </a:cubicBezTo>
                  <a:cubicBezTo>
                    <a:pt x="10702" y="27406"/>
                    <a:pt x="11003" y="26554"/>
                    <a:pt x="11204" y="25702"/>
                  </a:cubicBezTo>
                  <a:cubicBezTo>
                    <a:pt x="11630" y="23972"/>
                    <a:pt x="11680" y="22193"/>
                    <a:pt x="11630" y="20438"/>
                  </a:cubicBezTo>
                  <a:cubicBezTo>
                    <a:pt x="11579" y="18684"/>
                    <a:pt x="11454" y="16955"/>
                    <a:pt x="11529" y="15225"/>
                  </a:cubicBezTo>
                  <a:cubicBezTo>
                    <a:pt x="11579" y="13496"/>
                    <a:pt x="11880" y="11792"/>
                    <a:pt x="12457" y="10163"/>
                  </a:cubicBezTo>
                  <a:cubicBezTo>
                    <a:pt x="13610" y="6930"/>
                    <a:pt x="15790" y="4022"/>
                    <a:pt x="18747" y="2218"/>
                  </a:cubicBezTo>
                  <a:cubicBezTo>
                    <a:pt x="20980" y="825"/>
                    <a:pt x="23619" y="57"/>
                    <a:pt x="26266" y="57"/>
                  </a:cubicBezTo>
                  <a:cubicBezTo>
                    <a:pt x="27096" y="57"/>
                    <a:pt x="27928" y="132"/>
                    <a:pt x="28747" y="288"/>
                  </a:cubicBezTo>
                  <a:cubicBezTo>
                    <a:pt x="27832" y="94"/>
                    <a:pt x="26901" y="0"/>
                    <a:pt x="2597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1" name="Google Shape;4271;p129"/>
            <p:cNvSpPr/>
            <p:nvPr/>
          </p:nvSpPr>
          <p:spPr>
            <a:xfrm>
              <a:off x="2237081" y="2157436"/>
              <a:ext cx="529706" cy="832116"/>
            </a:xfrm>
            <a:custGeom>
              <a:avLst/>
              <a:gdLst/>
              <a:ahLst/>
              <a:cxnLst/>
              <a:rect l="l" t="t" r="r" b="b"/>
              <a:pathLst>
                <a:path w="29851" h="46893" extrusionOk="0">
                  <a:moveTo>
                    <a:pt x="29850" y="0"/>
                  </a:moveTo>
                  <a:cubicBezTo>
                    <a:pt x="27219" y="0"/>
                    <a:pt x="24587" y="677"/>
                    <a:pt x="22231" y="1930"/>
                  </a:cubicBezTo>
                  <a:cubicBezTo>
                    <a:pt x="19900" y="3183"/>
                    <a:pt x="17895" y="5063"/>
                    <a:pt x="16467" y="7293"/>
                  </a:cubicBezTo>
                  <a:cubicBezTo>
                    <a:pt x="14988" y="9524"/>
                    <a:pt x="14136" y="12156"/>
                    <a:pt x="13910" y="14787"/>
                  </a:cubicBezTo>
                  <a:cubicBezTo>
                    <a:pt x="13635" y="17419"/>
                    <a:pt x="13735" y="20075"/>
                    <a:pt x="13234" y="22632"/>
                  </a:cubicBezTo>
                  <a:cubicBezTo>
                    <a:pt x="13008" y="23910"/>
                    <a:pt x="12632" y="25163"/>
                    <a:pt x="12005" y="26291"/>
                  </a:cubicBezTo>
                  <a:cubicBezTo>
                    <a:pt x="11705" y="26867"/>
                    <a:pt x="11354" y="27394"/>
                    <a:pt x="10928" y="27870"/>
                  </a:cubicBezTo>
                  <a:cubicBezTo>
                    <a:pt x="10502" y="28346"/>
                    <a:pt x="10026" y="28772"/>
                    <a:pt x="9499" y="29173"/>
                  </a:cubicBezTo>
                  <a:cubicBezTo>
                    <a:pt x="8447" y="29925"/>
                    <a:pt x="7294" y="30552"/>
                    <a:pt x="6141" y="31178"/>
                  </a:cubicBezTo>
                  <a:cubicBezTo>
                    <a:pt x="4988" y="31830"/>
                    <a:pt x="3835" y="32532"/>
                    <a:pt x="2883" y="33459"/>
                  </a:cubicBezTo>
                  <a:cubicBezTo>
                    <a:pt x="928" y="35339"/>
                    <a:pt x="0" y="38171"/>
                    <a:pt x="426" y="40802"/>
                  </a:cubicBezTo>
                  <a:cubicBezTo>
                    <a:pt x="878" y="43459"/>
                    <a:pt x="2682" y="45790"/>
                    <a:pt x="5063" y="46893"/>
                  </a:cubicBezTo>
                  <a:cubicBezTo>
                    <a:pt x="2707" y="45715"/>
                    <a:pt x="1003" y="43334"/>
                    <a:pt x="652" y="40777"/>
                  </a:cubicBezTo>
                  <a:cubicBezTo>
                    <a:pt x="301" y="38196"/>
                    <a:pt x="1228" y="35489"/>
                    <a:pt x="3133" y="33735"/>
                  </a:cubicBezTo>
                  <a:cubicBezTo>
                    <a:pt x="5038" y="31980"/>
                    <a:pt x="7594" y="31103"/>
                    <a:pt x="9775" y="29524"/>
                  </a:cubicBezTo>
                  <a:cubicBezTo>
                    <a:pt x="10301" y="29123"/>
                    <a:pt x="10802" y="28672"/>
                    <a:pt x="11279" y="28171"/>
                  </a:cubicBezTo>
                  <a:cubicBezTo>
                    <a:pt x="11730" y="27669"/>
                    <a:pt x="12106" y="27118"/>
                    <a:pt x="12432" y="26516"/>
                  </a:cubicBezTo>
                  <a:cubicBezTo>
                    <a:pt x="13083" y="25339"/>
                    <a:pt x="13484" y="24035"/>
                    <a:pt x="13710" y="22732"/>
                  </a:cubicBezTo>
                  <a:cubicBezTo>
                    <a:pt x="14211" y="20100"/>
                    <a:pt x="14086" y="17444"/>
                    <a:pt x="14361" y="14837"/>
                  </a:cubicBezTo>
                  <a:cubicBezTo>
                    <a:pt x="14487" y="13534"/>
                    <a:pt x="14712" y="12256"/>
                    <a:pt x="15138" y="11028"/>
                  </a:cubicBezTo>
                  <a:cubicBezTo>
                    <a:pt x="15339" y="10401"/>
                    <a:pt x="15564" y="9800"/>
                    <a:pt x="15840" y="9223"/>
                  </a:cubicBezTo>
                  <a:cubicBezTo>
                    <a:pt x="16116" y="8622"/>
                    <a:pt x="16442" y="8045"/>
                    <a:pt x="16792" y="7494"/>
                  </a:cubicBezTo>
                  <a:cubicBezTo>
                    <a:pt x="19499" y="3058"/>
                    <a:pt x="24587" y="150"/>
                    <a:pt x="2985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2" name="Google Shape;4272;p129"/>
            <p:cNvSpPr/>
            <p:nvPr/>
          </p:nvSpPr>
          <p:spPr>
            <a:xfrm>
              <a:off x="2141894" y="2139637"/>
              <a:ext cx="451876" cy="780975"/>
            </a:xfrm>
            <a:custGeom>
              <a:avLst/>
              <a:gdLst/>
              <a:ahLst/>
              <a:cxnLst/>
              <a:rect l="l" t="t" r="r" b="b"/>
              <a:pathLst>
                <a:path w="25465" h="44011" extrusionOk="0">
                  <a:moveTo>
                    <a:pt x="25465" y="1"/>
                  </a:moveTo>
                  <a:cubicBezTo>
                    <a:pt x="23259" y="627"/>
                    <a:pt x="21279" y="1955"/>
                    <a:pt x="19675" y="3610"/>
                  </a:cubicBezTo>
                  <a:cubicBezTo>
                    <a:pt x="18096" y="5289"/>
                    <a:pt x="16918" y="7319"/>
                    <a:pt x="16066" y="9474"/>
                  </a:cubicBezTo>
                  <a:cubicBezTo>
                    <a:pt x="15189" y="11605"/>
                    <a:pt x="14738" y="13885"/>
                    <a:pt x="14337" y="16141"/>
                  </a:cubicBezTo>
                  <a:cubicBezTo>
                    <a:pt x="13936" y="18372"/>
                    <a:pt x="13510" y="20627"/>
                    <a:pt x="12532" y="22657"/>
                  </a:cubicBezTo>
                  <a:cubicBezTo>
                    <a:pt x="12056" y="23685"/>
                    <a:pt x="11430" y="24637"/>
                    <a:pt x="10653" y="25414"/>
                  </a:cubicBezTo>
                  <a:cubicBezTo>
                    <a:pt x="9876" y="26216"/>
                    <a:pt x="8898" y="26793"/>
                    <a:pt x="7896" y="27319"/>
                  </a:cubicBezTo>
                  <a:cubicBezTo>
                    <a:pt x="6893" y="27845"/>
                    <a:pt x="5841" y="28296"/>
                    <a:pt x="4838" y="28898"/>
                  </a:cubicBezTo>
                  <a:cubicBezTo>
                    <a:pt x="3861" y="29525"/>
                    <a:pt x="2958" y="30301"/>
                    <a:pt x="2257" y="31229"/>
                  </a:cubicBezTo>
                  <a:cubicBezTo>
                    <a:pt x="803" y="33058"/>
                    <a:pt x="1" y="35389"/>
                    <a:pt x="76" y="37720"/>
                  </a:cubicBezTo>
                  <a:cubicBezTo>
                    <a:pt x="151" y="40026"/>
                    <a:pt x="1029" y="42307"/>
                    <a:pt x="2557" y="44011"/>
                  </a:cubicBezTo>
                  <a:cubicBezTo>
                    <a:pt x="1129" y="42231"/>
                    <a:pt x="302" y="39976"/>
                    <a:pt x="327" y="37695"/>
                  </a:cubicBezTo>
                  <a:cubicBezTo>
                    <a:pt x="302" y="35439"/>
                    <a:pt x="1129" y="33209"/>
                    <a:pt x="2557" y="31479"/>
                  </a:cubicBezTo>
                  <a:cubicBezTo>
                    <a:pt x="3259" y="30602"/>
                    <a:pt x="4111" y="29850"/>
                    <a:pt x="5064" y="29274"/>
                  </a:cubicBezTo>
                  <a:cubicBezTo>
                    <a:pt x="6016" y="28697"/>
                    <a:pt x="7069" y="28246"/>
                    <a:pt x="8096" y="27720"/>
                  </a:cubicBezTo>
                  <a:cubicBezTo>
                    <a:pt x="9124" y="27194"/>
                    <a:pt x="10151" y="26592"/>
                    <a:pt x="10978" y="25740"/>
                  </a:cubicBezTo>
                  <a:cubicBezTo>
                    <a:pt x="11831" y="24913"/>
                    <a:pt x="12482" y="23936"/>
                    <a:pt x="12984" y="22883"/>
                  </a:cubicBezTo>
                  <a:cubicBezTo>
                    <a:pt x="13986" y="20753"/>
                    <a:pt x="14387" y="18447"/>
                    <a:pt x="14788" y="16216"/>
                  </a:cubicBezTo>
                  <a:cubicBezTo>
                    <a:pt x="14963" y="15088"/>
                    <a:pt x="15164" y="13961"/>
                    <a:pt x="15440" y="12858"/>
                  </a:cubicBezTo>
                  <a:cubicBezTo>
                    <a:pt x="15715" y="11755"/>
                    <a:pt x="16016" y="10652"/>
                    <a:pt x="16417" y="9600"/>
                  </a:cubicBezTo>
                  <a:cubicBezTo>
                    <a:pt x="17219" y="7469"/>
                    <a:pt x="18322" y="5464"/>
                    <a:pt x="19851" y="3785"/>
                  </a:cubicBezTo>
                  <a:cubicBezTo>
                    <a:pt x="21380" y="2081"/>
                    <a:pt x="23284" y="727"/>
                    <a:pt x="25465"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3" name="Google Shape;4273;p129"/>
            <p:cNvSpPr/>
            <p:nvPr/>
          </p:nvSpPr>
          <p:spPr>
            <a:xfrm>
              <a:off x="2547520" y="2254219"/>
              <a:ext cx="255741" cy="481386"/>
            </a:xfrm>
            <a:custGeom>
              <a:avLst/>
              <a:gdLst/>
              <a:ahLst/>
              <a:cxnLst/>
              <a:rect l="l" t="t" r="r" b="b"/>
              <a:pathLst>
                <a:path w="14412" h="27128" extrusionOk="0">
                  <a:moveTo>
                    <a:pt x="12593" y="0"/>
                  </a:moveTo>
                  <a:cubicBezTo>
                    <a:pt x="8413" y="0"/>
                    <a:pt x="4002" y="6596"/>
                    <a:pt x="2582" y="9458"/>
                  </a:cubicBezTo>
                  <a:cubicBezTo>
                    <a:pt x="978" y="12742"/>
                    <a:pt x="476" y="16451"/>
                    <a:pt x="0" y="20085"/>
                  </a:cubicBezTo>
                  <a:lnTo>
                    <a:pt x="552" y="18907"/>
                  </a:lnTo>
                  <a:cubicBezTo>
                    <a:pt x="2281" y="19383"/>
                    <a:pt x="3659" y="20712"/>
                    <a:pt x="4537" y="22240"/>
                  </a:cubicBezTo>
                  <a:cubicBezTo>
                    <a:pt x="5414" y="23794"/>
                    <a:pt x="5865" y="25373"/>
                    <a:pt x="6116" y="27128"/>
                  </a:cubicBezTo>
                  <a:cubicBezTo>
                    <a:pt x="6968" y="25774"/>
                    <a:pt x="7544" y="24271"/>
                    <a:pt x="7745" y="22692"/>
                  </a:cubicBezTo>
                  <a:cubicBezTo>
                    <a:pt x="7945" y="21037"/>
                    <a:pt x="7695" y="19383"/>
                    <a:pt x="7519" y="17754"/>
                  </a:cubicBezTo>
                  <a:cubicBezTo>
                    <a:pt x="7243" y="15173"/>
                    <a:pt x="7118" y="12541"/>
                    <a:pt x="7544" y="9960"/>
                  </a:cubicBezTo>
                  <a:cubicBezTo>
                    <a:pt x="7995" y="7403"/>
                    <a:pt x="10101" y="2666"/>
                    <a:pt x="14411" y="461"/>
                  </a:cubicBezTo>
                  <a:cubicBezTo>
                    <a:pt x="13817" y="143"/>
                    <a:pt x="13207" y="0"/>
                    <a:pt x="1259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4" name="Google Shape;4274;p129"/>
            <p:cNvSpPr/>
            <p:nvPr/>
          </p:nvSpPr>
          <p:spPr>
            <a:xfrm>
              <a:off x="2661818" y="2265948"/>
              <a:ext cx="134330" cy="435409"/>
            </a:xfrm>
            <a:custGeom>
              <a:avLst/>
              <a:gdLst/>
              <a:ahLst/>
              <a:cxnLst/>
              <a:rect l="l" t="t" r="r" b="b"/>
              <a:pathLst>
                <a:path w="7570" h="24537" extrusionOk="0">
                  <a:moveTo>
                    <a:pt x="7569" y="0"/>
                  </a:moveTo>
                  <a:cubicBezTo>
                    <a:pt x="6442" y="351"/>
                    <a:pt x="5489" y="1103"/>
                    <a:pt x="4637" y="1905"/>
                  </a:cubicBezTo>
                  <a:cubicBezTo>
                    <a:pt x="3810" y="2732"/>
                    <a:pt x="3058" y="3634"/>
                    <a:pt x="2406" y="4637"/>
                  </a:cubicBezTo>
                  <a:cubicBezTo>
                    <a:pt x="1755" y="5639"/>
                    <a:pt x="1329" y="6792"/>
                    <a:pt x="1178" y="7995"/>
                  </a:cubicBezTo>
                  <a:cubicBezTo>
                    <a:pt x="1053" y="9173"/>
                    <a:pt x="1128" y="10376"/>
                    <a:pt x="1304" y="11554"/>
                  </a:cubicBezTo>
                  <a:cubicBezTo>
                    <a:pt x="1680" y="13885"/>
                    <a:pt x="2431" y="16116"/>
                    <a:pt x="2532" y="18422"/>
                  </a:cubicBezTo>
                  <a:cubicBezTo>
                    <a:pt x="2582" y="19549"/>
                    <a:pt x="2457" y="20727"/>
                    <a:pt x="2030" y="21805"/>
                  </a:cubicBezTo>
                  <a:cubicBezTo>
                    <a:pt x="1655" y="22883"/>
                    <a:pt x="978" y="23860"/>
                    <a:pt x="0" y="24537"/>
                  </a:cubicBezTo>
                  <a:cubicBezTo>
                    <a:pt x="1028" y="23960"/>
                    <a:pt x="1780" y="22958"/>
                    <a:pt x="2256" y="21880"/>
                  </a:cubicBezTo>
                  <a:cubicBezTo>
                    <a:pt x="2732" y="20802"/>
                    <a:pt x="2933" y="19599"/>
                    <a:pt x="2908" y="18396"/>
                  </a:cubicBezTo>
                  <a:cubicBezTo>
                    <a:pt x="2883" y="16015"/>
                    <a:pt x="2131" y="13760"/>
                    <a:pt x="1805" y="11479"/>
                  </a:cubicBezTo>
                  <a:cubicBezTo>
                    <a:pt x="1604" y="10326"/>
                    <a:pt x="1504" y="9173"/>
                    <a:pt x="1629" y="8046"/>
                  </a:cubicBezTo>
                  <a:cubicBezTo>
                    <a:pt x="1755" y="6918"/>
                    <a:pt x="2131" y="5815"/>
                    <a:pt x="2707" y="4837"/>
                  </a:cubicBezTo>
                  <a:cubicBezTo>
                    <a:pt x="3309" y="3835"/>
                    <a:pt x="4035" y="2933"/>
                    <a:pt x="4812" y="2081"/>
                  </a:cubicBezTo>
                  <a:cubicBezTo>
                    <a:pt x="5589" y="1228"/>
                    <a:pt x="6492" y="451"/>
                    <a:pt x="7569"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5" name="Google Shape;4275;p129"/>
            <p:cNvSpPr/>
            <p:nvPr/>
          </p:nvSpPr>
          <p:spPr>
            <a:xfrm>
              <a:off x="2376294" y="2579933"/>
              <a:ext cx="282412" cy="411844"/>
            </a:xfrm>
            <a:custGeom>
              <a:avLst/>
              <a:gdLst/>
              <a:ahLst/>
              <a:cxnLst/>
              <a:rect l="l" t="t" r="r" b="b"/>
              <a:pathLst>
                <a:path w="15915" h="23209" extrusionOk="0">
                  <a:moveTo>
                    <a:pt x="14411" y="1"/>
                  </a:moveTo>
                  <a:lnTo>
                    <a:pt x="14411" y="1"/>
                  </a:lnTo>
                  <a:cubicBezTo>
                    <a:pt x="14562" y="1404"/>
                    <a:pt x="14787" y="2808"/>
                    <a:pt x="14963" y="4211"/>
                  </a:cubicBezTo>
                  <a:cubicBezTo>
                    <a:pt x="15163" y="5615"/>
                    <a:pt x="15338" y="7018"/>
                    <a:pt x="15414" y="8422"/>
                  </a:cubicBezTo>
                  <a:cubicBezTo>
                    <a:pt x="15564" y="11204"/>
                    <a:pt x="15313" y="14061"/>
                    <a:pt x="14161" y="16617"/>
                  </a:cubicBezTo>
                  <a:cubicBezTo>
                    <a:pt x="13584" y="17870"/>
                    <a:pt x="12807" y="19048"/>
                    <a:pt x="11780" y="19976"/>
                  </a:cubicBezTo>
                  <a:cubicBezTo>
                    <a:pt x="10777" y="20928"/>
                    <a:pt x="9549" y="21655"/>
                    <a:pt x="8271" y="22156"/>
                  </a:cubicBezTo>
                  <a:cubicBezTo>
                    <a:pt x="6968" y="22657"/>
                    <a:pt x="5589" y="22933"/>
                    <a:pt x="4186" y="22958"/>
                  </a:cubicBezTo>
                  <a:cubicBezTo>
                    <a:pt x="4028" y="22964"/>
                    <a:pt x="3870" y="22967"/>
                    <a:pt x="3712" y="22967"/>
                  </a:cubicBezTo>
                  <a:cubicBezTo>
                    <a:pt x="2467" y="22967"/>
                    <a:pt x="1223" y="22793"/>
                    <a:pt x="0" y="22482"/>
                  </a:cubicBezTo>
                  <a:lnTo>
                    <a:pt x="0" y="22482"/>
                  </a:lnTo>
                  <a:cubicBezTo>
                    <a:pt x="1328" y="22933"/>
                    <a:pt x="2757" y="23184"/>
                    <a:pt x="4186" y="23209"/>
                  </a:cubicBezTo>
                  <a:cubicBezTo>
                    <a:pt x="5614" y="23209"/>
                    <a:pt x="7043" y="23008"/>
                    <a:pt x="8396" y="22507"/>
                  </a:cubicBezTo>
                  <a:cubicBezTo>
                    <a:pt x="9749" y="22031"/>
                    <a:pt x="11028" y="21279"/>
                    <a:pt x="12080" y="20302"/>
                  </a:cubicBezTo>
                  <a:cubicBezTo>
                    <a:pt x="13158" y="19324"/>
                    <a:pt x="14010" y="18121"/>
                    <a:pt x="14612" y="16818"/>
                  </a:cubicBezTo>
                  <a:cubicBezTo>
                    <a:pt x="15188" y="15490"/>
                    <a:pt x="15539" y="14086"/>
                    <a:pt x="15714" y="12657"/>
                  </a:cubicBezTo>
                  <a:cubicBezTo>
                    <a:pt x="15890" y="11254"/>
                    <a:pt x="15915" y="9800"/>
                    <a:pt x="15790" y="8397"/>
                  </a:cubicBezTo>
                  <a:cubicBezTo>
                    <a:pt x="15664" y="6968"/>
                    <a:pt x="15439" y="5565"/>
                    <a:pt x="15213" y="4161"/>
                  </a:cubicBezTo>
                  <a:lnTo>
                    <a:pt x="14411" y="1"/>
                  </a:ln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6" name="Google Shape;4276;p129"/>
            <p:cNvSpPr/>
            <p:nvPr/>
          </p:nvSpPr>
          <p:spPr>
            <a:xfrm>
              <a:off x="2456557" y="2534487"/>
              <a:ext cx="178142" cy="209586"/>
            </a:xfrm>
            <a:custGeom>
              <a:avLst/>
              <a:gdLst/>
              <a:ahLst/>
              <a:cxnLst/>
              <a:rect l="l" t="t" r="r" b="b"/>
              <a:pathLst>
                <a:path w="10039" h="11811" extrusionOk="0">
                  <a:moveTo>
                    <a:pt x="4383" y="0"/>
                  </a:moveTo>
                  <a:cubicBezTo>
                    <a:pt x="1534" y="0"/>
                    <a:pt x="1" y="3374"/>
                    <a:pt x="515" y="5920"/>
                  </a:cubicBezTo>
                  <a:cubicBezTo>
                    <a:pt x="966" y="8101"/>
                    <a:pt x="2419" y="10081"/>
                    <a:pt x="4349" y="11183"/>
                  </a:cubicBezTo>
                  <a:cubicBezTo>
                    <a:pt x="4976" y="11534"/>
                    <a:pt x="5653" y="11810"/>
                    <a:pt x="6354" y="11810"/>
                  </a:cubicBezTo>
                  <a:cubicBezTo>
                    <a:pt x="6368" y="11810"/>
                    <a:pt x="6383" y="11810"/>
                    <a:pt x="6397" y="11810"/>
                  </a:cubicBezTo>
                  <a:cubicBezTo>
                    <a:pt x="7957" y="11810"/>
                    <a:pt x="9265" y="10443"/>
                    <a:pt x="9663" y="8903"/>
                  </a:cubicBezTo>
                  <a:cubicBezTo>
                    <a:pt x="10039" y="7374"/>
                    <a:pt x="9663" y="5745"/>
                    <a:pt x="9086" y="4266"/>
                  </a:cubicBezTo>
                  <a:cubicBezTo>
                    <a:pt x="8359" y="2361"/>
                    <a:pt x="7031" y="406"/>
                    <a:pt x="5026" y="55"/>
                  </a:cubicBezTo>
                  <a:cubicBezTo>
                    <a:pt x="4805" y="18"/>
                    <a:pt x="4590" y="0"/>
                    <a:pt x="4383"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7" name="Google Shape;4277;p129"/>
            <p:cNvSpPr/>
            <p:nvPr/>
          </p:nvSpPr>
          <p:spPr>
            <a:xfrm>
              <a:off x="2551956" y="2715542"/>
              <a:ext cx="71619" cy="65532"/>
            </a:xfrm>
            <a:custGeom>
              <a:avLst/>
              <a:gdLst/>
              <a:ahLst/>
              <a:cxnLst/>
              <a:rect l="l" t="t" r="r" b="b"/>
              <a:pathLst>
                <a:path w="4036" h="3693" extrusionOk="0">
                  <a:moveTo>
                    <a:pt x="2972" y="0"/>
                  </a:moveTo>
                  <a:cubicBezTo>
                    <a:pt x="2811" y="0"/>
                    <a:pt x="2656" y="62"/>
                    <a:pt x="2557" y="203"/>
                  </a:cubicBezTo>
                  <a:cubicBezTo>
                    <a:pt x="2407" y="429"/>
                    <a:pt x="2407" y="805"/>
                    <a:pt x="2658" y="980"/>
                  </a:cubicBezTo>
                  <a:lnTo>
                    <a:pt x="2758" y="1030"/>
                  </a:lnTo>
                  <a:lnTo>
                    <a:pt x="2783" y="1055"/>
                  </a:lnTo>
                  <a:lnTo>
                    <a:pt x="2808" y="1106"/>
                  </a:lnTo>
                  <a:lnTo>
                    <a:pt x="2833" y="1131"/>
                  </a:lnTo>
                  <a:lnTo>
                    <a:pt x="2858" y="1206"/>
                  </a:lnTo>
                  <a:lnTo>
                    <a:pt x="2883" y="1306"/>
                  </a:lnTo>
                  <a:lnTo>
                    <a:pt x="2908" y="1331"/>
                  </a:lnTo>
                  <a:cubicBezTo>
                    <a:pt x="2933" y="1431"/>
                    <a:pt x="2933" y="1532"/>
                    <a:pt x="2933" y="1607"/>
                  </a:cubicBezTo>
                  <a:lnTo>
                    <a:pt x="2933" y="1632"/>
                  </a:lnTo>
                  <a:cubicBezTo>
                    <a:pt x="2933" y="1682"/>
                    <a:pt x="2933" y="1732"/>
                    <a:pt x="2933" y="1782"/>
                  </a:cubicBezTo>
                  <a:cubicBezTo>
                    <a:pt x="2933" y="1832"/>
                    <a:pt x="2908" y="1883"/>
                    <a:pt x="2908" y="1933"/>
                  </a:cubicBezTo>
                  <a:lnTo>
                    <a:pt x="2883" y="2033"/>
                  </a:lnTo>
                  <a:cubicBezTo>
                    <a:pt x="2858" y="2083"/>
                    <a:pt x="2858" y="2133"/>
                    <a:pt x="2833" y="2183"/>
                  </a:cubicBezTo>
                  <a:lnTo>
                    <a:pt x="2808" y="2208"/>
                  </a:lnTo>
                  <a:lnTo>
                    <a:pt x="2758" y="2284"/>
                  </a:lnTo>
                  <a:lnTo>
                    <a:pt x="2683" y="2359"/>
                  </a:lnTo>
                  <a:cubicBezTo>
                    <a:pt x="2632" y="2409"/>
                    <a:pt x="2582" y="2459"/>
                    <a:pt x="2532" y="2484"/>
                  </a:cubicBezTo>
                  <a:lnTo>
                    <a:pt x="2507" y="2484"/>
                  </a:lnTo>
                  <a:lnTo>
                    <a:pt x="2507" y="2509"/>
                  </a:lnTo>
                  <a:cubicBezTo>
                    <a:pt x="2457" y="2534"/>
                    <a:pt x="2407" y="2534"/>
                    <a:pt x="2357" y="2559"/>
                  </a:cubicBezTo>
                  <a:lnTo>
                    <a:pt x="2332" y="2584"/>
                  </a:lnTo>
                  <a:lnTo>
                    <a:pt x="2307" y="2584"/>
                  </a:lnTo>
                  <a:cubicBezTo>
                    <a:pt x="2282" y="2584"/>
                    <a:pt x="2231" y="2584"/>
                    <a:pt x="2181" y="2609"/>
                  </a:cubicBezTo>
                  <a:lnTo>
                    <a:pt x="2006" y="2609"/>
                  </a:lnTo>
                  <a:cubicBezTo>
                    <a:pt x="1956" y="2584"/>
                    <a:pt x="1931" y="2584"/>
                    <a:pt x="1881" y="2584"/>
                  </a:cubicBezTo>
                  <a:lnTo>
                    <a:pt x="1856" y="2559"/>
                  </a:lnTo>
                  <a:cubicBezTo>
                    <a:pt x="1755" y="2534"/>
                    <a:pt x="1680" y="2509"/>
                    <a:pt x="1605" y="2459"/>
                  </a:cubicBezTo>
                  <a:lnTo>
                    <a:pt x="1555" y="2434"/>
                  </a:lnTo>
                  <a:lnTo>
                    <a:pt x="1455" y="2359"/>
                  </a:lnTo>
                  <a:lnTo>
                    <a:pt x="1404" y="2309"/>
                  </a:lnTo>
                  <a:lnTo>
                    <a:pt x="1329" y="2208"/>
                  </a:lnTo>
                  <a:lnTo>
                    <a:pt x="1254" y="2108"/>
                  </a:lnTo>
                  <a:lnTo>
                    <a:pt x="1204" y="2008"/>
                  </a:lnTo>
                  <a:cubicBezTo>
                    <a:pt x="1179" y="1958"/>
                    <a:pt x="1154" y="1908"/>
                    <a:pt x="1154" y="1857"/>
                  </a:cubicBezTo>
                  <a:lnTo>
                    <a:pt x="1129" y="1857"/>
                  </a:lnTo>
                  <a:lnTo>
                    <a:pt x="1129" y="1807"/>
                  </a:lnTo>
                  <a:cubicBezTo>
                    <a:pt x="1104" y="1757"/>
                    <a:pt x="1104" y="1707"/>
                    <a:pt x="1104" y="1657"/>
                  </a:cubicBezTo>
                  <a:lnTo>
                    <a:pt x="1104" y="1607"/>
                  </a:lnTo>
                  <a:cubicBezTo>
                    <a:pt x="1060" y="1614"/>
                    <a:pt x="1018" y="1617"/>
                    <a:pt x="977" y="1617"/>
                  </a:cubicBezTo>
                  <a:cubicBezTo>
                    <a:pt x="880" y="1617"/>
                    <a:pt x="791" y="1600"/>
                    <a:pt x="703" y="1582"/>
                  </a:cubicBezTo>
                  <a:cubicBezTo>
                    <a:pt x="527" y="1557"/>
                    <a:pt x="352" y="1507"/>
                    <a:pt x="176" y="1456"/>
                  </a:cubicBezTo>
                  <a:lnTo>
                    <a:pt x="151" y="1456"/>
                  </a:lnTo>
                  <a:cubicBezTo>
                    <a:pt x="101" y="1431"/>
                    <a:pt x="51" y="1431"/>
                    <a:pt x="1" y="1431"/>
                  </a:cubicBezTo>
                  <a:cubicBezTo>
                    <a:pt x="1" y="1883"/>
                    <a:pt x="126" y="2359"/>
                    <a:pt x="377" y="2760"/>
                  </a:cubicBezTo>
                  <a:cubicBezTo>
                    <a:pt x="678" y="3236"/>
                    <a:pt x="1229" y="3562"/>
                    <a:pt x="1780" y="3662"/>
                  </a:cubicBezTo>
                  <a:cubicBezTo>
                    <a:pt x="1889" y="3683"/>
                    <a:pt x="2000" y="3693"/>
                    <a:pt x="2111" y="3693"/>
                  </a:cubicBezTo>
                  <a:cubicBezTo>
                    <a:pt x="2537" y="3693"/>
                    <a:pt x="2966" y="3545"/>
                    <a:pt x="3284" y="3286"/>
                  </a:cubicBezTo>
                  <a:cubicBezTo>
                    <a:pt x="3760" y="2910"/>
                    <a:pt x="4011" y="2334"/>
                    <a:pt x="4011" y="1732"/>
                  </a:cubicBezTo>
                  <a:cubicBezTo>
                    <a:pt x="4036" y="1131"/>
                    <a:pt x="3861" y="479"/>
                    <a:pt x="3334" y="103"/>
                  </a:cubicBezTo>
                  <a:cubicBezTo>
                    <a:pt x="3225" y="37"/>
                    <a:pt x="3096" y="0"/>
                    <a:pt x="2972"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8" name="Google Shape;4278;p129"/>
            <p:cNvSpPr/>
            <p:nvPr/>
          </p:nvSpPr>
          <p:spPr>
            <a:xfrm>
              <a:off x="2020037" y="3275600"/>
              <a:ext cx="580368" cy="610162"/>
            </a:xfrm>
            <a:custGeom>
              <a:avLst/>
              <a:gdLst/>
              <a:ahLst/>
              <a:cxnLst/>
              <a:rect l="l" t="t" r="r" b="b"/>
              <a:pathLst>
                <a:path w="32706" h="34385" extrusionOk="0">
                  <a:moveTo>
                    <a:pt x="9561" y="1"/>
                  </a:moveTo>
                  <a:cubicBezTo>
                    <a:pt x="8182" y="1"/>
                    <a:pt x="6801" y="262"/>
                    <a:pt x="5439" y="898"/>
                  </a:cubicBezTo>
                  <a:cubicBezTo>
                    <a:pt x="5164" y="1023"/>
                    <a:pt x="4036" y="1901"/>
                    <a:pt x="3459" y="2753"/>
                  </a:cubicBezTo>
                  <a:cubicBezTo>
                    <a:pt x="2357" y="4357"/>
                    <a:pt x="2407" y="5585"/>
                    <a:pt x="1906" y="7414"/>
                  </a:cubicBezTo>
                  <a:cubicBezTo>
                    <a:pt x="1354" y="9545"/>
                    <a:pt x="878" y="11675"/>
                    <a:pt x="527" y="13831"/>
                  </a:cubicBezTo>
                  <a:cubicBezTo>
                    <a:pt x="377" y="14883"/>
                    <a:pt x="201" y="15936"/>
                    <a:pt x="101" y="16988"/>
                  </a:cubicBezTo>
                  <a:cubicBezTo>
                    <a:pt x="26" y="17765"/>
                    <a:pt x="1" y="18593"/>
                    <a:pt x="176" y="19369"/>
                  </a:cubicBezTo>
                  <a:cubicBezTo>
                    <a:pt x="352" y="20146"/>
                    <a:pt x="703" y="20873"/>
                    <a:pt x="1354" y="21374"/>
                  </a:cubicBezTo>
                  <a:cubicBezTo>
                    <a:pt x="2106" y="21951"/>
                    <a:pt x="3083" y="22101"/>
                    <a:pt x="4011" y="22202"/>
                  </a:cubicBezTo>
                  <a:cubicBezTo>
                    <a:pt x="5448" y="22402"/>
                    <a:pt x="6896" y="22447"/>
                    <a:pt x="8348" y="22447"/>
                  </a:cubicBezTo>
                  <a:cubicBezTo>
                    <a:pt x="9074" y="22447"/>
                    <a:pt x="9800" y="22435"/>
                    <a:pt x="10527" y="22427"/>
                  </a:cubicBezTo>
                  <a:cubicBezTo>
                    <a:pt x="11273" y="22412"/>
                    <a:pt x="12027" y="22398"/>
                    <a:pt x="12782" y="22398"/>
                  </a:cubicBezTo>
                  <a:cubicBezTo>
                    <a:pt x="15856" y="22398"/>
                    <a:pt x="18963" y="22628"/>
                    <a:pt x="21780" y="23956"/>
                  </a:cubicBezTo>
                  <a:cubicBezTo>
                    <a:pt x="23585" y="24808"/>
                    <a:pt x="25089" y="26136"/>
                    <a:pt x="26091" y="27866"/>
                  </a:cubicBezTo>
                  <a:cubicBezTo>
                    <a:pt x="27169" y="29695"/>
                    <a:pt x="27770" y="31826"/>
                    <a:pt x="28322" y="33881"/>
                  </a:cubicBezTo>
                  <a:cubicBezTo>
                    <a:pt x="28372" y="34106"/>
                    <a:pt x="28572" y="34382"/>
                    <a:pt x="28848" y="34382"/>
                  </a:cubicBezTo>
                  <a:cubicBezTo>
                    <a:pt x="28894" y="34384"/>
                    <a:pt x="28939" y="34384"/>
                    <a:pt x="28983" y="34384"/>
                  </a:cubicBezTo>
                  <a:cubicBezTo>
                    <a:pt x="32705" y="34384"/>
                    <a:pt x="32607" y="29263"/>
                    <a:pt x="32557" y="26638"/>
                  </a:cubicBezTo>
                  <a:cubicBezTo>
                    <a:pt x="32482" y="23279"/>
                    <a:pt x="31831" y="19921"/>
                    <a:pt x="30678" y="16738"/>
                  </a:cubicBezTo>
                  <a:cubicBezTo>
                    <a:pt x="29500" y="13555"/>
                    <a:pt x="27820" y="10547"/>
                    <a:pt x="25665" y="7916"/>
                  </a:cubicBezTo>
                  <a:cubicBezTo>
                    <a:pt x="24512" y="6512"/>
                    <a:pt x="23184" y="5259"/>
                    <a:pt x="21655" y="4282"/>
                  </a:cubicBezTo>
                  <a:cubicBezTo>
                    <a:pt x="20126" y="3329"/>
                    <a:pt x="18497" y="2577"/>
                    <a:pt x="16843" y="1876"/>
                  </a:cubicBezTo>
                  <a:cubicBezTo>
                    <a:pt x="14508" y="845"/>
                    <a:pt x="12039" y="1"/>
                    <a:pt x="9561"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9" name="Google Shape;4279;p129"/>
            <p:cNvSpPr/>
            <p:nvPr/>
          </p:nvSpPr>
          <p:spPr>
            <a:xfrm>
              <a:off x="2070292" y="3238282"/>
              <a:ext cx="159244" cy="447458"/>
            </a:xfrm>
            <a:custGeom>
              <a:avLst/>
              <a:gdLst/>
              <a:ahLst/>
              <a:cxnLst/>
              <a:rect l="l" t="t" r="r" b="b"/>
              <a:pathLst>
                <a:path w="8974" h="25216" extrusionOk="0">
                  <a:moveTo>
                    <a:pt x="8660" y="1"/>
                  </a:moveTo>
                  <a:cubicBezTo>
                    <a:pt x="8632" y="1"/>
                    <a:pt x="8603" y="6"/>
                    <a:pt x="8572" y="19"/>
                  </a:cubicBezTo>
                  <a:cubicBezTo>
                    <a:pt x="7820" y="370"/>
                    <a:pt x="7169" y="896"/>
                    <a:pt x="6567" y="1422"/>
                  </a:cubicBezTo>
                  <a:cubicBezTo>
                    <a:pt x="5941" y="1974"/>
                    <a:pt x="5364" y="2550"/>
                    <a:pt x="4813" y="3177"/>
                  </a:cubicBezTo>
                  <a:cubicBezTo>
                    <a:pt x="3760" y="4405"/>
                    <a:pt x="2883" y="5808"/>
                    <a:pt x="2181" y="7287"/>
                  </a:cubicBezTo>
                  <a:cubicBezTo>
                    <a:pt x="577" y="10695"/>
                    <a:pt x="1" y="14505"/>
                    <a:pt x="26" y="18239"/>
                  </a:cubicBezTo>
                  <a:cubicBezTo>
                    <a:pt x="26" y="20545"/>
                    <a:pt x="302" y="22826"/>
                    <a:pt x="627" y="25107"/>
                  </a:cubicBezTo>
                  <a:cubicBezTo>
                    <a:pt x="638" y="25182"/>
                    <a:pt x="695" y="25216"/>
                    <a:pt x="755" y="25216"/>
                  </a:cubicBezTo>
                  <a:cubicBezTo>
                    <a:pt x="834" y="25216"/>
                    <a:pt x="917" y="25156"/>
                    <a:pt x="903" y="25056"/>
                  </a:cubicBezTo>
                  <a:cubicBezTo>
                    <a:pt x="402" y="21097"/>
                    <a:pt x="251" y="17036"/>
                    <a:pt x="928" y="13101"/>
                  </a:cubicBezTo>
                  <a:cubicBezTo>
                    <a:pt x="1505" y="9818"/>
                    <a:pt x="2783" y="6635"/>
                    <a:pt x="4838" y="4029"/>
                  </a:cubicBezTo>
                  <a:cubicBezTo>
                    <a:pt x="5389" y="3327"/>
                    <a:pt x="5991" y="2675"/>
                    <a:pt x="6668" y="2074"/>
                  </a:cubicBezTo>
                  <a:cubicBezTo>
                    <a:pt x="7344" y="1472"/>
                    <a:pt x="8096" y="996"/>
                    <a:pt x="8798" y="420"/>
                  </a:cubicBezTo>
                  <a:cubicBezTo>
                    <a:pt x="8974" y="288"/>
                    <a:pt x="8860" y="1"/>
                    <a:pt x="8660"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0" name="Google Shape;4280;p129"/>
            <p:cNvSpPr/>
            <p:nvPr/>
          </p:nvSpPr>
          <p:spPr>
            <a:xfrm>
              <a:off x="2144130" y="3266497"/>
              <a:ext cx="128403" cy="430103"/>
            </a:xfrm>
            <a:custGeom>
              <a:avLst/>
              <a:gdLst/>
              <a:ahLst/>
              <a:cxnLst/>
              <a:rect l="l" t="t" r="r" b="b"/>
              <a:pathLst>
                <a:path w="7236" h="24238" extrusionOk="0">
                  <a:moveTo>
                    <a:pt x="7021" y="1"/>
                  </a:moveTo>
                  <a:cubicBezTo>
                    <a:pt x="6978" y="1"/>
                    <a:pt x="6933" y="18"/>
                    <a:pt x="6893" y="58"/>
                  </a:cubicBezTo>
                  <a:cubicBezTo>
                    <a:pt x="5715" y="1261"/>
                    <a:pt x="4787" y="2739"/>
                    <a:pt x="3960" y="4193"/>
                  </a:cubicBezTo>
                  <a:cubicBezTo>
                    <a:pt x="3133" y="5647"/>
                    <a:pt x="2431" y="7151"/>
                    <a:pt x="1855" y="8704"/>
                  </a:cubicBezTo>
                  <a:cubicBezTo>
                    <a:pt x="727" y="11837"/>
                    <a:pt x="75" y="15171"/>
                    <a:pt x="25" y="18504"/>
                  </a:cubicBezTo>
                  <a:cubicBezTo>
                    <a:pt x="0" y="20384"/>
                    <a:pt x="151" y="22263"/>
                    <a:pt x="502" y="24118"/>
                  </a:cubicBezTo>
                  <a:cubicBezTo>
                    <a:pt x="513" y="24200"/>
                    <a:pt x="579" y="24238"/>
                    <a:pt x="643" y="24238"/>
                  </a:cubicBezTo>
                  <a:cubicBezTo>
                    <a:pt x="718" y="24238"/>
                    <a:pt x="791" y="24187"/>
                    <a:pt x="777" y="24093"/>
                  </a:cubicBezTo>
                  <a:cubicBezTo>
                    <a:pt x="226" y="20835"/>
                    <a:pt x="251" y="17476"/>
                    <a:pt x="827" y="14218"/>
                  </a:cubicBezTo>
                  <a:cubicBezTo>
                    <a:pt x="1379" y="10960"/>
                    <a:pt x="2482" y="7802"/>
                    <a:pt x="4060" y="4895"/>
                  </a:cubicBezTo>
                  <a:cubicBezTo>
                    <a:pt x="4487" y="4093"/>
                    <a:pt x="4963" y="3316"/>
                    <a:pt x="5489" y="2539"/>
                  </a:cubicBezTo>
                  <a:cubicBezTo>
                    <a:pt x="6015" y="1762"/>
                    <a:pt x="6617" y="1035"/>
                    <a:pt x="7143" y="258"/>
                  </a:cubicBezTo>
                  <a:cubicBezTo>
                    <a:pt x="7235" y="130"/>
                    <a:pt x="7138" y="1"/>
                    <a:pt x="702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1" name="Google Shape;4281;p129"/>
            <p:cNvSpPr/>
            <p:nvPr/>
          </p:nvSpPr>
          <p:spPr>
            <a:xfrm>
              <a:off x="2239051" y="3303709"/>
              <a:ext cx="92593" cy="389574"/>
            </a:xfrm>
            <a:custGeom>
              <a:avLst/>
              <a:gdLst/>
              <a:ahLst/>
              <a:cxnLst/>
              <a:rect l="l" t="t" r="r" b="b"/>
              <a:pathLst>
                <a:path w="5218" h="21954" extrusionOk="0">
                  <a:moveTo>
                    <a:pt x="5087" y="0"/>
                  </a:moveTo>
                  <a:cubicBezTo>
                    <a:pt x="5037" y="0"/>
                    <a:pt x="4984" y="28"/>
                    <a:pt x="4952" y="91"/>
                  </a:cubicBezTo>
                  <a:cubicBezTo>
                    <a:pt x="4626" y="718"/>
                    <a:pt x="4476" y="1495"/>
                    <a:pt x="4300" y="2171"/>
                  </a:cubicBezTo>
                  <a:cubicBezTo>
                    <a:pt x="4100" y="2898"/>
                    <a:pt x="3899" y="3600"/>
                    <a:pt x="3724" y="4327"/>
                  </a:cubicBezTo>
                  <a:cubicBezTo>
                    <a:pt x="3373" y="5705"/>
                    <a:pt x="3022" y="7084"/>
                    <a:pt x="2696" y="8462"/>
                  </a:cubicBezTo>
                  <a:cubicBezTo>
                    <a:pt x="2020" y="11294"/>
                    <a:pt x="1393" y="14151"/>
                    <a:pt x="842" y="17009"/>
                  </a:cubicBezTo>
                  <a:cubicBezTo>
                    <a:pt x="541" y="18613"/>
                    <a:pt x="290" y="20242"/>
                    <a:pt x="15" y="21846"/>
                  </a:cubicBezTo>
                  <a:cubicBezTo>
                    <a:pt x="1" y="21914"/>
                    <a:pt x="55" y="21953"/>
                    <a:pt x="107" y="21953"/>
                  </a:cubicBezTo>
                  <a:cubicBezTo>
                    <a:pt x="149" y="21953"/>
                    <a:pt x="190" y="21927"/>
                    <a:pt x="190" y="21871"/>
                  </a:cubicBezTo>
                  <a:cubicBezTo>
                    <a:pt x="491" y="20442"/>
                    <a:pt x="792" y="19014"/>
                    <a:pt x="1092" y="17585"/>
                  </a:cubicBezTo>
                  <a:cubicBezTo>
                    <a:pt x="1393" y="16156"/>
                    <a:pt x="1694" y="14728"/>
                    <a:pt x="2020" y="13324"/>
                  </a:cubicBezTo>
                  <a:cubicBezTo>
                    <a:pt x="2621" y="10492"/>
                    <a:pt x="3298" y="7685"/>
                    <a:pt x="4025" y="4878"/>
                  </a:cubicBezTo>
                  <a:cubicBezTo>
                    <a:pt x="4225" y="4101"/>
                    <a:pt x="4426" y="3324"/>
                    <a:pt x="4651" y="2547"/>
                  </a:cubicBezTo>
                  <a:cubicBezTo>
                    <a:pt x="4752" y="2171"/>
                    <a:pt x="4852" y="1795"/>
                    <a:pt x="4952" y="1419"/>
                  </a:cubicBezTo>
                  <a:cubicBezTo>
                    <a:pt x="5052" y="993"/>
                    <a:pt x="5178" y="567"/>
                    <a:pt x="5203" y="141"/>
                  </a:cubicBezTo>
                  <a:cubicBezTo>
                    <a:pt x="5217" y="54"/>
                    <a:pt x="5156" y="0"/>
                    <a:pt x="5087"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2" name="Google Shape;4282;p129"/>
            <p:cNvSpPr/>
            <p:nvPr/>
          </p:nvSpPr>
          <p:spPr>
            <a:xfrm>
              <a:off x="2325027" y="3321134"/>
              <a:ext cx="102424" cy="379672"/>
            </a:xfrm>
            <a:custGeom>
              <a:avLst/>
              <a:gdLst/>
              <a:ahLst/>
              <a:cxnLst/>
              <a:rect l="l" t="t" r="r" b="b"/>
              <a:pathLst>
                <a:path w="5772" h="21396" extrusionOk="0">
                  <a:moveTo>
                    <a:pt x="5556" y="1"/>
                  </a:moveTo>
                  <a:cubicBezTo>
                    <a:pt x="5462" y="1"/>
                    <a:pt x="5369" y="59"/>
                    <a:pt x="5345" y="187"/>
                  </a:cubicBezTo>
                  <a:cubicBezTo>
                    <a:pt x="5195" y="1590"/>
                    <a:pt x="5044" y="3019"/>
                    <a:pt x="4844" y="4422"/>
                  </a:cubicBezTo>
                  <a:cubicBezTo>
                    <a:pt x="4643" y="5826"/>
                    <a:pt x="4393" y="7204"/>
                    <a:pt x="4092" y="8583"/>
                  </a:cubicBezTo>
                  <a:cubicBezTo>
                    <a:pt x="3491" y="11365"/>
                    <a:pt x="2689" y="14097"/>
                    <a:pt x="1736" y="16778"/>
                  </a:cubicBezTo>
                  <a:cubicBezTo>
                    <a:pt x="1210" y="18282"/>
                    <a:pt x="658" y="19761"/>
                    <a:pt x="32" y="21215"/>
                  </a:cubicBezTo>
                  <a:cubicBezTo>
                    <a:pt x="0" y="21325"/>
                    <a:pt x="78" y="21395"/>
                    <a:pt x="158" y="21395"/>
                  </a:cubicBezTo>
                  <a:cubicBezTo>
                    <a:pt x="206" y="21395"/>
                    <a:pt x="255" y="21371"/>
                    <a:pt x="283" y="21315"/>
                  </a:cubicBezTo>
                  <a:cubicBezTo>
                    <a:pt x="1511" y="18733"/>
                    <a:pt x="2538" y="16102"/>
                    <a:pt x="3365" y="13345"/>
                  </a:cubicBezTo>
                  <a:cubicBezTo>
                    <a:pt x="4167" y="10638"/>
                    <a:pt x="4794" y="7856"/>
                    <a:pt x="5245" y="5049"/>
                  </a:cubicBezTo>
                  <a:cubicBezTo>
                    <a:pt x="5496" y="3445"/>
                    <a:pt x="5696" y="1841"/>
                    <a:pt x="5771" y="212"/>
                  </a:cubicBezTo>
                  <a:cubicBezTo>
                    <a:pt x="5771" y="78"/>
                    <a:pt x="5664" y="1"/>
                    <a:pt x="5556"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3" name="Google Shape;4283;p129"/>
            <p:cNvSpPr/>
            <p:nvPr/>
          </p:nvSpPr>
          <p:spPr>
            <a:xfrm>
              <a:off x="2392762" y="3423383"/>
              <a:ext cx="115626" cy="303067"/>
            </a:xfrm>
            <a:custGeom>
              <a:avLst/>
              <a:gdLst/>
              <a:ahLst/>
              <a:cxnLst/>
              <a:rect l="l" t="t" r="r" b="b"/>
              <a:pathLst>
                <a:path w="6516" h="17079" extrusionOk="0">
                  <a:moveTo>
                    <a:pt x="6361" y="1"/>
                  </a:moveTo>
                  <a:cubicBezTo>
                    <a:pt x="6294" y="1"/>
                    <a:pt x="6227" y="45"/>
                    <a:pt x="6215" y="139"/>
                  </a:cubicBezTo>
                  <a:cubicBezTo>
                    <a:pt x="5989" y="2470"/>
                    <a:pt x="5588" y="4801"/>
                    <a:pt x="4937" y="7056"/>
                  </a:cubicBezTo>
                  <a:cubicBezTo>
                    <a:pt x="4260" y="9287"/>
                    <a:pt x="3333" y="11442"/>
                    <a:pt x="2205" y="13498"/>
                  </a:cubicBezTo>
                  <a:cubicBezTo>
                    <a:pt x="1578" y="14650"/>
                    <a:pt x="852" y="15778"/>
                    <a:pt x="75" y="16856"/>
                  </a:cubicBezTo>
                  <a:cubicBezTo>
                    <a:pt x="1" y="16967"/>
                    <a:pt x="104" y="17078"/>
                    <a:pt x="204" y="17078"/>
                  </a:cubicBezTo>
                  <a:cubicBezTo>
                    <a:pt x="239" y="17078"/>
                    <a:pt x="274" y="17064"/>
                    <a:pt x="300" y="17031"/>
                  </a:cubicBezTo>
                  <a:cubicBezTo>
                    <a:pt x="3232" y="13272"/>
                    <a:pt x="5212" y="8861"/>
                    <a:pt x="6090" y="4174"/>
                  </a:cubicBezTo>
                  <a:cubicBezTo>
                    <a:pt x="6365" y="2846"/>
                    <a:pt x="6491" y="1518"/>
                    <a:pt x="6516" y="164"/>
                  </a:cubicBezTo>
                  <a:cubicBezTo>
                    <a:pt x="6516" y="58"/>
                    <a:pt x="6438" y="1"/>
                    <a:pt x="636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4" name="Google Shape;4284;p129"/>
            <p:cNvSpPr/>
            <p:nvPr/>
          </p:nvSpPr>
          <p:spPr>
            <a:xfrm>
              <a:off x="2447009" y="3604171"/>
              <a:ext cx="164124" cy="175267"/>
            </a:xfrm>
            <a:custGeom>
              <a:avLst/>
              <a:gdLst/>
              <a:ahLst/>
              <a:cxnLst/>
              <a:rect l="l" t="t" r="r" b="b"/>
              <a:pathLst>
                <a:path w="9249" h="9877" extrusionOk="0">
                  <a:moveTo>
                    <a:pt x="9113" y="0"/>
                  </a:moveTo>
                  <a:cubicBezTo>
                    <a:pt x="9090" y="0"/>
                    <a:pt x="9065" y="9"/>
                    <a:pt x="9048" y="26"/>
                  </a:cubicBezTo>
                  <a:cubicBezTo>
                    <a:pt x="8922" y="202"/>
                    <a:pt x="8872" y="377"/>
                    <a:pt x="8797" y="578"/>
                  </a:cubicBezTo>
                  <a:cubicBezTo>
                    <a:pt x="8697" y="803"/>
                    <a:pt x="8597" y="1029"/>
                    <a:pt x="8496" y="1254"/>
                  </a:cubicBezTo>
                  <a:cubicBezTo>
                    <a:pt x="8321" y="1681"/>
                    <a:pt x="8095" y="2082"/>
                    <a:pt x="7870" y="2483"/>
                  </a:cubicBezTo>
                  <a:cubicBezTo>
                    <a:pt x="7394" y="3285"/>
                    <a:pt x="6842" y="4036"/>
                    <a:pt x="6291" y="4763"/>
                  </a:cubicBezTo>
                  <a:cubicBezTo>
                    <a:pt x="5213" y="6117"/>
                    <a:pt x="4110" y="7520"/>
                    <a:pt x="2707" y="8548"/>
                  </a:cubicBezTo>
                  <a:cubicBezTo>
                    <a:pt x="1955" y="9124"/>
                    <a:pt x="1078" y="9550"/>
                    <a:pt x="125" y="9676"/>
                  </a:cubicBezTo>
                  <a:cubicBezTo>
                    <a:pt x="0" y="9676"/>
                    <a:pt x="25" y="9876"/>
                    <a:pt x="150" y="9876"/>
                  </a:cubicBezTo>
                  <a:cubicBezTo>
                    <a:pt x="1905" y="9701"/>
                    <a:pt x="3308" y="8673"/>
                    <a:pt x="4511" y="7445"/>
                  </a:cubicBezTo>
                  <a:cubicBezTo>
                    <a:pt x="5138" y="6768"/>
                    <a:pt x="5739" y="6041"/>
                    <a:pt x="6341" y="5315"/>
                  </a:cubicBezTo>
                  <a:cubicBezTo>
                    <a:pt x="6942" y="4563"/>
                    <a:pt x="7519" y="3786"/>
                    <a:pt x="8045" y="2959"/>
                  </a:cubicBezTo>
                  <a:cubicBezTo>
                    <a:pt x="8321" y="2508"/>
                    <a:pt x="8572" y="2031"/>
                    <a:pt x="8772" y="1555"/>
                  </a:cubicBezTo>
                  <a:cubicBezTo>
                    <a:pt x="8872" y="1305"/>
                    <a:pt x="8973" y="1079"/>
                    <a:pt x="9073" y="828"/>
                  </a:cubicBezTo>
                  <a:cubicBezTo>
                    <a:pt x="9148" y="578"/>
                    <a:pt x="9248" y="327"/>
                    <a:pt x="9198" y="77"/>
                  </a:cubicBezTo>
                  <a:cubicBezTo>
                    <a:pt x="9198" y="28"/>
                    <a:pt x="9156" y="0"/>
                    <a:pt x="9113"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5" name="Google Shape;4285;p129"/>
            <p:cNvSpPr/>
            <p:nvPr/>
          </p:nvSpPr>
          <p:spPr>
            <a:xfrm>
              <a:off x="2491480" y="3760702"/>
              <a:ext cx="142386" cy="63651"/>
            </a:xfrm>
            <a:custGeom>
              <a:avLst/>
              <a:gdLst/>
              <a:ahLst/>
              <a:cxnLst/>
              <a:rect l="l" t="t" r="r" b="b"/>
              <a:pathLst>
                <a:path w="8024" h="3587" extrusionOk="0">
                  <a:moveTo>
                    <a:pt x="7858" y="1"/>
                  </a:moveTo>
                  <a:cubicBezTo>
                    <a:pt x="7825" y="1"/>
                    <a:pt x="7792" y="16"/>
                    <a:pt x="7770" y="53"/>
                  </a:cubicBezTo>
                  <a:cubicBezTo>
                    <a:pt x="7369" y="604"/>
                    <a:pt x="6667" y="905"/>
                    <a:pt x="6091" y="1230"/>
                  </a:cubicBezTo>
                  <a:cubicBezTo>
                    <a:pt x="5464" y="1606"/>
                    <a:pt x="4837" y="1957"/>
                    <a:pt x="4186" y="2258"/>
                  </a:cubicBezTo>
                  <a:cubicBezTo>
                    <a:pt x="2908" y="2885"/>
                    <a:pt x="1554" y="3361"/>
                    <a:pt x="126" y="3386"/>
                  </a:cubicBezTo>
                  <a:cubicBezTo>
                    <a:pt x="0" y="3386"/>
                    <a:pt x="0" y="3586"/>
                    <a:pt x="126" y="3586"/>
                  </a:cubicBezTo>
                  <a:cubicBezTo>
                    <a:pt x="1604" y="3586"/>
                    <a:pt x="3058" y="3160"/>
                    <a:pt x="4411" y="2534"/>
                  </a:cubicBezTo>
                  <a:cubicBezTo>
                    <a:pt x="5088" y="2208"/>
                    <a:pt x="5740" y="1857"/>
                    <a:pt x="6366" y="1481"/>
                  </a:cubicBezTo>
                  <a:cubicBezTo>
                    <a:pt x="6943" y="1155"/>
                    <a:pt x="7695" y="829"/>
                    <a:pt x="7970" y="178"/>
                  </a:cubicBezTo>
                  <a:cubicBezTo>
                    <a:pt x="8023" y="89"/>
                    <a:pt x="7939" y="1"/>
                    <a:pt x="7858"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6" name="Google Shape;4286;p129"/>
            <p:cNvSpPr/>
            <p:nvPr/>
          </p:nvSpPr>
          <p:spPr>
            <a:xfrm>
              <a:off x="1688250" y="3619752"/>
              <a:ext cx="424301" cy="88512"/>
            </a:xfrm>
            <a:custGeom>
              <a:avLst/>
              <a:gdLst/>
              <a:ahLst/>
              <a:cxnLst/>
              <a:rect l="l" t="t" r="r" b="b"/>
              <a:pathLst>
                <a:path w="23911" h="4988" extrusionOk="0">
                  <a:moveTo>
                    <a:pt x="11956" y="1"/>
                  </a:moveTo>
                  <a:cubicBezTo>
                    <a:pt x="5364" y="1"/>
                    <a:pt x="1" y="1103"/>
                    <a:pt x="1" y="2482"/>
                  </a:cubicBezTo>
                  <a:cubicBezTo>
                    <a:pt x="1" y="3860"/>
                    <a:pt x="5364" y="4988"/>
                    <a:pt x="11956" y="4988"/>
                  </a:cubicBezTo>
                  <a:cubicBezTo>
                    <a:pt x="18547" y="4988"/>
                    <a:pt x="23911" y="3860"/>
                    <a:pt x="23911" y="2482"/>
                  </a:cubicBezTo>
                  <a:cubicBezTo>
                    <a:pt x="23911" y="1103"/>
                    <a:pt x="18547" y="1"/>
                    <a:pt x="11956" y="1"/>
                  </a:cubicBezTo>
                  <a:close/>
                </a:path>
              </a:pathLst>
            </a:custGeom>
            <a:solidFill>
              <a:srgbClr val="74181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7" name="Google Shape;4287;p129"/>
            <p:cNvSpPr/>
            <p:nvPr/>
          </p:nvSpPr>
          <p:spPr>
            <a:xfrm>
              <a:off x="1625999" y="3639325"/>
              <a:ext cx="551940" cy="479896"/>
            </a:xfrm>
            <a:custGeom>
              <a:avLst/>
              <a:gdLst/>
              <a:ahLst/>
              <a:cxnLst/>
              <a:rect l="l" t="t" r="r" b="b"/>
              <a:pathLst>
                <a:path w="31104" h="27044" extrusionOk="0">
                  <a:moveTo>
                    <a:pt x="15564" y="0"/>
                  </a:moveTo>
                  <a:cubicBezTo>
                    <a:pt x="6968" y="0"/>
                    <a:pt x="0" y="6040"/>
                    <a:pt x="0" y="13509"/>
                  </a:cubicBezTo>
                  <a:cubicBezTo>
                    <a:pt x="0" y="20978"/>
                    <a:pt x="6968" y="27043"/>
                    <a:pt x="15564" y="27043"/>
                  </a:cubicBezTo>
                  <a:cubicBezTo>
                    <a:pt x="24161" y="27043"/>
                    <a:pt x="31103" y="20978"/>
                    <a:pt x="31103" y="13509"/>
                  </a:cubicBezTo>
                  <a:cubicBezTo>
                    <a:pt x="31103" y="6040"/>
                    <a:pt x="24161" y="0"/>
                    <a:pt x="15564"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8" name="Google Shape;4288;p129"/>
            <p:cNvSpPr/>
            <p:nvPr/>
          </p:nvSpPr>
          <p:spPr>
            <a:xfrm>
              <a:off x="1688250" y="3619752"/>
              <a:ext cx="424301" cy="88512"/>
            </a:xfrm>
            <a:custGeom>
              <a:avLst/>
              <a:gdLst/>
              <a:ahLst/>
              <a:cxnLst/>
              <a:rect l="l" t="t" r="r" b="b"/>
              <a:pathLst>
                <a:path w="23911" h="4988" extrusionOk="0">
                  <a:moveTo>
                    <a:pt x="11956" y="1"/>
                  </a:moveTo>
                  <a:cubicBezTo>
                    <a:pt x="5364" y="1"/>
                    <a:pt x="1" y="1103"/>
                    <a:pt x="1" y="2482"/>
                  </a:cubicBezTo>
                  <a:cubicBezTo>
                    <a:pt x="1" y="3860"/>
                    <a:pt x="5364" y="4988"/>
                    <a:pt x="11956" y="4988"/>
                  </a:cubicBezTo>
                  <a:cubicBezTo>
                    <a:pt x="18547" y="4988"/>
                    <a:pt x="23911" y="3860"/>
                    <a:pt x="23911" y="2482"/>
                  </a:cubicBezTo>
                  <a:cubicBezTo>
                    <a:pt x="23911" y="1103"/>
                    <a:pt x="18547" y="1"/>
                    <a:pt x="11956"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9" name="Google Shape;4289;p129"/>
            <p:cNvSpPr/>
            <p:nvPr/>
          </p:nvSpPr>
          <p:spPr>
            <a:xfrm>
              <a:off x="1743847" y="3637550"/>
              <a:ext cx="313111" cy="51159"/>
            </a:xfrm>
            <a:custGeom>
              <a:avLst/>
              <a:gdLst/>
              <a:ahLst/>
              <a:cxnLst/>
              <a:rect l="l" t="t" r="r" b="b"/>
              <a:pathLst>
                <a:path w="17645" h="2883" extrusionOk="0">
                  <a:moveTo>
                    <a:pt x="8823" y="0"/>
                  </a:moveTo>
                  <a:cubicBezTo>
                    <a:pt x="4362" y="0"/>
                    <a:pt x="677" y="777"/>
                    <a:pt x="1" y="1779"/>
                  </a:cubicBezTo>
                  <a:cubicBezTo>
                    <a:pt x="1705" y="2431"/>
                    <a:pt x="5013" y="2882"/>
                    <a:pt x="8823" y="2882"/>
                  </a:cubicBezTo>
                  <a:cubicBezTo>
                    <a:pt x="12632" y="2882"/>
                    <a:pt x="15941" y="2431"/>
                    <a:pt x="17645" y="1779"/>
                  </a:cubicBezTo>
                  <a:cubicBezTo>
                    <a:pt x="16968" y="777"/>
                    <a:pt x="13284" y="0"/>
                    <a:pt x="882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0" name="Google Shape;4290;p129"/>
            <p:cNvSpPr/>
            <p:nvPr/>
          </p:nvSpPr>
          <p:spPr>
            <a:xfrm>
              <a:off x="1262182" y="2474437"/>
              <a:ext cx="742291" cy="1252495"/>
            </a:xfrm>
            <a:custGeom>
              <a:avLst/>
              <a:gdLst/>
              <a:ahLst/>
              <a:cxnLst/>
              <a:rect l="l" t="t" r="r" b="b"/>
              <a:pathLst>
                <a:path w="41831" h="70583" extrusionOk="0">
                  <a:moveTo>
                    <a:pt x="11295" y="1"/>
                  </a:moveTo>
                  <a:cubicBezTo>
                    <a:pt x="9469" y="1"/>
                    <a:pt x="7600" y="319"/>
                    <a:pt x="5991" y="1159"/>
                  </a:cubicBezTo>
                  <a:cubicBezTo>
                    <a:pt x="4387" y="2036"/>
                    <a:pt x="3083" y="3414"/>
                    <a:pt x="2156" y="4968"/>
                  </a:cubicBezTo>
                  <a:cubicBezTo>
                    <a:pt x="452" y="7901"/>
                    <a:pt x="1" y="11409"/>
                    <a:pt x="402" y="14743"/>
                  </a:cubicBezTo>
                  <a:cubicBezTo>
                    <a:pt x="803" y="18101"/>
                    <a:pt x="2006" y="21284"/>
                    <a:pt x="3409" y="24342"/>
                  </a:cubicBezTo>
                  <a:cubicBezTo>
                    <a:pt x="8021" y="34367"/>
                    <a:pt x="14838" y="43239"/>
                    <a:pt x="21580" y="52036"/>
                  </a:cubicBezTo>
                  <a:cubicBezTo>
                    <a:pt x="19775" y="50633"/>
                    <a:pt x="17645" y="49530"/>
                    <a:pt x="15439" y="48903"/>
                  </a:cubicBezTo>
                  <a:lnTo>
                    <a:pt x="15439" y="48903"/>
                  </a:lnTo>
                  <a:cubicBezTo>
                    <a:pt x="19299" y="52537"/>
                    <a:pt x="23159" y="56172"/>
                    <a:pt x="27044" y="59806"/>
                  </a:cubicBezTo>
                  <a:cubicBezTo>
                    <a:pt x="25565" y="58803"/>
                    <a:pt x="23961" y="58001"/>
                    <a:pt x="22257" y="57425"/>
                  </a:cubicBezTo>
                  <a:lnTo>
                    <a:pt x="22257" y="57425"/>
                  </a:lnTo>
                  <a:cubicBezTo>
                    <a:pt x="24262" y="59405"/>
                    <a:pt x="26267" y="61360"/>
                    <a:pt x="28272" y="63314"/>
                  </a:cubicBezTo>
                  <a:cubicBezTo>
                    <a:pt x="26843" y="62663"/>
                    <a:pt x="25414" y="61986"/>
                    <a:pt x="23961" y="61334"/>
                  </a:cubicBezTo>
                  <a:lnTo>
                    <a:pt x="23961" y="61334"/>
                  </a:lnTo>
                  <a:cubicBezTo>
                    <a:pt x="28146" y="64718"/>
                    <a:pt x="32683" y="67174"/>
                    <a:pt x="36843" y="70583"/>
                  </a:cubicBezTo>
                  <a:cubicBezTo>
                    <a:pt x="39249" y="62437"/>
                    <a:pt x="41655" y="54167"/>
                    <a:pt x="41831" y="45695"/>
                  </a:cubicBezTo>
                  <a:lnTo>
                    <a:pt x="41831" y="45695"/>
                  </a:lnTo>
                  <a:cubicBezTo>
                    <a:pt x="40878" y="50207"/>
                    <a:pt x="39575" y="54668"/>
                    <a:pt x="37946" y="58979"/>
                  </a:cubicBezTo>
                  <a:cubicBezTo>
                    <a:pt x="39074" y="53014"/>
                    <a:pt x="39324" y="46898"/>
                    <a:pt x="38673" y="40883"/>
                  </a:cubicBezTo>
                  <a:lnTo>
                    <a:pt x="38673" y="40883"/>
                  </a:lnTo>
                  <a:cubicBezTo>
                    <a:pt x="38297" y="43390"/>
                    <a:pt x="37896" y="45896"/>
                    <a:pt x="37495" y="48402"/>
                  </a:cubicBezTo>
                  <a:cubicBezTo>
                    <a:pt x="37520" y="42613"/>
                    <a:pt x="37144" y="37349"/>
                    <a:pt x="36417" y="31610"/>
                  </a:cubicBezTo>
                  <a:cubicBezTo>
                    <a:pt x="35515" y="24417"/>
                    <a:pt x="33861" y="17124"/>
                    <a:pt x="29851" y="11008"/>
                  </a:cubicBezTo>
                  <a:cubicBezTo>
                    <a:pt x="25841" y="4918"/>
                    <a:pt x="19124" y="181"/>
                    <a:pt x="11705" y="6"/>
                  </a:cubicBezTo>
                  <a:cubicBezTo>
                    <a:pt x="11569" y="2"/>
                    <a:pt x="11432" y="1"/>
                    <a:pt x="11295"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1" name="Google Shape;4291;p129"/>
            <p:cNvSpPr/>
            <p:nvPr/>
          </p:nvSpPr>
          <p:spPr>
            <a:xfrm>
              <a:off x="1687363" y="3062923"/>
              <a:ext cx="270416" cy="744509"/>
            </a:xfrm>
            <a:custGeom>
              <a:avLst/>
              <a:gdLst/>
              <a:ahLst/>
              <a:cxnLst/>
              <a:rect l="l" t="t" r="r" b="b"/>
              <a:pathLst>
                <a:path w="15239" h="41956" extrusionOk="0">
                  <a:moveTo>
                    <a:pt x="1" y="1"/>
                  </a:moveTo>
                  <a:cubicBezTo>
                    <a:pt x="2482" y="6893"/>
                    <a:pt x="4738" y="13836"/>
                    <a:pt x="6818" y="20828"/>
                  </a:cubicBezTo>
                  <a:cubicBezTo>
                    <a:pt x="8898" y="27821"/>
                    <a:pt x="10803" y="34888"/>
                    <a:pt x="12357" y="41956"/>
                  </a:cubicBezTo>
                  <a:lnTo>
                    <a:pt x="15239" y="41229"/>
                  </a:lnTo>
                  <a:cubicBezTo>
                    <a:pt x="13184" y="34161"/>
                    <a:pt x="10778" y="27219"/>
                    <a:pt x="8221" y="20352"/>
                  </a:cubicBezTo>
                  <a:cubicBezTo>
                    <a:pt x="5665" y="13485"/>
                    <a:pt x="2958" y="6693"/>
                    <a:pt x="1"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2" name="Google Shape;4292;p129"/>
            <p:cNvSpPr/>
            <p:nvPr/>
          </p:nvSpPr>
          <p:spPr>
            <a:xfrm>
              <a:off x="1887052" y="3774969"/>
              <a:ext cx="85868" cy="51212"/>
            </a:xfrm>
            <a:custGeom>
              <a:avLst/>
              <a:gdLst/>
              <a:ahLst/>
              <a:cxnLst/>
              <a:rect l="l" t="t" r="r" b="b"/>
              <a:pathLst>
                <a:path w="4839" h="2886" extrusionOk="0">
                  <a:moveTo>
                    <a:pt x="4512" y="0"/>
                  </a:moveTo>
                  <a:lnTo>
                    <a:pt x="1" y="1178"/>
                  </a:lnTo>
                  <a:lnTo>
                    <a:pt x="1" y="1203"/>
                  </a:lnTo>
                  <a:cubicBezTo>
                    <a:pt x="274" y="2212"/>
                    <a:pt x="1216" y="2885"/>
                    <a:pt x="2252" y="2885"/>
                  </a:cubicBezTo>
                  <a:cubicBezTo>
                    <a:pt x="2452" y="2885"/>
                    <a:pt x="2655" y="2860"/>
                    <a:pt x="2858" y="2807"/>
                  </a:cubicBezTo>
                  <a:cubicBezTo>
                    <a:pt x="4086" y="2482"/>
                    <a:pt x="4838" y="1254"/>
                    <a:pt x="4512" y="25"/>
                  </a:cubicBezTo>
                  <a:lnTo>
                    <a:pt x="4512" y="0"/>
                  </a:lnTo>
                  <a:close/>
                </a:path>
              </a:pathLst>
            </a:custGeom>
            <a:solidFill>
              <a:srgbClr val="74181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3" name="Google Shape;4293;p129"/>
            <p:cNvSpPr/>
            <p:nvPr/>
          </p:nvSpPr>
          <p:spPr>
            <a:xfrm>
              <a:off x="1855483" y="3719374"/>
              <a:ext cx="131224" cy="87625"/>
            </a:xfrm>
            <a:custGeom>
              <a:avLst/>
              <a:gdLst/>
              <a:ahLst/>
              <a:cxnLst/>
              <a:rect l="l" t="t" r="r" b="b"/>
              <a:pathLst>
                <a:path w="7395" h="4938" extrusionOk="0">
                  <a:moveTo>
                    <a:pt x="6542" y="1"/>
                  </a:moveTo>
                  <a:lnTo>
                    <a:pt x="1" y="1705"/>
                  </a:lnTo>
                  <a:lnTo>
                    <a:pt x="878" y="4938"/>
                  </a:lnTo>
                  <a:lnTo>
                    <a:pt x="7394" y="3234"/>
                  </a:lnTo>
                  <a:lnTo>
                    <a:pt x="6542" y="1"/>
                  </a:lnTo>
                  <a:close/>
                </a:path>
              </a:pathLst>
            </a:custGeom>
            <a:solidFill>
              <a:srgbClr val="F9AB3E"/>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4" name="Google Shape;4294;p129"/>
            <p:cNvSpPr/>
            <p:nvPr/>
          </p:nvSpPr>
          <p:spPr>
            <a:xfrm>
              <a:off x="1893725" y="3804302"/>
              <a:ext cx="99195" cy="139245"/>
            </a:xfrm>
            <a:custGeom>
              <a:avLst/>
              <a:gdLst/>
              <a:ahLst/>
              <a:cxnLst/>
              <a:rect l="l" t="t" r="r" b="b"/>
              <a:pathLst>
                <a:path w="5590" h="7847" extrusionOk="0">
                  <a:moveTo>
                    <a:pt x="3359" y="1"/>
                  </a:moveTo>
                  <a:cubicBezTo>
                    <a:pt x="2109" y="1"/>
                    <a:pt x="653" y="877"/>
                    <a:pt x="327" y="1606"/>
                  </a:cubicBezTo>
                  <a:cubicBezTo>
                    <a:pt x="1" y="2357"/>
                    <a:pt x="227" y="3235"/>
                    <a:pt x="678" y="3936"/>
                  </a:cubicBezTo>
                  <a:cubicBezTo>
                    <a:pt x="1104" y="4638"/>
                    <a:pt x="1755" y="5190"/>
                    <a:pt x="2307" y="5766"/>
                  </a:cubicBezTo>
                  <a:cubicBezTo>
                    <a:pt x="2883" y="6368"/>
                    <a:pt x="3435" y="7044"/>
                    <a:pt x="3585" y="7846"/>
                  </a:cubicBezTo>
                  <a:lnTo>
                    <a:pt x="4663" y="7545"/>
                  </a:lnTo>
                  <a:cubicBezTo>
                    <a:pt x="4512" y="6468"/>
                    <a:pt x="4437" y="5290"/>
                    <a:pt x="4838" y="4262"/>
                  </a:cubicBezTo>
                  <a:cubicBezTo>
                    <a:pt x="5064" y="3686"/>
                    <a:pt x="5389" y="3134"/>
                    <a:pt x="5465" y="2533"/>
                  </a:cubicBezTo>
                  <a:cubicBezTo>
                    <a:pt x="5590" y="1656"/>
                    <a:pt x="5139" y="753"/>
                    <a:pt x="4412" y="277"/>
                  </a:cubicBezTo>
                  <a:cubicBezTo>
                    <a:pt x="4106" y="83"/>
                    <a:pt x="3742" y="1"/>
                    <a:pt x="3359" y="1"/>
                  </a:cubicBezTo>
                  <a:close/>
                </a:path>
              </a:pathLst>
            </a:custGeom>
            <a:solidFill>
              <a:srgbClr val="F9AB3E"/>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5" name="Google Shape;4295;p129"/>
            <p:cNvSpPr/>
            <p:nvPr/>
          </p:nvSpPr>
          <p:spPr>
            <a:xfrm>
              <a:off x="1946216" y="3877697"/>
              <a:ext cx="25801" cy="64059"/>
            </a:xfrm>
            <a:custGeom>
              <a:avLst/>
              <a:gdLst/>
              <a:ahLst/>
              <a:cxnLst/>
              <a:rect l="l" t="t" r="r" b="b"/>
              <a:pathLst>
                <a:path w="1454" h="3610" extrusionOk="0">
                  <a:moveTo>
                    <a:pt x="477" y="1"/>
                  </a:moveTo>
                  <a:lnTo>
                    <a:pt x="0" y="126"/>
                  </a:lnTo>
                  <a:lnTo>
                    <a:pt x="978" y="3610"/>
                  </a:lnTo>
                  <a:lnTo>
                    <a:pt x="1454" y="3485"/>
                  </a:lnTo>
                  <a:lnTo>
                    <a:pt x="477" y="1"/>
                  </a:lnTo>
                  <a:close/>
                </a:path>
              </a:pathLst>
            </a:custGeom>
            <a:solidFill>
              <a:srgbClr val="74181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6" name="Google Shape;4296;p129"/>
            <p:cNvSpPr/>
            <p:nvPr/>
          </p:nvSpPr>
          <p:spPr>
            <a:xfrm>
              <a:off x="1914629" y="3848009"/>
              <a:ext cx="72524" cy="65177"/>
            </a:xfrm>
            <a:custGeom>
              <a:avLst/>
              <a:gdLst/>
              <a:ahLst/>
              <a:cxnLst/>
              <a:rect l="l" t="t" r="r" b="b"/>
              <a:pathLst>
                <a:path w="4087" h="3673" extrusionOk="0">
                  <a:moveTo>
                    <a:pt x="2051" y="1"/>
                  </a:moveTo>
                  <a:cubicBezTo>
                    <a:pt x="1887" y="1"/>
                    <a:pt x="1721" y="23"/>
                    <a:pt x="1555" y="70"/>
                  </a:cubicBezTo>
                  <a:cubicBezTo>
                    <a:pt x="577" y="346"/>
                    <a:pt x="1" y="1348"/>
                    <a:pt x="277" y="2326"/>
                  </a:cubicBezTo>
                  <a:cubicBezTo>
                    <a:pt x="506" y="3137"/>
                    <a:pt x="1253" y="3673"/>
                    <a:pt x="2046" y="3673"/>
                  </a:cubicBezTo>
                  <a:cubicBezTo>
                    <a:pt x="2207" y="3673"/>
                    <a:pt x="2371" y="3650"/>
                    <a:pt x="2532" y="3604"/>
                  </a:cubicBezTo>
                  <a:cubicBezTo>
                    <a:pt x="3510" y="3328"/>
                    <a:pt x="4086" y="2301"/>
                    <a:pt x="3810" y="1323"/>
                  </a:cubicBezTo>
                  <a:cubicBezTo>
                    <a:pt x="3582" y="532"/>
                    <a:pt x="2852" y="1"/>
                    <a:pt x="2051" y="1"/>
                  </a:cubicBezTo>
                  <a:close/>
                </a:path>
              </a:pathLst>
            </a:custGeom>
            <a:solidFill>
              <a:srgbClr val="74181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7" name="Google Shape;4297;p129"/>
            <p:cNvSpPr/>
            <p:nvPr/>
          </p:nvSpPr>
          <p:spPr>
            <a:xfrm>
              <a:off x="1958229" y="3811684"/>
              <a:ext cx="28019" cy="102069"/>
            </a:xfrm>
            <a:custGeom>
              <a:avLst/>
              <a:gdLst/>
              <a:ahLst/>
              <a:cxnLst/>
              <a:rect l="l" t="t" r="r" b="b"/>
              <a:pathLst>
                <a:path w="1579" h="5752" extrusionOk="0">
                  <a:moveTo>
                    <a:pt x="134" y="1"/>
                  </a:moveTo>
                  <a:cubicBezTo>
                    <a:pt x="90" y="1"/>
                    <a:pt x="45" y="4"/>
                    <a:pt x="0" y="12"/>
                  </a:cubicBezTo>
                  <a:cubicBezTo>
                    <a:pt x="276" y="62"/>
                    <a:pt x="501" y="212"/>
                    <a:pt x="677" y="413"/>
                  </a:cubicBezTo>
                  <a:cubicBezTo>
                    <a:pt x="852" y="588"/>
                    <a:pt x="1003" y="814"/>
                    <a:pt x="1103" y="1039"/>
                  </a:cubicBezTo>
                  <a:cubicBezTo>
                    <a:pt x="1203" y="1240"/>
                    <a:pt x="1203" y="1490"/>
                    <a:pt x="1203" y="1766"/>
                  </a:cubicBezTo>
                  <a:cubicBezTo>
                    <a:pt x="1178" y="2017"/>
                    <a:pt x="1128" y="2267"/>
                    <a:pt x="1078" y="2518"/>
                  </a:cubicBezTo>
                  <a:cubicBezTo>
                    <a:pt x="977" y="3044"/>
                    <a:pt x="802" y="3545"/>
                    <a:pt x="677" y="4097"/>
                  </a:cubicBezTo>
                  <a:cubicBezTo>
                    <a:pt x="551" y="4623"/>
                    <a:pt x="501" y="5225"/>
                    <a:pt x="727" y="5751"/>
                  </a:cubicBezTo>
                  <a:cubicBezTo>
                    <a:pt x="702" y="5475"/>
                    <a:pt x="727" y="5200"/>
                    <a:pt x="777" y="4949"/>
                  </a:cubicBezTo>
                  <a:cubicBezTo>
                    <a:pt x="827" y="4673"/>
                    <a:pt x="902" y="4423"/>
                    <a:pt x="977" y="4172"/>
                  </a:cubicBezTo>
                  <a:lnTo>
                    <a:pt x="1253" y="3420"/>
                  </a:lnTo>
                  <a:cubicBezTo>
                    <a:pt x="1328" y="3144"/>
                    <a:pt x="1404" y="2894"/>
                    <a:pt x="1479" y="2618"/>
                  </a:cubicBezTo>
                  <a:cubicBezTo>
                    <a:pt x="1529" y="2342"/>
                    <a:pt x="1579" y="2067"/>
                    <a:pt x="1579" y="1766"/>
                  </a:cubicBezTo>
                  <a:cubicBezTo>
                    <a:pt x="1579" y="1490"/>
                    <a:pt x="1554" y="1165"/>
                    <a:pt x="1378" y="889"/>
                  </a:cubicBezTo>
                  <a:cubicBezTo>
                    <a:pt x="1228" y="638"/>
                    <a:pt x="1028" y="438"/>
                    <a:pt x="802" y="262"/>
                  </a:cubicBezTo>
                  <a:cubicBezTo>
                    <a:pt x="611" y="113"/>
                    <a:pt x="383" y="1"/>
                    <a:pt x="134" y="1"/>
                  </a:cubicBezTo>
                  <a:close/>
                </a:path>
              </a:pathLst>
            </a:custGeom>
            <a:solidFill>
              <a:srgbClr val="F1E9D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8" name="Google Shape;4298;p129"/>
            <p:cNvSpPr/>
            <p:nvPr/>
          </p:nvSpPr>
          <p:spPr>
            <a:xfrm>
              <a:off x="1877718" y="3774082"/>
              <a:ext cx="98751" cy="23139"/>
            </a:xfrm>
            <a:custGeom>
              <a:avLst/>
              <a:gdLst/>
              <a:ahLst/>
              <a:cxnLst/>
              <a:rect l="l" t="t" r="r" b="b"/>
              <a:pathLst>
                <a:path w="5565" h="1304" extrusionOk="0">
                  <a:moveTo>
                    <a:pt x="5565" y="0"/>
                  </a:moveTo>
                  <a:cubicBezTo>
                    <a:pt x="4587" y="75"/>
                    <a:pt x="3660" y="251"/>
                    <a:pt x="2733" y="451"/>
                  </a:cubicBezTo>
                  <a:cubicBezTo>
                    <a:pt x="1805" y="677"/>
                    <a:pt x="903" y="928"/>
                    <a:pt x="1" y="1304"/>
                  </a:cubicBezTo>
                  <a:cubicBezTo>
                    <a:pt x="978" y="1228"/>
                    <a:pt x="1905" y="1053"/>
                    <a:pt x="2833" y="852"/>
                  </a:cubicBezTo>
                  <a:cubicBezTo>
                    <a:pt x="3760" y="627"/>
                    <a:pt x="4662" y="376"/>
                    <a:pt x="5565" y="0"/>
                  </a:cubicBezTo>
                  <a:close/>
                </a:path>
              </a:pathLst>
            </a:custGeom>
            <a:solidFill>
              <a:srgbClr val="F1E9D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9" name="Google Shape;4299;p129"/>
            <p:cNvSpPr/>
            <p:nvPr/>
          </p:nvSpPr>
          <p:spPr>
            <a:xfrm>
              <a:off x="1590863" y="2500328"/>
              <a:ext cx="413618" cy="1157666"/>
            </a:xfrm>
            <a:custGeom>
              <a:avLst/>
              <a:gdLst/>
              <a:ahLst/>
              <a:cxnLst/>
              <a:rect l="l" t="t" r="r" b="b"/>
              <a:pathLst>
                <a:path w="23309" h="65239" extrusionOk="0">
                  <a:moveTo>
                    <a:pt x="19198" y="51755"/>
                  </a:moveTo>
                  <a:cubicBezTo>
                    <a:pt x="19198" y="52382"/>
                    <a:pt x="19148" y="53033"/>
                    <a:pt x="19073" y="53660"/>
                  </a:cubicBezTo>
                  <a:cubicBezTo>
                    <a:pt x="19123" y="53033"/>
                    <a:pt x="19148" y="52382"/>
                    <a:pt x="19198" y="51755"/>
                  </a:cubicBezTo>
                  <a:close/>
                  <a:moveTo>
                    <a:pt x="0" y="0"/>
                  </a:moveTo>
                  <a:lnTo>
                    <a:pt x="0" y="0"/>
                  </a:lnTo>
                  <a:cubicBezTo>
                    <a:pt x="877" y="752"/>
                    <a:pt x="1704" y="1604"/>
                    <a:pt x="2456" y="2507"/>
                  </a:cubicBezTo>
                  <a:cubicBezTo>
                    <a:pt x="7118" y="7870"/>
                    <a:pt x="10075" y="14637"/>
                    <a:pt x="10852" y="21655"/>
                  </a:cubicBezTo>
                  <a:cubicBezTo>
                    <a:pt x="10978" y="19499"/>
                    <a:pt x="11128" y="17344"/>
                    <a:pt x="11253" y="15189"/>
                  </a:cubicBezTo>
                  <a:cubicBezTo>
                    <a:pt x="14035" y="23434"/>
                    <a:pt x="14512" y="32231"/>
                    <a:pt x="14988" y="40903"/>
                  </a:cubicBezTo>
                  <a:cubicBezTo>
                    <a:pt x="15364" y="39424"/>
                    <a:pt x="15765" y="37946"/>
                    <a:pt x="16166" y="36467"/>
                  </a:cubicBezTo>
                  <a:cubicBezTo>
                    <a:pt x="17469" y="42983"/>
                    <a:pt x="18246" y="49625"/>
                    <a:pt x="18471" y="56266"/>
                  </a:cubicBezTo>
                  <a:cubicBezTo>
                    <a:pt x="18747" y="55414"/>
                    <a:pt x="18948" y="54537"/>
                    <a:pt x="19073" y="53660"/>
                  </a:cubicBezTo>
                  <a:lnTo>
                    <a:pt x="19073" y="53660"/>
                  </a:lnTo>
                  <a:cubicBezTo>
                    <a:pt x="18847" y="57520"/>
                    <a:pt x="18597" y="61379"/>
                    <a:pt x="18371" y="65239"/>
                  </a:cubicBezTo>
                  <a:cubicBezTo>
                    <a:pt x="19073" y="64412"/>
                    <a:pt x="19700" y="63510"/>
                    <a:pt x="20201" y="62557"/>
                  </a:cubicBezTo>
                  <a:cubicBezTo>
                    <a:pt x="21855" y="56542"/>
                    <a:pt x="23183" y="50427"/>
                    <a:pt x="23309" y="44236"/>
                  </a:cubicBezTo>
                  <a:lnTo>
                    <a:pt x="23309" y="44236"/>
                  </a:lnTo>
                  <a:cubicBezTo>
                    <a:pt x="22356" y="48748"/>
                    <a:pt x="21053" y="53209"/>
                    <a:pt x="19424" y="57520"/>
                  </a:cubicBezTo>
                  <a:cubicBezTo>
                    <a:pt x="20552" y="51555"/>
                    <a:pt x="20802" y="45439"/>
                    <a:pt x="20151" y="39424"/>
                  </a:cubicBezTo>
                  <a:lnTo>
                    <a:pt x="20151" y="39424"/>
                  </a:lnTo>
                  <a:cubicBezTo>
                    <a:pt x="19775" y="41931"/>
                    <a:pt x="19374" y="44437"/>
                    <a:pt x="18973" y="46943"/>
                  </a:cubicBezTo>
                  <a:cubicBezTo>
                    <a:pt x="18998" y="41154"/>
                    <a:pt x="18622" y="35890"/>
                    <a:pt x="17895" y="30151"/>
                  </a:cubicBezTo>
                  <a:cubicBezTo>
                    <a:pt x="16993" y="22958"/>
                    <a:pt x="15339" y="15665"/>
                    <a:pt x="11329" y="9549"/>
                  </a:cubicBezTo>
                  <a:cubicBezTo>
                    <a:pt x="8597" y="5414"/>
                    <a:pt x="4612" y="1880"/>
                    <a:pt x="0"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0" name="Google Shape;4300;p129"/>
            <p:cNvSpPr/>
            <p:nvPr/>
          </p:nvSpPr>
          <p:spPr>
            <a:xfrm>
              <a:off x="1263069" y="2588380"/>
              <a:ext cx="583083" cy="1076731"/>
            </a:xfrm>
            <a:custGeom>
              <a:avLst/>
              <a:gdLst/>
              <a:ahLst/>
              <a:cxnLst/>
              <a:rect l="l" t="t" r="r" b="b"/>
              <a:pathLst>
                <a:path w="32859" h="60678" extrusionOk="0">
                  <a:moveTo>
                    <a:pt x="1379" y="1"/>
                  </a:moveTo>
                  <a:cubicBezTo>
                    <a:pt x="277" y="2582"/>
                    <a:pt x="1" y="5515"/>
                    <a:pt x="352" y="8322"/>
                  </a:cubicBezTo>
                  <a:cubicBezTo>
                    <a:pt x="753" y="11680"/>
                    <a:pt x="1956" y="14863"/>
                    <a:pt x="3359" y="17921"/>
                  </a:cubicBezTo>
                  <a:cubicBezTo>
                    <a:pt x="7971" y="27946"/>
                    <a:pt x="14788" y="36818"/>
                    <a:pt x="21530" y="45615"/>
                  </a:cubicBezTo>
                  <a:cubicBezTo>
                    <a:pt x="19725" y="44212"/>
                    <a:pt x="17595" y="43109"/>
                    <a:pt x="15389" y="42482"/>
                  </a:cubicBezTo>
                  <a:lnTo>
                    <a:pt x="15389" y="42482"/>
                  </a:lnTo>
                  <a:cubicBezTo>
                    <a:pt x="19249" y="46116"/>
                    <a:pt x="23109" y="49751"/>
                    <a:pt x="26994" y="53385"/>
                  </a:cubicBezTo>
                  <a:cubicBezTo>
                    <a:pt x="25515" y="52382"/>
                    <a:pt x="23911" y="51580"/>
                    <a:pt x="22207" y="51004"/>
                  </a:cubicBezTo>
                  <a:lnTo>
                    <a:pt x="22207" y="51004"/>
                  </a:lnTo>
                  <a:cubicBezTo>
                    <a:pt x="24212" y="52984"/>
                    <a:pt x="26217" y="54939"/>
                    <a:pt x="28222" y="56893"/>
                  </a:cubicBezTo>
                  <a:cubicBezTo>
                    <a:pt x="26793" y="56242"/>
                    <a:pt x="25364" y="55565"/>
                    <a:pt x="23911" y="54913"/>
                  </a:cubicBezTo>
                  <a:lnTo>
                    <a:pt x="23911" y="54913"/>
                  </a:lnTo>
                  <a:cubicBezTo>
                    <a:pt x="26542" y="57044"/>
                    <a:pt x="29324" y="58823"/>
                    <a:pt x="32081" y="60678"/>
                  </a:cubicBezTo>
                  <a:cubicBezTo>
                    <a:pt x="31680" y="60026"/>
                    <a:pt x="31304" y="59350"/>
                    <a:pt x="30953" y="58648"/>
                  </a:cubicBezTo>
                  <a:lnTo>
                    <a:pt x="30953" y="58648"/>
                  </a:lnTo>
                  <a:cubicBezTo>
                    <a:pt x="31605" y="59174"/>
                    <a:pt x="32232" y="59700"/>
                    <a:pt x="32858" y="60227"/>
                  </a:cubicBezTo>
                  <a:cubicBezTo>
                    <a:pt x="30452" y="56392"/>
                    <a:pt x="27821" y="52733"/>
                    <a:pt x="24938" y="49224"/>
                  </a:cubicBezTo>
                  <a:lnTo>
                    <a:pt x="24938" y="49224"/>
                  </a:lnTo>
                  <a:cubicBezTo>
                    <a:pt x="25640" y="49550"/>
                    <a:pt x="26267" y="50026"/>
                    <a:pt x="26718" y="50653"/>
                  </a:cubicBezTo>
                  <a:cubicBezTo>
                    <a:pt x="19199" y="39049"/>
                    <a:pt x="12432" y="26968"/>
                    <a:pt x="6492" y="14512"/>
                  </a:cubicBezTo>
                  <a:cubicBezTo>
                    <a:pt x="4938" y="11279"/>
                    <a:pt x="3460" y="7996"/>
                    <a:pt x="2332" y="4612"/>
                  </a:cubicBezTo>
                  <a:cubicBezTo>
                    <a:pt x="1830" y="3134"/>
                    <a:pt x="1429" y="1530"/>
                    <a:pt x="1379"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1" name="Google Shape;4301;p129"/>
            <p:cNvSpPr/>
            <p:nvPr/>
          </p:nvSpPr>
          <p:spPr>
            <a:xfrm>
              <a:off x="1796781" y="3681133"/>
              <a:ext cx="249956" cy="313554"/>
            </a:xfrm>
            <a:custGeom>
              <a:avLst/>
              <a:gdLst/>
              <a:ahLst/>
              <a:cxnLst/>
              <a:rect l="l" t="t" r="r" b="b"/>
              <a:pathLst>
                <a:path w="14086" h="17670" extrusionOk="0">
                  <a:moveTo>
                    <a:pt x="11880" y="0"/>
                  </a:moveTo>
                  <a:cubicBezTo>
                    <a:pt x="10933" y="362"/>
                    <a:pt x="8842" y="507"/>
                    <a:pt x="6628" y="507"/>
                  </a:cubicBezTo>
                  <a:cubicBezTo>
                    <a:pt x="4094" y="507"/>
                    <a:pt x="1400" y="318"/>
                    <a:pt x="75" y="50"/>
                  </a:cubicBezTo>
                  <a:lnTo>
                    <a:pt x="75" y="50"/>
                  </a:lnTo>
                  <a:cubicBezTo>
                    <a:pt x="0" y="3609"/>
                    <a:pt x="1103" y="13058"/>
                    <a:pt x="1103" y="13058"/>
                  </a:cubicBezTo>
                  <a:lnTo>
                    <a:pt x="5489" y="17669"/>
                  </a:lnTo>
                  <a:lnTo>
                    <a:pt x="14086" y="15213"/>
                  </a:lnTo>
                  <a:lnTo>
                    <a:pt x="13760" y="6115"/>
                  </a:lnTo>
                  <a:lnTo>
                    <a:pt x="11880" y="0"/>
                  </a:ln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2" name="Google Shape;4302;p129"/>
            <p:cNvSpPr/>
            <p:nvPr/>
          </p:nvSpPr>
          <p:spPr>
            <a:xfrm rot="969116">
              <a:off x="2869292" y="2792171"/>
              <a:ext cx="57156" cy="78708"/>
            </a:xfrm>
            <a:prstGeom prst="ellipse">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3" name="Google Shape;4303;p129"/>
            <p:cNvSpPr/>
            <p:nvPr/>
          </p:nvSpPr>
          <p:spPr>
            <a:xfrm>
              <a:off x="2795690" y="2695117"/>
              <a:ext cx="129876" cy="125457"/>
            </a:xfrm>
            <a:custGeom>
              <a:avLst/>
              <a:gdLst/>
              <a:ahLst/>
              <a:cxnLst/>
              <a:rect l="l" t="t" r="r" b="b"/>
              <a:pathLst>
                <a:path w="7319" h="7070" extrusionOk="0">
                  <a:moveTo>
                    <a:pt x="2005" y="1"/>
                  </a:moveTo>
                  <a:lnTo>
                    <a:pt x="2005" y="1"/>
                  </a:lnTo>
                  <a:cubicBezTo>
                    <a:pt x="1354" y="502"/>
                    <a:pt x="702" y="1329"/>
                    <a:pt x="401" y="2056"/>
                  </a:cubicBezTo>
                  <a:cubicBezTo>
                    <a:pt x="151" y="2633"/>
                    <a:pt x="0" y="3259"/>
                    <a:pt x="50" y="3886"/>
                  </a:cubicBezTo>
                  <a:cubicBezTo>
                    <a:pt x="176" y="5540"/>
                    <a:pt x="1880" y="7019"/>
                    <a:pt x="3735" y="7069"/>
                  </a:cubicBezTo>
                  <a:cubicBezTo>
                    <a:pt x="3766" y="7070"/>
                    <a:pt x="3798" y="7070"/>
                    <a:pt x="3830" y="7070"/>
                  </a:cubicBezTo>
                  <a:cubicBezTo>
                    <a:pt x="5622" y="7070"/>
                    <a:pt x="7245" y="5687"/>
                    <a:pt x="7319" y="4061"/>
                  </a:cubicBezTo>
                  <a:lnTo>
                    <a:pt x="6667" y="3660"/>
                  </a:lnTo>
                  <a:cubicBezTo>
                    <a:pt x="6241" y="4061"/>
                    <a:pt x="5489" y="4587"/>
                    <a:pt x="4913" y="4788"/>
                  </a:cubicBezTo>
                  <a:cubicBezTo>
                    <a:pt x="4612" y="4888"/>
                    <a:pt x="4292" y="4945"/>
                    <a:pt x="3973" y="4945"/>
                  </a:cubicBezTo>
                  <a:cubicBezTo>
                    <a:pt x="3653" y="4945"/>
                    <a:pt x="3334" y="4888"/>
                    <a:pt x="3033" y="4763"/>
                  </a:cubicBezTo>
                  <a:cubicBezTo>
                    <a:pt x="2356" y="4487"/>
                    <a:pt x="1880" y="3911"/>
                    <a:pt x="1604" y="3284"/>
                  </a:cubicBezTo>
                  <a:cubicBezTo>
                    <a:pt x="1153" y="2206"/>
                    <a:pt x="1304" y="928"/>
                    <a:pt x="2005"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304" name="Google Shape;4304;p129"/>
          <p:cNvGrpSpPr/>
          <p:nvPr/>
        </p:nvGrpSpPr>
        <p:grpSpPr>
          <a:xfrm>
            <a:off x="7018689" y="2123904"/>
            <a:ext cx="1924697" cy="1242205"/>
            <a:chOff x="3980482" y="558249"/>
            <a:chExt cx="1796097" cy="1159206"/>
          </a:xfrm>
        </p:grpSpPr>
        <p:sp>
          <p:nvSpPr>
            <p:cNvPr id="4305" name="Google Shape;4305;p129"/>
            <p:cNvSpPr/>
            <p:nvPr/>
          </p:nvSpPr>
          <p:spPr>
            <a:xfrm>
              <a:off x="3980482" y="824695"/>
              <a:ext cx="292121" cy="292121"/>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6" name="Google Shape;4306;p129"/>
            <p:cNvSpPr/>
            <p:nvPr/>
          </p:nvSpPr>
          <p:spPr>
            <a:xfrm>
              <a:off x="5423180" y="558249"/>
              <a:ext cx="353398" cy="353314"/>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7" name="Google Shape;4307;p129"/>
            <p:cNvSpPr/>
            <p:nvPr/>
          </p:nvSpPr>
          <p:spPr>
            <a:xfrm>
              <a:off x="4676592" y="1140233"/>
              <a:ext cx="577253" cy="577221"/>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308" name="Google Shape;4308;p129"/>
          <p:cNvGrpSpPr/>
          <p:nvPr/>
        </p:nvGrpSpPr>
        <p:grpSpPr>
          <a:xfrm>
            <a:off x="9816662" y="4792716"/>
            <a:ext cx="2007476" cy="1975945"/>
            <a:chOff x="4599058" y="1987785"/>
            <a:chExt cx="3053800" cy="2182762"/>
          </a:xfrm>
        </p:grpSpPr>
        <p:sp>
          <p:nvSpPr>
            <p:cNvPr id="4309" name="Google Shape;4309;p129"/>
            <p:cNvSpPr/>
            <p:nvPr/>
          </p:nvSpPr>
          <p:spPr>
            <a:xfrm>
              <a:off x="4599058" y="3459998"/>
              <a:ext cx="3053800" cy="710549"/>
            </a:xfrm>
            <a:custGeom>
              <a:avLst/>
              <a:gdLst/>
              <a:ahLst/>
              <a:cxnLst/>
              <a:rect l="l" t="t" r="r" b="b"/>
              <a:pathLst>
                <a:path w="172458" h="40127" extrusionOk="0">
                  <a:moveTo>
                    <a:pt x="43209" y="703"/>
                  </a:moveTo>
                  <a:lnTo>
                    <a:pt x="42181" y="728"/>
                  </a:lnTo>
                  <a:lnTo>
                    <a:pt x="47244" y="2006"/>
                  </a:lnTo>
                  <a:lnTo>
                    <a:pt x="43209" y="703"/>
                  </a:lnTo>
                  <a:close/>
                  <a:moveTo>
                    <a:pt x="149751" y="1"/>
                  </a:moveTo>
                  <a:lnTo>
                    <a:pt x="118798" y="8146"/>
                  </a:lnTo>
                  <a:lnTo>
                    <a:pt x="92858" y="9876"/>
                  </a:lnTo>
                  <a:lnTo>
                    <a:pt x="89550" y="13058"/>
                  </a:lnTo>
                  <a:cubicBezTo>
                    <a:pt x="87620" y="12432"/>
                    <a:pt x="86091" y="11981"/>
                    <a:pt x="85139" y="11805"/>
                  </a:cubicBezTo>
                  <a:cubicBezTo>
                    <a:pt x="84613" y="11705"/>
                    <a:pt x="84061" y="11655"/>
                    <a:pt x="83460" y="11655"/>
                  </a:cubicBezTo>
                  <a:cubicBezTo>
                    <a:pt x="79750" y="11655"/>
                    <a:pt x="74562" y="13409"/>
                    <a:pt x="70051" y="15314"/>
                  </a:cubicBezTo>
                  <a:lnTo>
                    <a:pt x="67795" y="9650"/>
                  </a:lnTo>
                  <a:lnTo>
                    <a:pt x="51354" y="19600"/>
                  </a:lnTo>
                  <a:lnTo>
                    <a:pt x="22281" y="12156"/>
                  </a:lnTo>
                  <a:lnTo>
                    <a:pt x="37094" y="3209"/>
                  </a:lnTo>
                  <a:lnTo>
                    <a:pt x="41179" y="728"/>
                  </a:lnTo>
                  <a:lnTo>
                    <a:pt x="33835" y="828"/>
                  </a:lnTo>
                  <a:lnTo>
                    <a:pt x="8121" y="5389"/>
                  </a:lnTo>
                  <a:cubicBezTo>
                    <a:pt x="2632" y="7971"/>
                    <a:pt x="1" y="8773"/>
                    <a:pt x="226" y="10126"/>
                  </a:cubicBezTo>
                  <a:cubicBezTo>
                    <a:pt x="427" y="11454"/>
                    <a:pt x="27119" y="25089"/>
                    <a:pt x="34763" y="25089"/>
                  </a:cubicBezTo>
                  <a:cubicBezTo>
                    <a:pt x="34938" y="25089"/>
                    <a:pt x="35114" y="25089"/>
                    <a:pt x="35289" y="25064"/>
                  </a:cubicBezTo>
                  <a:cubicBezTo>
                    <a:pt x="40728" y="24537"/>
                    <a:pt x="42106" y="21279"/>
                    <a:pt x="45414" y="21279"/>
                  </a:cubicBezTo>
                  <a:cubicBezTo>
                    <a:pt x="46292" y="21279"/>
                    <a:pt x="47269" y="21505"/>
                    <a:pt x="48497" y="22056"/>
                  </a:cubicBezTo>
                  <a:cubicBezTo>
                    <a:pt x="50853" y="23084"/>
                    <a:pt x="52683" y="23460"/>
                    <a:pt x="54136" y="23460"/>
                  </a:cubicBezTo>
                  <a:cubicBezTo>
                    <a:pt x="55740" y="23460"/>
                    <a:pt x="56918" y="23008"/>
                    <a:pt x="57871" y="22407"/>
                  </a:cubicBezTo>
                  <a:lnTo>
                    <a:pt x="57871" y="22407"/>
                  </a:lnTo>
                  <a:cubicBezTo>
                    <a:pt x="53109" y="27419"/>
                    <a:pt x="51805" y="31730"/>
                    <a:pt x="53259" y="34663"/>
                  </a:cubicBezTo>
                  <a:cubicBezTo>
                    <a:pt x="54412" y="37044"/>
                    <a:pt x="68247" y="40126"/>
                    <a:pt x="78873" y="40126"/>
                  </a:cubicBezTo>
                  <a:cubicBezTo>
                    <a:pt x="83410" y="40126"/>
                    <a:pt x="87344" y="39575"/>
                    <a:pt x="89500" y="38171"/>
                  </a:cubicBezTo>
                  <a:cubicBezTo>
                    <a:pt x="94964" y="34562"/>
                    <a:pt x="97094" y="33234"/>
                    <a:pt x="101229" y="33234"/>
                  </a:cubicBezTo>
                  <a:cubicBezTo>
                    <a:pt x="102507" y="33234"/>
                    <a:pt x="103986" y="33359"/>
                    <a:pt x="105816" y="33585"/>
                  </a:cubicBezTo>
                  <a:cubicBezTo>
                    <a:pt x="106994" y="33735"/>
                    <a:pt x="108497" y="33785"/>
                    <a:pt x="110177" y="33785"/>
                  </a:cubicBezTo>
                  <a:cubicBezTo>
                    <a:pt x="119425" y="33785"/>
                    <a:pt x="134187" y="31856"/>
                    <a:pt x="132132" y="31505"/>
                  </a:cubicBezTo>
                  <a:cubicBezTo>
                    <a:pt x="114362" y="28522"/>
                    <a:pt x="117921" y="26066"/>
                    <a:pt x="121330" y="26066"/>
                  </a:cubicBezTo>
                  <a:cubicBezTo>
                    <a:pt x="121555" y="26066"/>
                    <a:pt x="121806" y="26066"/>
                    <a:pt x="122031" y="26091"/>
                  </a:cubicBezTo>
                  <a:cubicBezTo>
                    <a:pt x="122733" y="26166"/>
                    <a:pt x="123686" y="26216"/>
                    <a:pt x="124788" y="26216"/>
                  </a:cubicBezTo>
                  <a:cubicBezTo>
                    <a:pt x="131330" y="26216"/>
                    <a:pt x="143635" y="24813"/>
                    <a:pt x="146793" y="20803"/>
                  </a:cubicBezTo>
                  <a:cubicBezTo>
                    <a:pt x="150478" y="16091"/>
                    <a:pt x="141756" y="13234"/>
                    <a:pt x="141756" y="13234"/>
                  </a:cubicBezTo>
                  <a:cubicBezTo>
                    <a:pt x="141756" y="13234"/>
                    <a:pt x="160904" y="10878"/>
                    <a:pt x="163711" y="10302"/>
                  </a:cubicBezTo>
                  <a:cubicBezTo>
                    <a:pt x="166518" y="9725"/>
                    <a:pt x="172458" y="7469"/>
                    <a:pt x="167345" y="4662"/>
                  </a:cubicBezTo>
                  <a:cubicBezTo>
                    <a:pt x="162232" y="1880"/>
                    <a:pt x="149751" y="1"/>
                    <a:pt x="149751"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0" name="Google Shape;4310;p129"/>
            <p:cNvSpPr/>
            <p:nvPr/>
          </p:nvSpPr>
          <p:spPr>
            <a:xfrm>
              <a:off x="5078827" y="2928313"/>
              <a:ext cx="68369" cy="100313"/>
            </a:xfrm>
            <a:custGeom>
              <a:avLst/>
              <a:gdLst/>
              <a:ahLst/>
              <a:cxnLst/>
              <a:rect l="l" t="t" r="r" b="b"/>
              <a:pathLst>
                <a:path w="3861" h="5665" extrusionOk="0">
                  <a:moveTo>
                    <a:pt x="1504" y="1"/>
                  </a:moveTo>
                  <a:cubicBezTo>
                    <a:pt x="1379" y="1"/>
                    <a:pt x="1254" y="26"/>
                    <a:pt x="1128" y="51"/>
                  </a:cubicBezTo>
                  <a:cubicBezTo>
                    <a:pt x="777" y="176"/>
                    <a:pt x="452" y="402"/>
                    <a:pt x="276" y="727"/>
                  </a:cubicBezTo>
                  <a:cubicBezTo>
                    <a:pt x="76" y="1078"/>
                    <a:pt x="1" y="1479"/>
                    <a:pt x="126" y="1855"/>
                  </a:cubicBezTo>
                  <a:cubicBezTo>
                    <a:pt x="402" y="2757"/>
                    <a:pt x="652" y="3660"/>
                    <a:pt x="928" y="4587"/>
                  </a:cubicBezTo>
                  <a:cubicBezTo>
                    <a:pt x="1028" y="4938"/>
                    <a:pt x="1279" y="5264"/>
                    <a:pt x="1605" y="5464"/>
                  </a:cubicBezTo>
                  <a:cubicBezTo>
                    <a:pt x="1805" y="5564"/>
                    <a:pt x="2081" y="5665"/>
                    <a:pt x="2356" y="5665"/>
                  </a:cubicBezTo>
                  <a:cubicBezTo>
                    <a:pt x="2482" y="5665"/>
                    <a:pt x="2607" y="5640"/>
                    <a:pt x="2707" y="5590"/>
                  </a:cubicBezTo>
                  <a:cubicBezTo>
                    <a:pt x="3058" y="5489"/>
                    <a:pt x="3409" y="5264"/>
                    <a:pt x="3584" y="4938"/>
                  </a:cubicBezTo>
                  <a:cubicBezTo>
                    <a:pt x="3760" y="4587"/>
                    <a:pt x="3860" y="4186"/>
                    <a:pt x="3735" y="3810"/>
                  </a:cubicBezTo>
                  <a:cubicBezTo>
                    <a:pt x="3459" y="2908"/>
                    <a:pt x="3209" y="1981"/>
                    <a:pt x="2933" y="1078"/>
                  </a:cubicBezTo>
                  <a:cubicBezTo>
                    <a:pt x="2833" y="727"/>
                    <a:pt x="2582" y="402"/>
                    <a:pt x="2256" y="201"/>
                  </a:cubicBezTo>
                  <a:cubicBezTo>
                    <a:pt x="2056" y="76"/>
                    <a:pt x="1780" y="1"/>
                    <a:pt x="1504" y="1"/>
                  </a:cubicBezTo>
                  <a:close/>
                </a:path>
              </a:pathLst>
            </a:custGeom>
            <a:solidFill>
              <a:srgbClr val="FCDA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1" name="Google Shape;4311;p129"/>
            <p:cNvSpPr/>
            <p:nvPr/>
          </p:nvSpPr>
          <p:spPr>
            <a:xfrm>
              <a:off x="5293628" y="3095637"/>
              <a:ext cx="55053" cy="58594"/>
            </a:xfrm>
            <a:custGeom>
              <a:avLst/>
              <a:gdLst/>
              <a:ahLst/>
              <a:cxnLst/>
              <a:rect l="l" t="t" r="r" b="b"/>
              <a:pathLst>
                <a:path w="3109" h="3309" extrusionOk="0">
                  <a:moveTo>
                    <a:pt x="1505" y="0"/>
                  </a:moveTo>
                  <a:cubicBezTo>
                    <a:pt x="1429" y="0"/>
                    <a:pt x="1329" y="0"/>
                    <a:pt x="1254" y="25"/>
                  </a:cubicBezTo>
                  <a:cubicBezTo>
                    <a:pt x="1079" y="25"/>
                    <a:pt x="878" y="75"/>
                    <a:pt x="728" y="201"/>
                  </a:cubicBezTo>
                  <a:cubicBezTo>
                    <a:pt x="627" y="276"/>
                    <a:pt x="527" y="351"/>
                    <a:pt x="427" y="426"/>
                  </a:cubicBezTo>
                  <a:cubicBezTo>
                    <a:pt x="252" y="602"/>
                    <a:pt x="126" y="827"/>
                    <a:pt x="51" y="1053"/>
                  </a:cubicBezTo>
                  <a:cubicBezTo>
                    <a:pt x="26" y="1203"/>
                    <a:pt x="26" y="1329"/>
                    <a:pt x="1" y="1454"/>
                  </a:cubicBezTo>
                  <a:cubicBezTo>
                    <a:pt x="1" y="1704"/>
                    <a:pt x="76" y="1955"/>
                    <a:pt x="201" y="2181"/>
                  </a:cubicBezTo>
                  <a:cubicBezTo>
                    <a:pt x="252" y="2331"/>
                    <a:pt x="327" y="2456"/>
                    <a:pt x="377" y="2582"/>
                  </a:cubicBezTo>
                  <a:cubicBezTo>
                    <a:pt x="477" y="2757"/>
                    <a:pt x="602" y="2908"/>
                    <a:pt x="753" y="3008"/>
                  </a:cubicBezTo>
                  <a:cubicBezTo>
                    <a:pt x="903" y="3133"/>
                    <a:pt x="1054" y="3208"/>
                    <a:pt x="1254" y="3258"/>
                  </a:cubicBezTo>
                  <a:cubicBezTo>
                    <a:pt x="1354" y="3309"/>
                    <a:pt x="1480" y="3309"/>
                    <a:pt x="1580" y="3309"/>
                  </a:cubicBezTo>
                  <a:cubicBezTo>
                    <a:pt x="1680" y="3309"/>
                    <a:pt x="1755" y="3309"/>
                    <a:pt x="1830" y="3283"/>
                  </a:cubicBezTo>
                  <a:cubicBezTo>
                    <a:pt x="2031" y="3283"/>
                    <a:pt x="2206" y="3233"/>
                    <a:pt x="2382" y="3108"/>
                  </a:cubicBezTo>
                  <a:cubicBezTo>
                    <a:pt x="2482" y="3033"/>
                    <a:pt x="2582" y="2958"/>
                    <a:pt x="2658" y="2882"/>
                  </a:cubicBezTo>
                  <a:cubicBezTo>
                    <a:pt x="2858" y="2707"/>
                    <a:pt x="2983" y="2481"/>
                    <a:pt x="3033" y="2256"/>
                  </a:cubicBezTo>
                  <a:cubicBezTo>
                    <a:pt x="3059" y="2106"/>
                    <a:pt x="3084" y="1980"/>
                    <a:pt x="3109" y="1855"/>
                  </a:cubicBezTo>
                  <a:cubicBezTo>
                    <a:pt x="3084" y="1604"/>
                    <a:pt x="3033" y="1354"/>
                    <a:pt x="2908" y="1128"/>
                  </a:cubicBezTo>
                  <a:cubicBezTo>
                    <a:pt x="2833" y="978"/>
                    <a:pt x="2783" y="852"/>
                    <a:pt x="2708" y="727"/>
                  </a:cubicBezTo>
                  <a:cubicBezTo>
                    <a:pt x="2632" y="552"/>
                    <a:pt x="2507" y="401"/>
                    <a:pt x="2332" y="301"/>
                  </a:cubicBezTo>
                  <a:cubicBezTo>
                    <a:pt x="2206" y="176"/>
                    <a:pt x="2031" y="100"/>
                    <a:pt x="1830" y="50"/>
                  </a:cubicBezTo>
                  <a:cubicBezTo>
                    <a:pt x="1730" y="0"/>
                    <a:pt x="1605" y="0"/>
                    <a:pt x="1505" y="0"/>
                  </a:cubicBezTo>
                  <a:close/>
                </a:path>
              </a:pathLst>
            </a:custGeom>
            <a:solidFill>
              <a:srgbClr val="FCDA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2" name="Google Shape;4312;p129"/>
            <p:cNvSpPr/>
            <p:nvPr/>
          </p:nvSpPr>
          <p:spPr>
            <a:xfrm>
              <a:off x="5223061" y="2869735"/>
              <a:ext cx="55495" cy="69697"/>
            </a:xfrm>
            <a:custGeom>
              <a:avLst/>
              <a:gdLst/>
              <a:ahLst/>
              <a:cxnLst/>
              <a:rect l="l" t="t" r="r" b="b"/>
              <a:pathLst>
                <a:path w="3134" h="3936" extrusionOk="0">
                  <a:moveTo>
                    <a:pt x="1429" y="0"/>
                  </a:moveTo>
                  <a:cubicBezTo>
                    <a:pt x="1329" y="0"/>
                    <a:pt x="1204" y="25"/>
                    <a:pt x="1104" y="50"/>
                  </a:cubicBezTo>
                  <a:cubicBezTo>
                    <a:pt x="978" y="101"/>
                    <a:pt x="878" y="151"/>
                    <a:pt x="753" y="201"/>
                  </a:cubicBezTo>
                  <a:cubicBezTo>
                    <a:pt x="527" y="326"/>
                    <a:pt x="352" y="502"/>
                    <a:pt x="226" y="727"/>
                  </a:cubicBezTo>
                  <a:cubicBezTo>
                    <a:pt x="176" y="852"/>
                    <a:pt x="126" y="953"/>
                    <a:pt x="76" y="1078"/>
                  </a:cubicBezTo>
                  <a:cubicBezTo>
                    <a:pt x="1" y="1329"/>
                    <a:pt x="1" y="1579"/>
                    <a:pt x="76" y="1855"/>
                  </a:cubicBezTo>
                  <a:cubicBezTo>
                    <a:pt x="126" y="2181"/>
                    <a:pt x="201" y="2532"/>
                    <a:pt x="252" y="2857"/>
                  </a:cubicBezTo>
                  <a:cubicBezTo>
                    <a:pt x="302" y="3033"/>
                    <a:pt x="377" y="3208"/>
                    <a:pt x="502" y="3359"/>
                  </a:cubicBezTo>
                  <a:cubicBezTo>
                    <a:pt x="602" y="3509"/>
                    <a:pt x="753" y="3634"/>
                    <a:pt x="903" y="3735"/>
                  </a:cubicBezTo>
                  <a:cubicBezTo>
                    <a:pt x="1079" y="3835"/>
                    <a:pt x="1254" y="3885"/>
                    <a:pt x="1455" y="3910"/>
                  </a:cubicBezTo>
                  <a:cubicBezTo>
                    <a:pt x="1530" y="3910"/>
                    <a:pt x="1605" y="3935"/>
                    <a:pt x="1705" y="3935"/>
                  </a:cubicBezTo>
                  <a:cubicBezTo>
                    <a:pt x="1805" y="3935"/>
                    <a:pt x="1931" y="3910"/>
                    <a:pt x="2031" y="3885"/>
                  </a:cubicBezTo>
                  <a:cubicBezTo>
                    <a:pt x="2156" y="3835"/>
                    <a:pt x="2257" y="3785"/>
                    <a:pt x="2382" y="3735"/>
                  </a:cubicBezTo>
                  <a:cubicBezTo>
                    <a:pt x="2607" y="3584"/>
                    <a:pt x="2783" y="3434"/>
                    <a:pt x="2908" y="3208"/>
                  </a:cubicBezTo>
                  <a:cubicBezTo>
                    <a:pt x="2958" y="3083"/>
                    <a:pt x="3008" y="2983"/>
                    <a:pt x="3059" y="2857"/>
                  </a:cubicBezTo>
                  <a:cubicBezTo>
                    <a:pt x="3134" y="2607"/>
                    <a:pt x="3134" y="2331"/>
                    <a:pt x="3059" y="2080"/>
                  </a:cubicBezTo>
                  <a:cubicBezTo>
                    <a:pt x="3008" y="1755"/>
                    <a:pt x="2933" y="1404"/>
                    <a:pt x="2883" y="1078"/>
                  </a:cubicBezTo>
                  <a:cubicBezTo>
                    <a:pt x="2833" y="877"/>
                    <a:pt x="2758" y="727"/>
                    <a:pt x="2633" y="577"/>
                  </a:cubicBezTo>
                  <a:cubicBezTo>
                    <a:pt x="2532" y="426"/>
                    <a:pt x="2382" y="301"/>
                    <a:pt x="2231" y="201"/>
                  </a:cubicBezTo>
                  <a:cubicBezTo>
                    <a:pt x="2056" y="101"/>
                    <a:pt x="1881" y="50"/>
                    <a:pt x="1680" y="25"/>
                  </a:cubicBezTo>
                  <a:cubicBezTo>
                    <a:pt x="1605" y="0"/>
                    <a:pt x="1530" y="0"/>
                    <a:pt x="1429" y="0"/>
                  </a:cubicBezTo>
                  <a:close/>
                </a:path>
              </a:pathLst>
            </a:custGeom>
            <a:solidFill>
              <a:srgbClr val="FCDA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3" name="Google Shape;4313;p129"/>
            <p:cNvSpPr/>
            <p:nvPr/>
          </p:nvSpPr>
          <p:spPr>
            <a:xfrm>
              <a:off x="5120991" y="2862634"/>
              <a:ext cx="58151" cy="66138"/>
            </a:xfrm>
            <a:custGeom>
              <a:avLst/>
              <a:gdLst/>
              <a:ahLst/>
              <a:cxnLst/>
              <a:rect l="l" t="t" r="r" b="b"/>
              <a:pathLst>
                <a:path w="3284" h="3735" extrusionOk="0">
                  <a:moveTo>
                    <a:pt x="1504" y="0"/>
                  </a:moveTo>
                  <a:cubicBezTo>
                    <a:pt x="1429" y="0"/>
                    <a:pt x="1354" y="0"/>
                    <a:pt x="1254" y="25"/>
                  </a:cubicBezTo>
                  <a:cubicBezTo>
                    <a:pt x="1078" y="25"/>
                    <a:pt x="903" y="101"/>
                    <a:pt x="727" y="201"/>
                  </a:cubicBezTo>
                  <a:cubicBezTo>
                    <a:pt x="627" y="276"/>
                    <a:pt x="527" y="351"/>
                    <a:pt x="427" y="426"/>
                  </a:cubicBezTo>
                  <a:cubicBezTo>
                    <a:pt x="251" y="602"/>
                    <a:pt x="126" y="827"/>
                    <a:pt x="51" y="1078"/>
                  </a:cubicBezTo>
                  <a:cubicBezTo>
                    <a:pt x="26" y="1203"/>
                    <a:pt x="26" y="1329"/>
                    <a:pt x="0" y="1454"/>
                  </a:cubicBezTo>
                  <a:cubicBezTo>
                    <a:pt x="0" y="1730"/>
                    <a:pt x="76" y="1955"/>
                    <a:pt x="201" y="2206"/>
                  </a:cubicBezTo>
                  <a:cubicBezTo>
                    <a:pt x="326" y="2456"/>
                    <a:pt x="452" y="2732"/>
                    <a:pt x="577" y="3008"/>
                  </a:cubicBezTo>
                  <a:cubicBezTo>
                    <a:pt x="677" y="3183"/>
                    <a:pt x="777" y="3309"/>
                    <a:pt x="953" y="3409"/>
                  </a:cubicBezTo>
                  <a:cubicBezTo>
                    <a:pt x="1078" y="3534"/>
                    <a:pt x="1254" y="3634"/>
                    <a:pt x="1454" y="3684"/>
                  </a:cubicBezTo>
                  <a:cubicBezTo>
                    <a:pt x="1554" y="3710"/>
                    <a:pt x="1680" y="3735"/>
                    <a:pt x="1780" y="3735"/>
                  </a:cubicBezTo>
                  <a:cubicBezTo>
                    <a:pt x="1855" y="3735"/>
                    <a:pt x="1955" y="3710"/>
                    <a:pt x="2031" y="3710"/>
                  </a:cubicBezTo>
                  <a:cubicBezTo>
                    <a:pt x="2231" y="3684"/>
                    <a:pt x="2406" y="3634"/>
                    <a:pt x="2557" y="3534"/>
                  </a:cubicBezTo>
                  <a:cubicBezTo>
                    <a:pt x="2657" y="3459"/>
                    <a:pt x="2757" y="3384"/>
                    <a:pt x="2858" y="3309"/>
                  </a:cubicBezTo>
                  <a:cubicBezTo>
                    <a:pt x="3033" y="3133"/>
                    <a:pt x="3158" y="2908"/>
                    <a:pt x="3234" y="2657"/>
                  </a:cubicBezTo>
                  <a:cubicBezTo>
                    <a:pt x="3259" y="2532"/>
                    <a:pt x="3259" y="2406"/>
                    <a:pt x="3284" y="2281"/>
                  </a:cubicBezTo>
                  <a:cubicBezTo>
                    <a:pt x="3284" y="2005"/>
                    <a:pt x="3234" y="1755"/>
                    <a:pt x="3083" y="1529"/>
                  </a:cubicBezTo>
                  <a:cubicBezTo>
                    <a:pt x="2958" y="1253"/>
                    <a:pt x="2833" y="1003"/>
                    <a:pt x="2707" y="727"/>
                  </a:cubicBezTo>
                  <a:cubicBezTo>
                    <a:pt x="2632" y="552"/>
                    <a:pt x="2507" y="426"/>
                    <a:pt x="2331" y="326"/>
                  </a:cubicBezTo>
                  <a:cubicBezTo>
                    <a:pt x="2206" y="176"/>
                    <a:pt x="2031" y="101"/>
                    <a:pt x="1855" y="50"/>
                  </a:cubicBezTo>
                  <a:cubicBezTo>
                    <a:pt x="1730" y="25"/>
                    <a:pt x="1630" y="0"/>
                    <a:pt x="1504" y="0"/>
                  </a:cubicBezTo>
                  <a:close/>
                </a:path>
              </a:pathLst>
            </a:custGeom>
            <a:solidFill>
              <a:srgbClr val="FCDA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4" name="Google Shape;4314;p129"/>
            <p:cNvSpPr/>
            <p:nvPr/>
          </p:nvSpPr>
          <p:spPr>
            <a:xfrm>
              <a:off x="5014033" y="2883494"/>
              <a:ext cx="51493" cy="51936"/>
            </a:xfrm>
            <a:custGeom>
              <a:avLst/>
              <a:gdLst/>
              <a:ahLst/>
              <a:cxnLst/>
              <a:rect l="l" t="t" r="r" b="b"/>
              <a:pathLst>
                <a:path w="2908" h="2933" extrusionOk="0">
                  <a:moveTo>
                    <a:pt x="1454" y="0"/>
                  </a:moveTo>
                  <a:cubicBezTo>
                    <a:pt x="677" y="0"/>
                    <a:pt x="0" y="677"/>
                    <a:pt x="0" y="1479"/>
                  </a:cubicBezTo>
                  <a:cubicBezTo>
                    <a:pt x="0" y="2256"/>
                    <a:pt x="652" y="2933"/>
                    <a:pt x="1454" y="2933"/>
                  </a:cubicBezTo>
                  <a:cubicBezTo>
                    <a:pt x="2231" y="2933"/>
                    <a:pt x="2908" y="2256"/>
                    <a:pt x="2908" y="1479"/>
                  </a:cubicBezTo>
                  <a:cubicBezTo>
                    <a:pt x="2908" y="677"/>
                    <a:pt x="2256" y="0"/>
                    <a:pt x="1454" y="0"/>
                  </a:cubicBezTo>
                  <a:close/>
                </a:path>
              </a:pathLst>
            </a:custGeom>
            <a:solidFill>
              <a:srgbClr val="FCDA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5" name="Google Shape;4315;p129"/>
            <p:cNvSpPr/>
            <p:nvPr/>
          </p:nvSpPr>
          <p:spPr>
            <a:xfrm>
              <a:off x="5351782" y="3180848"/>
              <a:ext cx="61250" cy="82110"/>
            </a:xfrm>
            <a:custGeom>
              <a:avLst/>
              <a:gdLst/>
              <a:ahLst/>
              <a:cxnLst/>
              <a:rect l="l" t="t" r="r" b="b"/>
              <a:pathLst>
                <a:path w="3459" h="4637" extrusionOk="0">
                  <a:moveTo>
                    <a:pt x="1454" y="0"/>
                  </a:moveTo>
                  <a:cubicBezTo>
                    <a:pt x="1354" y="0"/>
                    <a:pt x="1228" y="25"/>
                    <a:pt x="1128" y="50"/>
                  </a:cubicBezTo>
                  <a:cubicBezTo>
                    <a:pt x="777" y="176"/>
                    <a:pt x="426" y="376"/>
                    <a:pt x="251" y="727"/>
                  </a:cubicBezTo>
                  <a:cubicBezTo>
                    <a:pt x="75" y="1078"/>
                    <a:pt x="0" y="1454"/>
                    <a:pt x="100" y="1855"/>
                  </a:cubicBezTo>
                  <a:cubicBezTo>
                    <a:pt x="251" y="2406"/>
                    <a:pt x="401" y="2983"/>
                    <a:pt x="552" y="3559"/>
                  </a:cubicBezTo>
                  <a:cubicBezTo>
                    <a:pt x="577" y="3760"/>
                    <a:pt x="677" y="3910"/>
                    <a:pt x="802" y="4060"/>
                  </a:cubicBezTo>
                  <a:cubicBezTo>
                    <a:pt x="902" y="4211"/>
                    <a:pt x="1053" y="4336"/>
                    <a:pt x="1203" y="4436"/>
                  </a:cubicBezTo>
                  <a:cubicBezTo>
                    <a:pt x="1379" y="4537"/>
                    <a:pt x="1554" y="4587"/>
                    <a:pt x="1755" y="4612"/>
                  </a:cubicBezTo>
                  <a:cubicBezTo>
                    <a:pt x="1830" y="4612"/>
                    <a:pt x="1905" y="4637"/>
                    <a:pt x="2005" y="4637"/>
                  </a:cubicBezTo>
                  <a:cubicBezTo>
                    <a:pt x="2105" y="4637"/>
                    <a:pt x="2231" y="4612"/>
                    <a:pt x="2331" y="4587"/>
                  </a:cubicBezTo>
                  <a:cubicBezTo>
                    <a:pt x="2682" y="4461"/>
                    <a:pt x="3033" y="4236"/>
                    <a:pt x="3208" y="3910"/>
                  </a:cubicBezTo>
                  <a:cubicBezTo>
                    <a:pt x="3384" y="3559"/>
                    <a:pt x="3459" y="3183"/>
                    <a:pt x="3359" y="2782"/>
                  </a:cubicBezTo>
                  <a:cubicBezTo>
                    <a:pt x="3208" y="2206"/>
                    <a:pt x="3058" y="1654"/>
                    <a:pt x="2907" y="1078"/>
                  </a:cubicBezTo>
                  <a:cubicBezTo>
                    <a:pt x="2857" y="877"/>
                    <a:pt x="2782" y="727"/>
                    <a:pt x="2657" y="577"/>
                  </a:cubicBezTo>
                  <a:cubicBezTo>
                    <a:pt x="2557" y="426"/>
                    <a:pt x="2406" y="301"/>
                    <a:pt x="2231" y="201"/>
                  </a:cubicBezTo>
                  <a:cubicBezTo>
                    <a:pt x="2080" y="101"/>
                    <a:pt x="1905" y="25"/>
                    <a:pt x="1704" y="25"/>
                  </a:cubicBezTo>
                  <a:cubicBezTo>
                    <a:pt x="1629" y="0"/>
                    <a:pt x="1529" y="0"/>
                    <a:pt x="1454" y="0"/>
                  </a:cubicBezTo>
                  <a:close/>
                </a:path>
              </a:pathLst>
            </a:custGeom>
            <a:solidFill>
              <a:srgbClr val="FCDA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6" name="Google Shape;4316;p129"/>
            <p:cNvSpPr/>
            <p:nvPr/>
          </p:nvSpPr>
          <p:spPr>
            <a:xfrm>
              <a:off x="7272170" y="2976692"/>
              <a:ext cx="92770" cy="98542"/>
            </a:xfrm>
            <a:custGeom>
              <a:avLst/>
              <a:gdLst/>
              <a:ahLst/>
              <a:cxnLst/>
              <a:rect l="l" t="t" r="r" b="b"/>
              <a:pathLst>
                <a:path w="5239" h="5565" extrusionOk="0">
                  <a:moveTo>
                    <a:pt x="3785" y="0"/>
                  </a:moveTo>
                  <a:cubicBezTo>
                    <a:pt x="3409" y="25"/>
                    <a:pt x="3058" y="151"/>
                    <a:pt x="2783" y="426"/>
                  </a:cubicBezTo>
                  <a:cubicBezTo>
                    <a:pt x="1855" y="1329"/>
                    <a:pt x="1003" y="2331"/>
                    <a:pt x="251" y="3384"/>
                  </a:cubicBezTo>
                  <a:cubicBezTo>
                    <a:pt x="26" y="3660"/>
                    <a:pt x="1" y="4161"/>
                    <a:pt x="101" y="4487"/>
                  </a:cubicBezTo>
                  <a:cubicBezTo>
                    <a:pt x="176" y="4838"/>
                    <a:pt x="452" y="5188"/>
                    <a:pt x="753" y="5364"/>
                  </a:cubicBezTo>
                  <a:cubicBezTo>
                    <a:pt x="978" y="5489"/>
                    <a:pt x="1254" y="5564"/>
                    <a:pt x="1505" y="5564"/>
                  </a:cubicBezTo>
                  <a:cubicBezTo>
                    <a:pt x="1630" y="5564"/>
                    <a:pt x="1755" y="5539"/>
                    <a:pt x="1881" y="5514"/>
                  </a:cubicBezTo>
                  <a:cubicBezTo>
                    <a:pt x="1981" y="5464"/>
                    <a:pt x="2106" y="5414"/>
                    <a:pt x="2231" y="5364"/>
                  </a:cubicBezTo>
                  <a:cubicBezTo>
                    <a:pt x="2432" y="5239"/>
                    <a:pt x="2607" y="5063"/>
                    <a:pt x="2733" y="4838"/>
                  </a:cubicBezTo>
                  <a:cubicBezTo>
                    <a:pt x="2808" y="4737"/>
                    <a:pt x="2883" y="4637"/>
                    <a:pt x="2983" y="4537"/>
                  </a:cubicBezTo>
                  <a:cubicBezTo>
                    <a:pt x="3535" y="3810"/>
                    <a:pt x="4161" y="3108"/>
                    <a:pt x="4813" y="2457"/>
                  </a:cubicBezTo>
                  <a:cubicBezTo>
                    <a:pt x="5089" y="2206"/>
                    <a:pt x="5239" y="1805"/>
                    <a:pt x="5239" y="1454"/>
                  </a:cubicBezTo>
                  <a:cubicBezTo>
                    <a:pt x="5239" y="1078"/>
                    <a:pt x="5089" y="677"/>
                    <a:pt x="4813" y="426"/>
                  </a:cubicBezTo>
                  <a:cubicBezTo>
                    <a:pt x="4562" y="176"/>
                    <a:pt x="4211" y="0"/>
                    <a:pt x="3835" y="0"/>
                  </a:cubicBezTo>
                  <a:close/>
                </a:path>
              </a:pathLst>
            </a:custGeom>
            <a:solidFill>
              <a:srgbClr val="FCDA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7" name="Google Shape;4317;p129"/>
            <p:cNvSpPr/>
            <p:nvPr/>
          </p:nvSpPr>
          <p:spPr>
            <a:xfrm>
              <a:off x="7294359" y="3114266"/>
              <a:ext cx="69697" cy="74584"/>
            </a:xfrm>
            <a:custGeom>
              <a:avLst/>
              <a:gdLst/>
              <a:ahLst/>
              <a:cxnLst/>
              <a:rect l="l" t="t" r="r" b="b"/>
              <a:pathLst>
                <a:path w="3936" h="4212" extrusionOk="0">
                  <a:moveTo>
                    <a:pt x="2457" y="1"/>
                  </a:moveTo>
                  <a:cubicBezTo>
                    <a:pt x="2332" y="1"/>
                    <a:pt x="2206" y="26"/>
                    <a:pt x="2081" y="51"/>
                  </a:cubicBezTo>
                  <a:cubicBezTo>
                    <a:pt x="1956" y="101"/>
                    <a:pt x="1856" y="151"/>
                    <a:pt x="1730" y="201"/>
                  </a:cubicBezTo>
                  <a:cubicBezTo>
                    <a:pt x="1505" y="327"/>
                    <a:pt x="1329" y="502"/>
                    <a:pt x="1204" y="728"/>
                  </a:cubicBezTo>
                  <a:cubicBezTo>
                    <a:pt x="878" y="1154"/>
                    <a:pt x="552" y="1580"/>
                    <a:pt x="227" y="2031"/>
                  </a:cubicBezTo>
                  <a:cubicBezTo>
                    <a:pt x="101" y="2181"/>
                    <a:pt x="51" y="2382"/>
                    <a:pt x="51" y="2557"/>
                  </a:cubicBezTo>
                  <a:cubicBezTo>
                    <a:pt x="1" y="2758"/>
                    <a:pt x="1" y="2958"/>
                    <a:pt x="76" y="3134"/>
                  </a:cubicBezTo>
                  <a:cubicBezTo>
                    <a:pt x="101" y="3334"/>
                    <a:pt x="201" y="3485"/>
                    <a:pt x="327" y="3635"/>
                  </a:cubicBezTo>
                  <a:cubicBezTo>
                    <a:pt x="427" y="3785"/>
                    <a:pt x="577" y="3911"/>
                    <a:pt x="728" y="4011"/>
                  </a:cubicBezTo>
                  <a:cubicBezTo>
                    <a:pt x="853" y="4061"/>
                    <a:pt x="953" y="4111"/>
                    <a:pt x="1079" y="4161"/>
                  </a:cubicBezTo>
                  <a:cubicBezTo>
                    <a:pt x="1204" y="4186"/>
                    <a:pt x="1329" y="4211"/>
                    <a:pt x="1455" y="4211"/>
                  </a:cubicBezTo>
                  <a:cubicBezTo>
                    <a:pt x="1580" y="4211"/>
                    <a:pt x="1730" y="4186"/>
                    <a:pt x="1856" y="4161"/>
                  </a:cubicBezTo>
                  <a:cubicBezTo>
                    <a:pt x="1956" y="4111"/>
                    <a:pt x="2081" y="4061"/>
                    <a:pt x="2206" y="4011"/>
                  </a:cubicBezTo>
                  <a:cubicBezTo>
                    <a:pt x="2407" y="3886"/>
                    <a:pt x="2582" y="3710"/>
                    <a:pt x="2708" y="3485"/>
                  </a:cubicBezTo>
                  <a:cubicBezTo>
                    <a:pt x="3034" y="3059"/>
                    <a:pt x="3384" y="2607"/>
                    <a:pt x="3710" y="2181"/>
                  </a:cubicBezTo>
                  <a:cubicBezTo>
                    <a:pt x="3811" y="2006"/>
                    <a:pt x="3886" y="1830"/>
                    <a:pt x="3886" y="1630"/>
                  </a:cubicBezTo>
                  <a:cubicBezTo>
                    <a:pt x="3936" y="1455"/>
                    <a:pt x="3911" y="1254"/>
                    <a:pt x="3861" y="1054"/>
                  </a:cubicBezTo>
                  <a:cubicBezTo>
                    <a:pt x="3811" y="878"/>
                    <a:pt x="3735" y="703"/>
                    <a:pt x="3610" y="577"/>
                  </a:cubicBezTo>
                  <a:cubicBezTo>
                    <a:pt x="3485" y="427"/>
                    <a:pt x="3359" y="302"/>
                    <a:pt x="3184" y="201"/>
                  </a:cubicBezTo>
                  <a:cubicBezTo>
                    <a:pt x="3084" y="151"/>
                    <a:pt x="2958" y="101"/>
                    <a:pt x="2858" y="51"/>
                  </a:cubicBezTo>
                  <a:cubicBezTo>
                    <a:pt x="2708" y="26"/>
                    <a:pt x="2582" y="1"/>
                    <a:pt x="2457" y="1"/>
                  </a:cubicBezTo>
                  <a:close/>
                </a:path>
              </a:pathLst>
            </a:custGeom>
            <a:solidFill>
              <a:srgbClr val="FCDA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8" name="Google Shape;4318;p129"/>
            <p:cNvSpPr/>
            <p:nvPr/>
          </p:nvSpPr>
          <p:spPr>
            <a:xfrm>
              <a:off x="7332981" y="3160431"/>
              <a:ext cx="78568" cy="87440"/>
            </a:xfrm>
            <a:custGeom>
              <a:avLst/>
              <a:gdLst/>
              <a:ahLst/>
              <a:cxnLst/>
              <a:rect l="l" t="t" r="r" b="b"/>
              <a:pathLst>
                <a:path w="4437" h="4938" extrusionOk="0">
                  <a:moveTo>
                    <a:pt x="2983" y="0"/>
                  </a:moveTo>
                  <a:cubicBezTo>
                    <a:pt x="2632" y="25"/>
                    <a:pt x="2231" y="151"/>
                    <a:pt x="1980" y="426"/>
                  </a:cubicBezTo>
                  <a:cubicBezTo>
                    <a:pt x="1329" y="1153"/>
                    <a:pt x="727" y="1930"/>
                    <a:pt x="226" y="2757"/>
                  </a:cubicBezTo>
                  <a:cubicBezTo>
                    <a:pt x="126" y="2933"/>
                    <a:pt x="51" y="3108"/>
                    <a:pt x="51" y="3284"/>
                  </a:cubicBezTo>
                  <a:cubicBezTo>
                    <a:pt x="0" y="3484"/>
                    <a:pt x="25" y="3685"/>
                    <a:pt x="76" y="3860"/>
                  </a:cubicBezTo>
                  <a:cubicBezTo>
                    <a:pt x="176" y="4211"/>
                    <a:pt x="426" y="4562"/>
                    <a:pt x="752" y="4737"/>
                  </a:cubicBezTo>
                  <a:cubicBezTo>
                    <a:pt x="978" y="4863"/>
                    <a:pt x="1229" y="4938"/>
                    <a:pt x="1504" y="4938"/>
                  </a:cubicBezTo>
                  <a:cubicBezTo>
                    <a:pt x="1630" y="4938"/>
                    <a:pt x="1730" y="4913"/>
                    <a:pt x="1855" y="4888"/>
                  </a:cubicBezTo>
                  <a:cubicBezTo>
                    <a:pt x="2231" y="4762"/>
                    <a:pt x="2532" y="4537"/>
                    <a:pt x="2732" y="4211"/>
                  </a:cubicBezTo>
                  <a:cubicBezTo>
                    <a:pt x="2933" y="3860"/>
                    <a:pt x="3183" y="3509"/>
                    <a:pt x="3434" y="3158"/>
                  </a:cubicBezTo>
                  <a:cubicBezTo>
                    <a:pt x="3609" y="2933"/>
                    <a:pt x="3810" y="2707"/>
                    <a:pt x="4010" y="2482"/>
                  </a:cubicBezTo>
                  <a:cubicBezTo>
                    <a:pt x="4261" y="2206"/>
                    <a:pt x="4437" y="1855"/>
                    <a:pt x="4437" y="1454"/>
                  </a:cubicBezTo>
                  <a:cubicBezTo>
                    <a:pt x="4437" y="1254"/>
                    <a:pt x="4411" y="1078"/>
                    <a:pt x="4311" y="903"/>
                  </a:cubicBezTo>
                  <a:cubicBezTo>
                    <a:pt x="4261" y="727"/>
                    <a:pt x="4161" y="577"/>
                    <a:pt x="4010" y="426"/>
                  </a:cubicBezTo>
                  <a:cubicBezTo>
                    <a:pt x="3760" y="201"/>
                    <a:pt x="3409" y="0"/>
                    <a:pt x="3033" y="0"/>
                  </a:cubicBezTo>
                  <a:close/>
                </a:path>
              </a:pathLst>
            </a:custGeom>
            <a:solidFill>
              <a:srgbClr val="FCDA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9" name="Google Shape;4319;p129"/>
            <p:cNvSpPr/>
            <p:nvPr/>
          </p:nvSpPr>
          <p:spPr>
            <a:xfrm>
              <a:off x="7388018" y="3241640"/>
              <a:ext cx="74124" cy="72813"/>
            </a:xfrm>
            <a:custGeom>
              <a:avLst/>
              <a:gdLst/>
              <a:ahLst/>
              <a:cxnLst/>
              <a:rect l="l" t="t" r="r" b="b"/>
              <a:pathLst>
                <a:path w="4186" h="4112" extrusionOk="0">
                  <a:moveTo>
                    <a:pt x="2732" y="1"/>
                  </a:moveTo>
                  <a:cubicBezTo>
                    <a:pt x="2607" y="26"/>
                    <a:pt x="2456" y="26"/>
                    <a:pt x="2331" y="51"/>
                  </a:cubicBezTo>
                  <a:cubicBezTo>
                    <a:pt x="2105" y="126"/>
                    <a:pt x="1880" y="252"/>
                    <a:pt x="1704" y="427"/>
                  </a:cubicBezTo>
                  <a:cubicBezTo>
                    <a:pt x="1278" y="828"/>
                    <a:pt x="852" y="1229"/>
                    <a:pt x="426" y="1655"/>
                  </a:cubicBezTo>
                  <a:cubicBezTo>
                    <a:pt x="301" y="1780"/>
                    <a:pt x="201" y="1931"/>
                    <a:pt x="126" y="2106"/>
                  </a:cubicBezTo>
                  <a:cubicBezTo>
                    <a:pt x="50" y="2282"/>
                    <a:pt x="0" y="2457"/>
                    <a:pt x="25" y="2658"/>
                  </a:cubicBezTo>
                  <a:cubicBezTo>
                    <a:pt x="0" y="2858"/>
                    <a:pt x="50" y="3059"/>
                    <a:pt x="126" y="3234"/>
                  </a:cubicBezTo>
                  <a:cubicBezTo>
                    <a:pt x="201" y="3409"/>
                    <a:pt x="301" y="3560"/>
                    <a:pt x="426" y="3685"/>
                  </a:cubicBezTo>
                  <a:cubicBezTo>
                    <a:pt x="527" y="3760"/>
                    <a:pt x="627" y="3835"/>
                    <a:pt x="727" y="3911"/>
                  </a:cubicBezTo>
                  <a:cubicBezTo>
                    <a:pt x="953" y="4036"/>
                    <a:pt x="1203" y="4111"/>
                    <a:pt x="1454" y="4111"/>
                  </a:cubicBezTo>
                  <a:cubicBezTo>
                    <a:pt x="1579" y="4086"/>
                    <a:pt x="1704" y="4086"/>
                    <a:pt x="1855" y="4061"/>
                  </a:cubicBezTo>
                  <a:cubicBezTo>
                    <a:pt x="2080" y="3986"/>
                    <a:pt x="2306" y="3861"/>
                    <a:pt x="2481" y="3685"/>
                  </a:cubicBezTo>
                  <a:cubicBezTo>
                    <a:pt x="2907" y="3284"/>
                    <a:pt x="3334" y="2883"/>
                    <a:pt x="3760" y="2457"/>
                  </a:cubicBezTo>
                  <a:cubicBezTo>
                    <a:pt x="3885" y="2332"/>
                    <a:pt x="3985" y="2181"/>
                    <a:pt x="4035" y="2006"/>
                  </a:cubicBezTo>
                  <a:cubicBezTo>
                    <a:pt x="4136" y="1830"/>
                    <a:pt x="4186" y="1655"/>
                    <a:pt x="4161" y="1455"/>
                  </a:cubicBezTo>
                  <a:cubicBezTo>
                    <a:pt x="4186" y="1254"/>
                    <a:pt x="4136" y="1054"/>
                    <a:pt x="4035" y="878"/>
                  </a:cubicBezTo>
                  <a:cubicBezTo>
                    <a:pt x="3985" y="703"/>
                    <a:pt x="3885" y="552"/>
                    <a:pt x="3760" y="427"/>
                  </a:cubicBezTo>
                  <a:cubicBezTo>
                    <a:pt x="3659" y="352"/>
                    <a:pt x="3559" y="277"/>
                    <a:pt x="3459" y="201"/>
                  </a:cubicBezTo>
                  <a:cubicBezTo>
                    <a:pt x="3233" y="76"/>
                    <a:pt x="2983" y="1"/>
                    <a:pt x="2732" y="1"/>
                  </a:cubicBezTo>
                  <a:close/>
                </a:path>
              </a:pathLst>
            </a:custGeom>
            <a:solidFill>
              <a:srgbClr val="FCDA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0" name="Google Shape;4320;p129"/>
            <p:cNvSpPr/>
            <p:nvPr/>
          </p:nvSpPr>
          <p:spPr>
            <a:xfrm>
              <a:off x="6493716" y="2318076"/>
              <a:ext cx="61711" cy="65695"/>
            </a:xfrm>
            <a:custGeom>
              <a:avLst/>
              <a:gdLst/>
              <a:ahLst/>
              <a:cxnLst/>
              <a:rect l="l" t="t" r="r" b="b"/>
              <a:pathLst>
                <a:path w="3485" h="3710" extrusionOk="0">
                  <a:moveTo>
                    <a:pt x="1404" y="0"/>
                  </a:moveTo>
                  <a:cubicBezTo>
                    <a:pt x="1254" y="0"/>
                    <a:pt x="1103" y="25"/>
                    <a:pt x="953" y="100"/>
                  </a:cubicBezTo>
                  <a:cubicBezTo>
                    <a:pt x="778" y="151"/>
                    <a:pt x="627" y="226"/>
                    <a:pt x="477" y="376"/>
                  </a:cubicBezTo>
                  <a:cubicBezTo>
                    <a:pt x="402" y="451"/>
                    <a:pt x="327" y="552"/>
                    <a:pt x="226" y="652"/>
                  </a:cubicBezTo>
                  <a:cubicBezTo>
                    <a:pt x="101" y="877"/>
                    <a:pt x="26" y="1103"/>
                    <a:pt x="1" y="1354"/>
                  </a:cubicBezTo>
                  <a:cubicBezTo>
                    <a:pt x="1" y="1504"/>
                    <a:pt x="26" y="1629"/>
                    <a:pt x="26" y="1755"/>
                  </a:cubicBezTo>
                  <a:cubicBezTo>
                    <a:pt x="76" y="2005"/>
                    <a:pt x="201" y="2231"/>
                    <a:pt x="377" y="2406"/>
                  </a:cubicBezTo>
                  <a:cubicBezTo>
                    <a:pt x="552" y="2682"/>
                    <a:pt x="753" y="2958"/>
                    <a:pt x="953" y="3233"/>
                  </a:cubicBezTo>
                  <a:cubicBezTo>
                    <a:pt x="1078" y="3384"/>
                    <a:pt x="1229" y="3484"/>
                    <a:pt x="1404" y="3559"/>
                  </a:cubicBezTo>
                  <a:cubicBezTo>
                    <a:pt x="1580" y="3659"/>
                    <a:pt x="1755" y="3710"/>
                    <a:pt x="1956" y="3710"/>
                  </a:cubicBezTo>
                  <a:lnTo>
                    <a:pt x="2056" y="3710"/>
                  </a:lnTo>
                  <a:cubicBezTo>
                    <a:pt x="2231" y="3710"/>
                    <a:pt x="2382" y="3684"/>
                    <a:pt x="2507" y="3609"/>
                  </a:cubicBezTo>
                  <a:cubicBezTo>
                    <a:pt x="2707" y="3584"/>
                    <a:pt x="2858" y="3484"/>
                    <a:pt x="3008" y="3359"/>
                  </a:cubicBezTo>
                  <a:cubicBezTo>
                    <a:pt x="3083" y="3258"/>
                    <a:pt x="3159" y="3158"/>
                    <a:pt x="3234" y="3058"/>
                  </a:cubicBezTo>
                  <a:cubicBezTo>
                    <a:pt x="3384" y="2857"/>
                    <a:pt x="3459" y="2607"/>
                    <a:pt x="3484" y="2356"/>
                  </a:cubicBezTo>
                  <a:cubicBezTo>
                    <a:pt x="3459" y="2231"/>
                    <a:pt x="3459" y="2105"/>
                    <a:pt x="3459" y="1955"/>
                  </a:cubicBezTo>
                  <a:cubicBezTo>
                    <a:pt x="3384" y="1704"/>
                    <a:pt x="3284" y="1504"/>
                    <a:pt x="3108" y="1303"/>
                  </a:cubicBezTo>
                  <a:cubicBezTo>
                    <a:pt x="2908" y="1028"/>
                    <a:pt x="2733" y="752"/>
                    <a:pt x="2532" y="476"/>
                  </a:cubicBezTo>
                  <a:cubicBezTo>
                    <a:pt x="2407" y="326"/>
                    <a:pt x="2256" y="226"/>
                    <a:pt x="2081" y="151"/>
                  </a:cubicBezTo>
                  <a:cubicBezTo>
                    <a:pt x="1905" y="50"/>
                    <a:pt x="1730" y="0"/>
                    <a:pt x="1530" y="0"/>
                  </a:cubicBezTo>
                  <a:close/>
                </a:path>
              </a:pathLst>
            </a:custGeom>
            <a:solidFill>
              <a:srgbClr val="FCDA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1" name="Google Shape;4321;p129"/>
            <p:cNvSpPr/>
            <p:nvPr/>
          </p:nvSpPr>
          <p:spPr>
            <a:xfrm>
              <a:off x="6586029" y="2283899"/>
              <a:ext cx="63924" cy="61268"/>
            </a:xfrm>
            <a:custGeom>
              <a:avLst/>
              <a:gdLst/>
              <a:ahLst/>
              <a:cxnLst/>
              <a:rect l="l" t="t" r="r" b="b"/>
              <a:pathLst>
                <a:path w="3610" h="3460" extrusionOk="0">
                  <a:moveTo>
                    <a:pt x="1429" y="0"/>
                  </a:moveTo>
                  <a:cubicBezTo>
                    <a:pt x="1354" y="0"/>
                    <a:pt x="1254" y="0"/>
                    <a:pt x="1154" y="25"/>
                  </a:cubicBezTo>
                  <a:cubicBezTo>
                    <a:pt x="978" y="76"/>
                    <a:pt x="803" y="151"/>
                    <a:pt x="652" y="251"/>
                  </a:cubicBezTo>
                  <a:cubicBezTo>
                    <a:pt x="477" y="351"/>
                    <a:pt x="352" y="477"/>
                    <a:pt x="251" y="652"/>
                  </a:cubicBezTo>
                  <a:lnTo>
                    <a:pt x="101" y="978"/>
                  </a:lnTo>
                  <a:cubicBezTo>
                    <a:pt x="1" y="1228"/>
                    <a:pt x="1" y="1479"/>
                    <a:pt x="51" y="1755"/>
                  </a:cubicBezTo>
                  <a:cubicBezTo>
                    <a:pt x="101" y="1880"/>
                    <a:pt x="126" y="1980"/>
                    <a:pt x="176" y="2106"/>
                  </a:cubicBezTo>
                  <a:cubicBezTo>
                    <a:pt x="302" y="2331"/>
                    <a:pt x="452" y="2507"/>
                    <a:pt x="652" y="2657"/>
                  </a:cubicBezTo>
                  <a:cubicBezTo>
                    <a:pt x="903" y="2832"/>
                    <a:pt x="1129" y="3033"/>
                    <a:pt x="1354" y="3208"/>
                  </a:cubicBezTo>
                  <a:cubicBezTo>
                    <a:pt x="1505" y="3334"/>
                    <a:pt x="1680" y="3384"/>
                    <a:pt x="1880" y="3409"/>
                  </a:cubicBezTo>
                  <a:cubicBezTo>
                    <a:pt x="1981" y="3434"/>
                    <a:pt x="2081" y="3459"/>
                    <a:pt x="2181" y="3459"/>
                  </a:cubicBezTo>
                  <a:cubicBezTo>
                    <a:pt x="2281" y="3459"/>
                    <a:pt x="2357" y="3434"/>
                    <a:pt x="2457" y="3409"/>
                  </a:cubicBezTo>
                  <a:cubicBezTo>
                    <a:pt x="2657" y="3384"/>
                    <a:pt x="2808" y="3309"/>
                    <a:pt x="2958" y="3183"/>
                  </a:cubicBezTo>
                  <a:cubicBezTo>
                    <a:pt x="3134" y="3108"/>
                    <a:pt x="3259" y="2958"/>
                    <a:pt x="3359" y="2807"/>
                  </a:cubicBezTo>
                  <a:cubicBezTo>
                    <a:pt x="3409" y="2682"/>
                    <a:pt x="3459" y="2582"/>
                    <a:pt x="3535" y="2457"/>
                  </a:cubicBezTo>
                  <a:cubicBezTo>
                    <a:pt x="3610" y="2206"/>
                    <a:pt x="3610" y="1955"/>
                    <a:pt x="3560" y="1705"/>
                  </a:cubicBezTo>
                  <a:cubicBezTo>
                    <a:pt x="3535" y="1579"/>
                    <a:pt x="3484" y="1454"/>
                    <a:pt x="3434" y="1354"/>
                  </a:cubicBezTo>
                  <a:cubicBezTo>
                    <a:pt x="3334" y="1128"/>
                    <a:pt x="3159" y="953"/>
                    <a:pt x="2958" y="802"/>
                  </a:cubicBezTo>
                  <a:cubicBezTo>
                    <a:pt x="2733" y="602"/>
                    <a:pt x="2482" y="426"/>
                    <a:pt x="2256" y="251"/>
                  </a:cubicBezTo>
                  <a:cubicBezTo>
                    <a:pt x="2106" y="126"/>
                    <a:pt x="1931" y="51"/>
                    <a:pt x="1730" y="25"/>
                  </a:cubicBezTo>
                  <a:cubicBezTo>
                    <a:pt x="1630" y="0"/>
                    <a:pt x="1530" y="0"/>
                    <a:pt x="1429" y="0"/>
                  </a:cubicBezTo>
                  <a:close/>
                </a:path>
              </a:pathLst>
            </a:custGeom>
            <a:solidFill>
              <a:srgbClr val="FCDA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2" name="Google Shape;4322;p129"/>
            <p:cNvSpPr/>
            <p:nvPr/>
          </p:nvSpPr>
          <p:spPr>
            <a:xfrm>
              <a:off x="6683672" y="2227977"/>
              <a:ext cx="52839" cy="51051"/>
            </a:xfrm>
            <a:custGeom>
              <a:avLst/>
              <a:gdLst/>
              <a:ahLst/>
              <a:cxnLst/>
              <a:rect l="l" t="t" r="r" b="b"/>
              <a:pathLst>
                <a:path w="2984" h="2883" extrusionOk="0">
                  <a:moveTo>
                    <a:pt x="1504" y="0"/>
                  </a:moveTo>
                  <a:cubicBezTo>
                    <a:pt x="752" y="0"/>
                    <a:pt x="101" y="602"/>
                    <a:pt x="51" y="1354"/>
                  </a:cubicBezTo>
                  <a:cubicBezTo>
                    <a:pt x="1" y="2131"/>
                    <a:pt x="627" y="2833"/>
                    <a:pt x="1404" y="2883"/>
                  </a:cubicBezTo>
                  <a:lnTo>
                    <a:pt x="1479" y="2883"/>
                  </a:lnTo>
                  <a:cubicBezTo>
                    <a:pt x="2231" y="2883"/>
                    <a:pt x="2883" y="2281"/>
                    <a:pt x="2933" y="1529"/>
                  </a:cubicBezTo>
                  <a:cubicBezTo>
                    <a:pt x="2983" y="752"/>
                    <a:pt x="2356" y="51"/>
                    <a:pt x="1580" y="0"/>
                  </a:cubicBezTo>
                  <a:close/>
                </a:path>
              </a:pathLst>
            </a:custGeom>
            <a:solidFill>
              <a:srgbClr val="FCDA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3" name="Google Shape;4323;p129"/>
            <p:cNvSpPr/>
            <p:nvPr/>
          </p:nvSpPr>
          <p:spPr>
            <a:xfrm>
              <a:off x="6390760" y="2332277"/>
              <a:ext cx="72353" cy="72353"/>
            </a:xfrm>
            <a:custGeom>
              <a:avLst/>
              <a:gdLst/>
              <a:ahLst/>
              <a:cxnLst/>
              <a:rect l="l" t="t" r="r" b="b"/>
              <a:pathLst>
                <a:path w="4086" h="4086" extrusionOk="0">
                  <a:moveTo>
                    <a:pt x="1404" y="0"/>
                  </a:moveTo>
                  <a:cubicBezTo>
                    <a:pt x="1253" y="0"/>
                    <a:pt x="1103" y="50"/>
                    <a:pt x="953" y="100"/>
                  </a:cubicBezTo>
                  <a:cubicBezTo>
                    <a:pt x="777" y="151"/>
                    <a:pt x="627" y="251"/>
                    <a:pt x="476" y="376"/>
                  </a:cubicBezTo>
                  <a:cubicBezTo>
                    <a:pt x="401" y="476"/>
                    <a:pt x="326" y="577"/>
                    <a:pt x="226" y="652"/>
                  </a:cubicBezTo>
                  <a:cubicBezTo>
                    <a:pt x="100" y="877"/>
                    <a:pt x="0" y="1128"/>
                    <a:pt x="0" y="1379"/>
                  </a:cubicBezTo>
                  <a:cubicBezTo>
                    <a:pt x="0" y="1504"/>
                    <a:pt x="25" y="1629"/>
                    <a:pt x="25" y="1755"/>
                  </a:cubicBezTo>
                  <a:cubicBezTo>
                    <a:pt x="75" y="2005"/>
                    <a:pt x="201" y="2231"/>
                    <a:pt x="351" y="2431"/>
                  </a:cubicBezTo>
                  <a:cubicBezTo>
                    <a:pt x="752" y="2807"/>
                    <a:pt x="1153" y="3208"/>
                    <a:pt x="1554" y="3609"/>
                  </a:cubicBezTo>
                  <a:cubicBezTo>
                    <a:pt x="1679" y="3760"/>
                    <a:pt x="1830" y="3860"/>
                    <a:pt x="2005" y="3935"/>
                  </a:cubicBezTo>
                  <a:cubicBezTo>
                    <a:pt x="2181" y="4035"/>
                    <a:pt x="2356" y="4085"/>
                    <a:pt x="2557" y="4085"/>
                  </a:cubicBezTo>
                  <a:lnTo>
                    <a:pt x="2682" y="4085"/>
                  </a:lnTo>
                  <a:cubicBezTo>
                    <a:pt x="2832" y="4085"/>
                    <a:pt x="2983" y="4060"/>
                    <a:pt x="3133" y="3985"/>
                  </a:cubicBezTo>
                  <a:cubicBezTo>
                    <a:pt x="3308" y="3935"/>
                    <a:pt x="3459" y="3860"/>
                    <a:pt x="3609" y="3710"/>
                  </a:cubicBezTo>
                  <a:cubicBezTo>
                    <a:pt x="3684" y="3634"/>
                    <a:pt x="3760" y="3534"/>
                    <a:pt x="3860" y="3434"/>
                  </a:cubicBezTo>
                  <a:cubicBezTo>
                    <a:pt x="3985" y="3208"/>
                    <a:pt x="4085" y="2983"/>
                    <a:pt x="4085" y="2707"/>
                  </a:cubicBezTo>
                  <a:cubicBezTo>
                    <a:pt x="4085" y="2582"/>
                    <a:pt x="4060" y="2456"/>
                    <a:pt x="4060" y="2331"/>
                  </a:cubicBezTo>
                  <a:cubicBezTo>
                    <a:pt x="4010" y="2080"/>
                    <a:pt x="3885" y="1855"/>
                    <a:pt x="3734" y="1679"/>
                  </a:cubicBezTo>
                  <a:cubicBezTo>
                    <a:pt x="3333" y="1278"/>
                    <a:pt x="2932" y="877"/>
                    <a:pt x="2506" y="501"/>
                  </a:cubicBezTo>
                  <a:cubicBezTo>
                    <a:pt x="2406" y="351"/>
                    <a:pt x="2256" y="251"/>
                    <a:pt x="2080" y="176"/>
                  </a:cubicBezTo>
                  <a:cubicBezTo>
                    <a:pt x="1905" y="75"/>
                    <a:pt x="1729" y="25"/>
                    <a:pt x="1529" y="25"/>
                  </a:cubicBezTo>
                  <a:cubicBezTo>
                    <a:pt x="1479" y="25"/>
                    <a:pt x="1454" y="0"/>
                    <a:pt x="1404" y="0"/>
                  </a:cubicBezTo>
                  <a:close/>
                </a:path>
              </a:pathLst>
            </a:custGeom>
            <a:solidFill>
              <a:srgbClr val="FCDA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4" name="Google Shape;4324;p129"/>
            <p:cNvSpPr/>
            <p:nvPr/>
          </p:nvSpPr>
          <p:spPr>
            <a:xfrm>
              <a:off x="4993615" y="3469773"/>
              <a:ext cx="854776" cy="337292"/>
            </a:xfrm>
            <a:custGeom>
              <a:avLst/>
              <a:gdLst/>
              <a:ahLst/>
              <a:cxnLst/>
              <a:rect l="l" t="t" r="r" b="b"/>
              <a:pathLst>
                <a:path w="48272" h="19048" extrusionOk="0">
                  <a:moveTo>
                    <a:pt x="19199" y="0"/>
                  </a:moveTo>
                  <a:lnTo>
                    <a:pt x="0" y="11604"/>
                  </a:lnTo>
                  <a:lnTo>
                    <a:pt x="29073" y="19048"/>
                  </a:lnTo>
                  <a:lnTo>
                    <a:pt x="48271" y="7444"/>
                  </a:lnTo>
                  <a:lnTo>
                    <a:pt x="19199"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5" name="Google Shape;4325;p129"/>
            <p:cNvSpPr/>
            <p:nvPr/>
          </p:nvSpPr>
          <p:spPr>
            <a:xfrm>
              <a:off x="4670068" y="3439138"/>
              <a:ext cx="840132" cy="352397"/>
            </a:xfrm>
            <a:custGeom>
              <a:avLst/>
              <a:gdLst/>
              <a:ahLst/>
              <a:cxnLst/>
              <a:rect l="l" t="t" r="r" b="b"/>
              <a:pathLst>
                <a:path w="47445" h="19901" extrusionOk="0">
                  <a:moveTo>
                    <a:pt x="24913" y="1"/>
                  </a:moveTo>
                  <a:lnTo>
                    <a:pt x="1" y="6542"/>
                  </a:lnTo>
                  <a:lnTo>
                    <a:pt x="22507" y="19901"/>
                  </a:lnTo>
                  <a:lnTo>
                    <a:pt x="47445" y="13334"/>
                  </a:lnTo>
                  <a:lnTo>
                    <a:pt x="24913" y="1"/>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6" name="Google Shape;4326;p129"/>
            <p:cNvSpPr/>
            <p:nvPr/>
          </p:nvSpPr>
          <p:spPr>
            <a:xfrm>
              <a:off x="5000274" y="3439138"/>
              <a:ext cx="509941" cy="236130"/>
            </a:xfrm>
            <a:custGeom>
              <a:avLst/>
              <a:gdLst/>
              <a:ahLst/>
              <a:cxnLst/>
              <a:rect l="l" t="t" r="r" b="b"/>
              <a:pathLst>
                <a:path w="28798" h="13335" extrusionOk="0">
                  <a:moveTo>
                    <a:pt x="6266" y="1"/>
                  </a:moveTo>
                  <a:lnTo>
                    <a:pt x="0" y="9450"/>
                  </a:lnTo>
                  <a:lnTo>
                    <a:pt x="28798" y="13334"/>
                  </a:lnTo>
                  <a:lnTo>
                    <a:pt x="6266" y="1"/>
                  </a:ln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7" name="Google Shape;4327;p129"/>
            <p:cNvSpPr/>
            <p:nvPr/>
          </p:nvSpPr>
          <p:spPr>
            <a:xfrm>
              <a:off x="5289201" y="2417931"/>
              <a:ext cx="653283" cy="1077554"/>
            </a:xfrm>
            <a:custGeom>
              <a:avLst/>
              <a:gdLst/>
              <a:ahLst/>
              <a:cxnLst/>
              <a:rect l="l" t="t" r="r" b="b"/>
              <a:pathLst>
                <a:path w="36893" h="60853" extrusionOk="0">
                  <a:moveTo>
                    <a:pt x="9148" y="0"/>
                  </a:moveTo>
                  <a:lnTo>
                    <a:pt x="0" y="16241"/>
                  </a:lnTo>
                  <a:lnTo>
                    <a:pt x="36893" y="60853"/>
                  </a:lnTo>
                  <a:cubicBezTo>
                    <a:pt x="35915" y="53334"/>
                    <a:pt x="32958" y="46241"/>
                    <a:pt x="29374" y="39524"/>
                  </a:cubicBezTo>
                  <a:cubicBezTo>
                    <a:pt x="27945" y="36818"/>
                    <a:pt x="26291" y="34211"/>
                    <a:pt x="24812" y="31529"/>
                  </a:cubicBezTo>
                  <a:cubicBezTo>
                    <a:pt x="23158" y="28572"/>
                    <a:pt x="21680" y="25539"/>
                    <a:pt x="20201" y="22507"/>
                  </a:cubicBezTo>
                  <a:cubicBezTo>
                    <a:pt x="16642" y="15213"/>
                    <a:pt x="12707" y="7294"/>
                    <a:pt x="9148"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8" name="Google Shape;4328;p129"/>
            <p:cNvSpPr/>
            <p:nvPr/>
          </p:nvSpPr>
          <p:spPr>
            <a:xfrm>
              <a:off x="5326477" y="2623717"/>
              <a:ext cx="580505" cy="777696"/>
            </a:xfrm>
            <a:custGeom>
              <a:avLst/>
              <a:gdLst/>
              <a:ahLst/>
              <a:cxnLst/>
              <a:rect l="l" t="t" r="r" b="b"/>
              <a:pathLst>
                <a:path w="32783" h="43919" extrusionOk="0">
                  <a:moveTo>
                    <a:pt x="224" y="1"/>
                  </a:moveTo>
                  <a:cubicBezTo>
                    <a:pt x="184" y="1"/>
                    <a:pt x="142" y="13"/>
                    <a:pt x="101" y="34"/>
                  </a:cubicBezTo>
                  <a:cubicBezTo>
                    <a:pt x="26" y="109"/>
                    <a:pt x="1" y="209"/>
                    <a:pt x="76" y="309"/>
                  </a:cubicBezTo>
                  <a:cubicBezTo>
                    <a:pt x="10953" y="14645"/>
                    <a:pt x="21830" y="29307"/>
                    <a:pt x="32432" y="43843"/>
                  </a:cubicBezTo>
                  <a:cubicBezTo>
                    <a:pt x="32482" y="43893"/>
                    <a:pt x="32532" y="43918"/>
                    <a:pt x="32582" y="43918"/>
                  </a:cubicBezTo>
                  <a:lnTo>
                    <a:pt x="32682" y="43893"/>
                  </a:lnTo>
                  <a:cubicBezTo>
                    <a:pt x="32783" y="43818"/>
                    <a:pt x="32783" y="43718"/>
                    <a:pt x="32733" y="43618"/>
                  </a:cubicBezTo>
                  <a:cubicBezTo>
                    <a:pt x="22131" y="29081"/>
                    <a:pt x="11229" y="14445"/>
                    <a:pt x="376" y="84"/>
                  </a:cubicBezTo>
                  <a:cubicBezTo>
                    <a:pt x="332" y="25"/>
                    <a:pt x="280" y="1"/>
                    <a:pt x="224"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9" name="Google Shape;4329;p129"/>
            <p:cNvSpPr/>
            <p:nvPr/>
          </p:nvSpPr>
          <p:spPr>
            <a:xfrm>
              <a:off x="5384613" y="2529315"/>
              <a:ext cx="517484" cy="865436"/>
            </a:xfrm>
            <a:custGeom>
              <a:avLst/>
              <a:gdLst/>
              <a:ahLst/>
              <a:cxnLst/>
              <a:rect l="l" t="t" r="r" b="b"/>
              <a:pathLst>
                <a:path w="29224" h="48874" extrusionOk="0">
                  <a:moveTo>
                    <a:pt x="219" y="0"/>
                  </a:moveTo>
                  <a:cubicBezTo>
                    <a:pt x="186" y="0"/>
                    <a:pt x="153" y="8"/>
                    <a:pt x="126" y="26"/>
                  </a:cubicBezTo>
                  <a:cubicBezTo>
                    <a:pt x="26" y="76"/>
                    <a:pt x="1" y="177"/>
                    <a:pt x="51" y="277"/>
                  </a:cubicBezTo>
                  <a:cubicBezTo>
                    <a:pt x="11830" y="20026"/>
                    <a:pt x="28698" y="48498"/>
                    <a:pt x="28873" y="48773"/>
                  </a:cubicBezTo>
                  <a:cubicBezTo>
                    <a:pt x="28898" y="48823"/>
                    <a:pt x="28948" y="48874"/>
                    <a:pt x="29023" y="48874"/>
                  </a:cubicBezTo>
                  <a:lnTo>
                    <a:pt x="29124" y="48848"/>
                  </a:lnTo>
                  <a:cubicBezTo>
                    <a:pt x="29199" y="48798"/>
                    <a:pt x="29224" y="48673"/>
                    <a:pt x="29174" y="48598"/>
                  </a:cubicBezTo>
                  <a:cubicBezTo>
                    <a:pt x="29023" y="48297"/>
                    <a:pt x="12156" y="19826"/>
                    <a:pt x="377" y="76"/>
                  </a:cubicBezTo>
                  <a:cubicBezTo>
                    <a:pt x="344" y="28"/>
                    <a:pt x="281" y="0"/>
                    <a:pt x="219"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0" name="Google Shape;4330;p129"/>
            <p:cNvSpPr/>
            <p:nvPr/>
          </p:nvSpPr>
          <p:spPr>
            <a:xfrm>
              <a:off x="5215075" y="3326851"/>
              <a:ext cx="877407" cy="382588"/>
            </a:xfrm>
            <a:custGeom>
              <a:avLst/>
              <a:gdLst/>
              <a:ahLst/>
              <a:cxnLst/>
              <a:rect l="l" t="t" r="r" b="b"/>
              <a:pathLst>
                <a:path w="49550" h="21606" extrusionOk="0">
                  <a:moveTo>
                    <a:pt x="33209" y="1"/>
                  </a:moveTo>
                  <a:lnTo>
                    <a:pt x="251" y="3460"/>
                  </a:lnTo>
                  <a:lnTo>
                    <a:pt x="1" y="3785"/>
                  </a:lnTo>
                  <a:cubicBezTo>
                    <a:pt x="25916" y="14437"/>
                    <a:pt x="17946" y="12332"/>
                    <a:pt x="44838" y="20202"/>
                  </a:cubicBezTo>
                  <a:lnTo>
                    <a:pt x="49550" y="21605"/>
                  </a:lnTo>
                  <a:cubicBezTo>
                    <a:pt x="35615" y="14537"/>
                    <a:pt x="48923" y="19675"/>
                    <a:pt x="33209"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1" name="Google Shape;4331;p129"/>
            <p:cNvSpPr/>
            <p:nvPr/>
          </p:nvSpPr>
          <p:spPr>
            <a:xfrm>
              <a:off x="5186671" y="3395204"/>
              <a:ext cx="740722" cy="363039"/>
            </a:xfrm>
            <a:custGeom>
              <a:avLst/>
              <a:gdLst/>
              <a:ahLst/>
              <a:cxnLst/>
              <a:rect l="l" t="t" r="r" b="b"/>
              <a:pathLst>
                <a:path w="41831" h="20502" extrusionOk="0">
                  <a:moveTo>
                    <a:pt x="1555" y="1"/>
                  </a:moveTo>
                  <a:cubicBezTo>
                    <a:pt x="577" y="2407"/>
                    <a:pt x="1" y="8096"/>
                    <a:pt x="1" y="8096"/>
                  </a:cubicBezTo>
                  <a:cubicBezTo>
                    <a:pt x="13284" y="12457"/>
                    <a:pt x="26968" y="16617"/>
                    <a:pt x="40402" y="20502"/>
                  </a:cubicBezTo>
                  <a:cubicBezTo>
                    <a:pt x="40628" y="19399"/>
                    <a:pt x="41780" y="15414"/>
                    <a:pt x="41831" y="14512"/>
                  </a:cubicBezTo>
                  <a:cubicBezTo>
                    <a:pt x="41430" y="14311"/>
                    <a:pt x="14662" y="4637"/>
                    <a:pt x="1555"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2" name="Google Shape;4332;p129"/>
            <p:cNvSpPr/>
            <p:nvPr/>
          </p:nvSpPr>
          <p:spPr>
            <a:xfrm>
              <a:off x="5196003" y="3468321"/>
              <a:ext cx="700774" cy="244222"/>
            </a:xfrm>
            <a:custGeom>
              <a:avLst/>
              <a:gdLst/>
              <a:ahLst/>
              <a:cxnLst/>
              <a:rect l="l" t="t" r="r" b="b"/>
              <a:pathLst>
                <a:path w="39575" h="13792" extrusionOk="0">
                  <a:moveTo>
                    <a:pt x="221" y="0"/>
                  </a:moveTo>
                  <a:cubicBezTo>
                    <a:pt x="134" y="0"/>
                    <a:pt x="46" y="45"/>
                    <a:pt x="25" y="107"/>
                  </a:cubicBezTo>
                  <a:cubicBezTo>
                    <a:pt x="0" y="207"/>
                    <a:pt x="50" y="308"/>
                    <a:pt x="125" y="358"/>
                  </a:cubicBezTo>
                  <a:cubicBezTo>
                    <a:pt x="13008" y="5145"/>
                    <a:pt x="26191" y="9656"/>
                    <a:pt x="39324" y="13766"/>
                  </a:cubicBezTo>
                  <a:lnTo>
                    <a:pt x="39374" y="13792"/>
                  </a:lnTo>
                  <a:cubicBezTo>
                    <a:pt x="39449" y="13792"/>
                    <a:pt x="39524" y="13741"/>
                    <a:pt x="39549" y="13641"/>
                  </a:cubicBezTo>
                  <a:cubicBezTo>
                    <a:pt x="39574" y="13566"/>
                    <a:pt x="39524" y="13441"/>
                    <a:pt x="39424" y="13416"/>
                  </a:cubicBezTo>
                  <a:cubicBezTo>
                    <a:pt x="26316" y="9305"/>
                    <a:pt x="13133" y="4794"/>
                    <a:pt x="276" y="7"/>
                  </a:cubicBezTo>
                  <a:cubicBezTo>
                    <a:pt x="258" y="3"/>
                    <a:pt x="239" y="0"/>
                    <a:pt x="221"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3" name="Google Shape;4333;p129"/>
            <p:cNvSpPr/>
            <p:nvPr/>
          </p:nvSpPr>
          <p:spPr>
            <a:xfrm>
              <a:off x="5547937" y="3549300"/>
              <a:ext cx="363057" cy="143271"/>
            </a:xfrm>
            <a:custGeom>
              <a:avLst/>
              <a:gdLst/>
              <a:ahLst/>
              <a:cxnLst/>
              <a:rect l="l" t="t" r="r" b="b"/>
              <a:pathLst>
                <a:path w="20503" h="8091" extrusionOk="0">
                  <a:moveTo>
                    <a:pt x="197" y="1"/>
                  </a:moveTo>
                  <a:cubicBezTo>
                    <a:pt x="128" y="1"/>
                    <a:pt x="69" y="47"/>
                    <a:pt x="51" y="121"/>
                  </a:cubicBezTo>
                  <a:cubicBezTo>
                    <a:pt x="1" y="221"/>
                    <a:pt x="51" y="321"/>
                    <a:pt x="151" y="346"/>
                  </a:cubicBezTo>
                  <a:lnTo>
                    <a:pt x="20227" y="8091"/>
                  </a:lnTo>
                  <a:lnTo>
                    <a:pt x="20277" y="8091"/>
                  </a:lnTo>
                  <a:cubicBezTo>
                    <a:pt x="20352" y="8091"/>
                    <a:pt x="20427" y="8041"/>
                    <a:pt x="20452" y="7965"/>
                  </a:cubicBezTo>
                  <a:cubicBezTo>
                    <a:pt x="20502" y="7890"/>
                    <a:pt x="20452" y="7765"/>
                    <a:pt x="20352" y="7740"/>
                  </a:cubicBezTo>
                  <a:lnTo>
                    <a:pt x="277" y="20"/>
                  </a:lnTo>
                  <a:cubicBezTo>
                    <a:pt x="250" y="7"/>
                    <a:pt x="223" y="1"/>
                    <a:pt x="197"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4" name="Google Shape;4334;p129"/>
            <p:cNvSpPr/>
            <p:nvPr/>
          </p:nvSpPr>
          <p:spPr>
            <a:xfrm>
              <a:off x="5205317" y="3414612"/>
              <a:ext cx="268074" cy="107980"/>
            </a:xfrm>
            <a:custGeom>
              <a:avLst/>
              <a:gdLst/>
              <a:ahLst/>
              <a:cxnLst/>
              <a:rect l="l" t="t" r="r" b="b"/>
              <a:pathLst>
                <a:path w="15139" h="6098" extrusionOk="0">
                  <a:moveTo>
                    <a:pt x="225" y="1"/>
                  </a:moveTo>
                  <a:cubicBezTo>
                    <a:pt x="143" y="1"/>
                    <a:pt x="67" y="50"/>
                    <a:pt x="25" y="133"/>
                  </a:cubicBezTo>
                  <a:cubicBezTo>
                    <a:pt x="0" y="208"/>
                    <a:pt x="51" y="333"/>
                    <a:pt x="151" y="358"/>
                  </a:cubicBezTo>
                  <a:cubicBezTo>
                    <a:pt x="4261" y="1812"/>
                    <a:pt x="11053" y="4418"/>
                    <a:pt x="14838" y="6073"/>
                  </a:cubicBezTo>
                  <a:lnTo>
                    <a:pt x="14913" y="6098"/>
                  </a:lnTo>
                  <a:cubicBezTo>
                    <a:pt x="14988" y="6098"/>
                    <a:pt x="15063" y="6048"/>
                    <a:pt x="15088" y="5972"/>
                  </a:cubicBezTo>
                  <a:cubicBezTo>
                    <a:pt x="15138" y="5872"/>
                    <a:pt x="15088" y="5772"/>
                    <a:pt x="14988" y="5747"/>
                  </a:cubicBezTo>
                  <a:cubicBezTo>
                    <a:pt x="11178" y="4068"/>
                    <a:pt x="4386" y="1461"/>
                    <a:pt x="276" y="7"/>
                  </a:cubicBezTo>
                  <a:cubicBezTo>
                    <a:pt x="259" y="3"/>
                    <a:pt x="242" y="1"/>
                    <a:pt x="225"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5" name="Google Shape;4335;p129"/>
            <p:cNvSpPr/>
            <p:nvPr/>
          </p:nvSpPr>
          <p:spPr>
            <a:xfrm>
              <a:off x="5161383" y="3060132"/>
              <a:ext cx="769568" cy="517484"/>
            </a:xfrm>
            <a:custGeom>
              <a:avLst/>
              <a:gdLst/>
              <a:ahLst/>
              <a:cxnLst/>
              <a:rect l="l" t="t" r="r" b="b"/>
              <a:pathLst>
                <a:path w="43460" h="29224" extrusionOk="0">
                  <a:moveTo>
                    <a:pt x="23785" y="0"/>
                  </a:moveTo>
                  <a:cubicBezTo>
                    <a:pt x="16617" y="902"/>
                    <a:pt x="7168" y="2181"/>
                    <a:pt x="0" y="3108"/>
                  </a:cubicBezTo>
                  <a:cubicBezTo>
                    <a:pt x="14060" y="11679"/>
                    <a:pt x="29023" y="21203"/>
                    <a:pt x="43384" y="29223"/>
                  </a:cubicBezTo>
                  <a:lnTo>
                    <a:pt x="43459" y="23534"/>
                  </a:lnTo>
                  <a:cubicBezTo>
                    <a:pt x="43459" y="23534"/>
                    <a:pt x="30326" y="8121"/>
                    <a:pt x="23785"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6" name="Google Shape;4336;p129"/>
            <p:cNvSpPr/>
            <p:nvPr/>
          </p:nvSpPr>
          <p:spPr>
            <a:xfrm>
              <a:off x="5158709" y="3115151"/>
              <a:ext cx="782441" cy="503743"/>
            </a:xfrm>
            <a:custGeom>
              <a:avLst/>
              <a:gdLst/>
              <a:ahLst/>
              <a:cxnLst/>
              <a:rect l="l" t="t" r="r" b="b"/>
              <a:pathLst>
                <a:path w="44187" h="28448" extrusionOk="0">
                  <a:moveTo>
                    <a:pt x="151" y="1"/>
                  </a:moveTo>
                  <a:lnTo>
                    <a:pt x="1" y="1856"/>
                  </a:lnTo>
                  <a:lnTo>
                    <a:pt x="43485" y="28447"/>
                  </a:lnTo>
                  <a:lnTo>
                    <a:pt x="44187" y="26442"/>
                  </a:lnTo>
                  <a:lnTo>
                    <a:pt x="151" y="1"/>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7" name="Google Shape;4337;p129"/>
            <p:cNvSpPr/>
            <p:nvPr/>
          </p:nvSpPr>
          <p:spPr>
            <a:xfrm>
              <a:off x="5363753" y="3119578"/>
              <a:ext cx="515271" cy="365288"/>
            </a:xfrm>
            <a:custGeom>
              <a:avLst/>
              <a:gdLst/>
              <a:ahLst/>
              <a:cxnLst/>
              <a:rect l="l" t="t" r="r" b="b"/>
              <a:pathLst>
                <a:path w="29099" h="20629" extrusionOk="0">
                  <a:moveTo>
                    <a:pt x="208" y="1"/>
                  </a:moveTo>
                  <a:cubicBezTo>
                    <a:pt x="147" y="1"/>
                    <a:pt x="83" y="28"/>
                    <a:pt x="51" y="77"/>
                  </a:cubicBezTo>
                  <a:cubicBezTo>
                    <a:pt x="1" y="177"/>
                    <a:pt x="26" y="277"/>
                    <a:pt x="101" y="327"/>
                  </a:cubicBezTo>
                  <a:lnTo>
                    <a:pt x="28798" y="20603"/>
                  </a:lnTo>
                  <a:lnTo>
                    <a:pt x="28898" y="20628"/>
                  </a:lnTo>
                  <a:cubicBezTo>
                    <a:pt x="28948" y="20628"/>
                    <a:pt x="29024" y="20603"/>
                    <a:pt x="29049" y="20553"/>
                  </a:cubicBezTo>
                  <a:cubicBezTo>
                    <a:pt x="29099" y="20478"/>
                    <a:pt x="29099" y="20353"/>
                    <a:pt x="28998" y="20302"/>
                  </a:cubicBezTo>
                  <a:lnTo>
                    <a:pt x="302" y="27"/>
                  </a:lnTo>
                  <a:cubicBezTo>
                    <a:pt x="275" y="9"/>
                    <a:pt x="242" y="1"/>
                    <a:pt x="208"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8" name="Google Shape;4338;p129"/>
            <p:cNvSpPr/>
            <p:nvPr/>
          </p:nvSpPr>
          <p:spPr>
            <a:xfrm>
              <a:off x="5500461" y="3142085"/>
              <a:ext cx="204167" cy="152833"/>
            </a:xfrm>
            <a:custGeom>
              <a:avLst/>
              <a:gdLst/>
              <a:ahLst/>
              <a:cxnLst/>
              <a:rect l="l" t="t" r="r" b="b"/>
              <a:pathLst>
                <a:path w="11530" h="8631" extrusionOk="0">
                  <a:moveTo>
                    <a:pt x="203" y="1"/>
                  </a:moveTo>
                  <a:cubicBezTo>
                    <a:pt x="147" y="1"/>
                    <a:pt x="94" y="25"/>
                    <a:pt x="50" y="84"/>
                  </a:cubicBezTo>
                  <a:cubicBezTo>
                    <a:pt x="0" y="159"/>
                    <a:pt x="25" y="259"/>
                    <a:pt x="100" y="335"/>
                  </a:cubicBezTo>
                  <a:lnTo>
                    <a:pt x="11228" y="8580"/>
                  </a:lnTo>
                  <a:cubicBezTo>
                    <a:pt x="11253" y="8605"/>
                    <a:pt x="11278" y="8630"/>
                    <a:pt x="11329" y="8630"/>
                  </a:cubicBezTo>
                  <a:cubicBezTo>
                    <a:pt x="11379" y="8630"/>
                    <a:pt x="11429" y="8605"/>
                    <a:pt x="11479" y="8555"/>
                  </a:cubicBezTo>
                  <a:cubicBezTo>
                    <a:pt x="11529" y="8480"/>
                    <a:pt x="11529" y="8355"/>
                    <a:pt x="11429" y="8305"/>
                  </a:cubicBezTo>
                  <a:lnTo>
                    <a:pt x="326" y="34"/>
                  </a:lnTo>
                  <a:cubicBezTo>
                    <a:pt x="284" y="13"/>
                    <a:pt x="243" y="1"/>
                    <a:pt x="203"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9" name="Google Shape;4339;p129"/>
            <p:cNvSpPr/>
            <p:nvPr/>
          </p:nvSpPr>
          <p:spPr>
            <a:xfrm>
              <a:off x="5412132" y="2196279"/>
              <a:ext cx="2041940" cy="1145215"/>
            </a:xfrm>
            <a:custGeom>
              <a:avLst/>
              <a:gdLst/>
              <a:ahLst/>
              <a:cxnLst/>
              <a:rect l="l" t="t" r="r" b="b"/>
              <a:pathLst>
                <a:path w="115315" h="64674" extrusionOk="0">
                  <a:moveTo>
                    <a:pt x="86303" y="0"/>
                  </a:moveTo>
                  <a:cubicBezTo>
                    <a:pt x="86241" y="0"/>
                    <a:pt x="86179" y="4"/>
                    <a:pt x="86116" y="11"/>
                  </a:cubicBezTo>
                  <a:lnTo>
                    <a:pt x="853" y="10989"/>
                  </a:lnTo>
                  <a:cubicBezTo>
                    <a:pt x="301" y="11039"/>
                    <a:pt x="1" y="11615"/>
                    <a:pt x="226" y="12116"/>
                  </a:cubicBezTo>
                  <a:lnTo>
                    <a:pt x="26968" y="64673"/>
                  </a:lnTo>
                  <a:lnTo>
                    <a:pt x="114312" y="55174"/>
                  </a:lnTo>
                  <a:lnTo>
                    <a:pt x="115315" y="53044"/>
                  </a:lnTo>
                  <a:lnTo>
                    <a:pt x="87720" y="838"/>
                  </a:lnTo>
                  <a:cubicBezTo>
                    <a:pt x="87448" y="317"/>
                    <a:pt x="86889" y="0"/>
                    <a:pt x="86303"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0" name="Google Shape;4340;p129"/>
            <p:cNvSpPr/>
            <p:nvPr/>
          </p:nvSpPr>
          <p:spPr>
            <a:xfrm>
              <a:off x="5457412" y="2412247"/>
              <a:ext cx="463334" cy="889749"/>
            </a:xfrm>
            <a:custGeom>
              <a:avLst/>
              <a:gdLst/>
              <a:ahLst/>
              <a:cxnLst/>
              <a:rect l="l" t="t" r="r" b="b"/>
              <a:pathLst>
                <a:path w="26166" h="50247" extrusionOk="0">
                  <a:moveTo>
                    <a:pt x="208" y="0"/>
                  </a:moveTo>
                  <a:cubicBezTo>
                    <a:pt x="181" y="0"/>
                    <a:pt x="153" y="7"/>
                    <a:pt x="125" y="21"/>
                  </a:cubicBezTo>
                  <a:cubicBezTo>
                    <a:pt x="50" y="71"/>
                    <a:pt x="0" y="196"/>
                    <a:pt x="50" y="271"/>
                  </a:cubicBezTo>
                  <a:lnTo>
                    <a:pt x="25790" y="50146"/>
                  </a:lnTo>
                  <a:cubicBezTo>
                    <a:pt x="25815" y="50196"/>
                    <a:pt x="25890" y="50246"/>
                    <a:pt x="25940" y="50246"/>
                  </a:cubicBezTo>
                  <a:lnTo>
                    <a:pt x="26040" y="50221"/>
                  </a:lnTo>
                  <a:cubicBezTo>
                    <a:pt x="26115" y="50171"/>
                    <a:pt x="26166" y="50046"/>
                    <a:pt x="26115" y="49971"/>
                  </a:cubicBezTo>
                  <a:lnTo>
                    <a:pt x="376" y="96"/>
                  </a:lnTo>
                  <a:cubicBezTo>
                    <a:pt x="340" y="42"/>
                    <a:pt x="278" y="0"/>
                    <a:pt x="20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1" name="Google Shape;4341;p129"/>
            <p:cNvSpPr/>
            <p:nvPr/>
          </p:nvSpPr>
          <p:spPr>
            <a:xfrm>
              <a:off x="5457855" y="2228296"/>
              <a:ext cx="1949171" cy="1073694"/>
            </a:xfrm>
            <a:custGeom>
              <a:avLst/>
              <a:gdLst/>
              <a:ahLst/>
              <a:cxnLst/>
              <a:rect l="l" t="t" r="r" b="b"/>
              <a:pathLst>
                <a:path w="110076" h="60635" extrusionOk="0">
                  <a:moveTo>
                    <a:pt x="83425" y="1"/>
                  </a:moveTo>
                  <a:cubicBezTo>
                    <a:pt x="83412" y="1"/>
                    <a:pt x="83398" y="3"/>
                    <a:pt x="83384" y="8"/>
                  </a:cubicBezTo>
                  <a:lnTo>
                    <a:pt x="176" y="10384"/>
                  </a:lnTo>
                  <a:cubicBezTo>
                    <a:pt x="75" y="10409"/>
                    <a:pt x="0" y="10509"/>
                    <a:pt x="0" y="10609"/>
                  </a:cubicBezTo>
                  <a:cubicBezTo>
                    <a:pt x="22" y="10696"/>
                    <a:pt x="100" y="10764"/>
                    <a:pt x="186" y="10764"/>
                  </a:cubicBezTo>
                  <a:cubicBezTo>
                    <a:pt x="199" y="10764"/>
                    <a:pt x="213" y="10763"/>
                    <a:pt x="226" y="10759"/>
                  </a:cubicBezTo>
                  <a:lnTo>
                    <a:pt x="83284" y="383"/>
                  </a:lnTo>
                  <a:lnTo>
                    <a:pt x="109575" y="49481"/>
                  </a:lnTo>
                  <a:lnTo>
                    <a:pt x="25890" y="60258"/>
                  </a:lnTo>
                  <a:cubicBezTo>
                    <a:pt x="25790" y="60258"/>
                    <a:pt x="25740" y="60359"/>
                    <a:pt x="25740" y="60459"/>
                  </a:cubicBezTo>
                  <a:cubicBezTo>
                    <a:pt x="25765" y="60559"/>
                    <a:pt x="25840" y="60634"/>
                    <a:pt x="25915" y="60634"/>
                  </a:cubicBezTo>
                  <a:lnTo>
                    <a:pt x="25940" y="60634"/>
                  </a:lnTo>
                  <a:lnTo>
                    <a:pt x="109900" y="49832"/>
                  </a:lnTo>
                  <a:cubicBezTo>
                    <a:pt x="109951" y="49807"/>
                    <a:pt x="110001" y="49782"/>
                    <a:pt x="110051" y="49732"/>
                  </a:cubicBezTo>
                  <a:cubicBezTo>
                    <a:pt x="110076" y="49657"/>
                    <a:pt x="110076" y="49607"/>
                    <a:pt x="110051" y="49557"/>
                  </a:cubicBezTo>
                  <a:lnTo>
                    <a:pt x="83559" y="83"/>
                  </a:lnTo>
                  <a:cubicBezTo>
                    <a:pt x="83539" y="42"/>
                    <a:pt x="83485" y="1"/>
                    <a:pt x="83425"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2" name="Google Shape;4342;p129"/>
            <p:cNvSpPr/>
            <p:nvPr/>
          </p:nvSpPr>
          <p:spPr>
            <a:xfrm>
              <a:off x="5670442" y="2440562"/>
              <a:ext cx="588491" cy="750922"/>
            </a:xfrm>
            <a:custGeom>
              <a:avLst/>
              <a:gdLst/>
              <a:ahLst/>
              <a:cxnLst/>
              <a:rect l="l" t="t" r="r" b="b"/>
              <a:pathLst>
                <a:path w="33234" h="42407" extrusionOk="0">
                  <a:moveTo>
                    <a:pt x="12908" y="1"/>
                  </a:moveTo>
                  <a:lnTo>
                    <a:pt x="0" y="1680"/>
                  </a:lnTo>
                  <a:lnTo>
                    <a:pt x="19950" y="42407"/>
                  </a:lnTo>
                  <a:lnTo>
                    <a:pt x="33233" y="40703"/>
                  </a:lnTo>
                  <a:lnTo>
                    <a:pt x="12908" y="1"/>
                  </a:ln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3" name="Google Shape;4343;p129"/>
            <p:cNvSpPr/>
            <p:nvPr/>
          </p:nvSpPr>
          <p:spPr>
            <a:xfrm>
              <a:off x="5960698" y="2426803"/>
              <a:ext cx="406971" cy="727406"/>
            </a:xfrm>
            <a:custGeom>
              <a:avLst/>
              <a:gdLst/>
              <a:ahLst/>
              <a:cxnLst/>
              <a:rect l="l" t="t" r="r" b="b"/>
              <a:pathLst>
                <a:path w="22983" h="41079" extrusionOk="0">
                  <a:moveTo>
                    <a:pt x="2657" y="1"/>
                  </a:moveTo>
                  <a:lnTo>
                    <a:pt x="0" y="326"/>
                  </a:lnTo>
                  <a:lnTo>
                    <a:pt x="19975" y="41079"/>
                  </a:lnTo>
                  <a:lnTo>
                    <a:pt x="22983" y="40678"/>
                  </a:lnTo>
                  <a:lnTo>
                    <a:pt x="2657" y="1"/>
                  </a:ln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4" name="Google Shape;4344;p129"/>
            <p:cNvSpPr/>
            <p:nvPr/>
          </p:nvSpPr>
          <p:spPr>
            <a:xfrm>
              <a:off x="5495573" y="2402756"/>
              <a:ext cx="62153" cy="81756"/>
            </a:xfrm>
            <a:custGeom>
              <a:avLst/>
              <a:gdLst/>
              <a:ahLst/>
              <a:cxnLst/>
              <a:rect l="l" t="t" r="r" b="b"/>
              <a:pathLst>
                <a:path w="3510" h="4617" extrusionOk="0">
                  <a:moveTo>
                    <a:pt x="3148" y="0"/>
                  </a:moveTo>
                  <a:cubicBezTo>
                    <a:pt x="3135" y="0"/>
                    <a:pt x="3121" y="2"/>
                    <a:pt x="3108" y="5"/>
                  </a:cubicBezTo>
                  <a:cubicBezTo>
                    <a:pt x="3008" y="5"/>
                    <a:pt x="2933" y="105"/>
                    <a:pt x="2933" y="206"/>
                  </a:cubicBezTo>
                  <a:cubicBezTo>
                    <a:pt x="3133" y="2060"/>
                    <a:pt x="2081" y="3564"/>
                    <a:pt x="151" y="4266"/>
                  </a:cubicBezTo>
                  <a:cubicBezTo>
                    <a:pt x="51" y="4291"/>
                    <a:pt x="0" y="4391"/>
                    <a:pt x="26" y="4491"/>
                  </a:cubicBezTo>
                  <a:cubicBezTo>
                    <a:pt x="76" y="4567"/>
                    <a:pt x="126" y="4617"/>
                    <a:pt x="201" y="4617"/>
                  </a:cubicBezTo>
                  <a:lnTo>
                    <a:pt x="276" y="4617"/>
                  </a:lnTo>
                  <a:cubicBezTo>
                    <a:pt x="2381" y="3865"/>
                    <a:pt x="3509" y="2211"/>
                    <a:pt x="3309" y="156"/>
                  </a:cubicBezTo>
                  <a:cubicBezTo>
                    <a:pt x="3309" y="69"/>
                    <a:pt x="3233" y="0"/>
                    <a:pt x="314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5" name="Google Shape;4345;p129"/>
            <p:cNvSpPr/>
            <p:nvPr/>
          </p:nvSpPr>
          <p:spPr>
            <a:xfrm>
              <a:off x="5881701" y="3221577"/>
              <a:ext cx="132700" cy="62242"/>
            </a:xfrm>
            <a:custGeom>
              <a:avLst/>
              <a:gdLst/>
              <a:ahLst/>
              <a:cxnLst/>
              <a:rect l="l" t="t" r="r" b="b"/>
              <a:pathLst>
                <a:path w="7494" h="3515" extrusionOk="0">
                  <a:moveTo>
                    <a:pt x="2484" y="1"/>
                  </a:moveTo>
                  <a:cubicBezTo>
                    <a:pt x="1674" y="1"/>
                    <a:pt x="865" y="172"/>
                    <a:pt x="125" y="507"/>
                  </a:cubicBezTo>
                  <a:cubicBezTo>
                    <a:pt x="50" y="557"/>
                    <a:pt x="0" y="683"/>
                    <a:pt x="50" y="758"/>
                  </a:cubicBezTo>
                  <a:cubicBezTo>
                    <a:pt x="87" y="831"/>
                    <a:pt x="150" y="878"/>
                    <a:pt x="221" y="878"/>
                  </a:cubicBezTo>
                  <a:cubicBezTo>
                    <a:pt x="247" y="878"/>
                    <a:pt x="274" y="872"/>
                    <a:pt x="301" y="858"/>
                  </a:cubicBezTo>
                  <a:cubicBezTo>
                    <a:pt x="974" y="536"/>
                    <a:pt x="1733" y="370"/>
                    <a:pt x="2491" y="370"/>
                  </a:cubicBezTo>
                  <a:cubicBezTo>
                    <a:pt x="3088" y="370"/>
                    <a:pt x="3684" y="473"/>
                    <a:pt x="4236" y="683"/>
                  </a:cubicBezTo>
                  <a:cubicBezTo>
                    <a:pt x="5514" y="1159"/>
                    <a:pt x="6592" y="2187"/>
                    <a:pt x="7118" y="3415"/>
                  </a:cubicBezTo>
                  <a:cubicBezTo>
                    <a:pt x="7143" y="3490"/>
                    <a:pt x="7218" y="3515"/>
                    <a:pt x="7293" y="3515"/>
                  </a:cubicBezTo>
                  <a:lnTo>
                    <a:pt x="7369" y="3515"/>
                  </a:lnTo>
                  <a:cubicBezTo>
                    <a:pt x="7469" y="3465"/>
                    <a:pt x="7494" y="3364"/>
                    <a:pt x="7469" y="3264"/>
                  </a:cubicBezTo>
                  <a:cubicBezTo>
                    <a:pt x="6867" y="1911"/>
                    <a:pt x="5739" y="858"/>
                    <a:pt x="4386" y="332"/>
                  </a:cubicBezTo>
                  <a:cubicBezTo>
                    <a:pt x="3775" y="110"/>
                    <a:pt x="3129" y="1"/>
                    <a:pt x="2484"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6" name="Google Shape;4346;p129"/>
            <p:cNvSpPr/>
            <p:nvPr/>
          </p:nvSpPr>
          <p:spPr>
            <a:xfrm>
              <a:off x="7277501" y="3014321"/>
              <a:ext cx="79011" cy="107060"/>
            </a:xfrm>
            <a:custGeom>
              <a:avLst/>
              <a:gdLst/>
              <a:ahLst/>
              <a:cxnLst/>
              <a:rect l="l" t="t" r="r" b="b"/>
              <a:pathLst>
                <a:path w="4462" h="6046" extrusionOk="0">
                  <a:moveTo>
                    <a:pt x="4299" y="1"/>
                  </a:moveTo>
                  <a:cubicBezTo>
                    <a:pt x="4287" y="1"/>
                    <a:pt x="4274" y="2"/>
                    <a:pt x="4261" y="6"/>
                  </a:cubicBezTo>
                  <a:cubicBezTo>
                    <a:pt x="2908" y="106"/>
                    <a:pt x="1605" y="883"/>
                    <a:pt x="878" y="2036"/>
                  </a:cubicBezTo>
                  <a:cubicBezTo>
                    <a:pt x="151" y="3164"/>
                    <a:pt x="1" y="4667"/>
                    <a:pt x="477" y="5921"/>
                  </a:cubicBezTo>
                  <a:cubicBezTo>
                    <a:pt x="502" y="5996"/>
                    <a:pt x="577" y="6046"/>
                    <a:pt x="652" y="6046"/>
                  </a:cubicBezTo>
                  <a:lnTo>
                    <a:pt x="727" y="6046"/>
                  </a:lnTo>
                  <a:cubicBezTo>
                    <a:pt x="803" y="5996"/>
                    <a:pt x="853" y="5895"/>
                    <a:pt x="828" y="5795"/>
                  </a:cubicBezTo>
                  <a:cubicBezTo>
                    <a:pt x="402" y="4642"/>
                    <a:pt x="527" y="3264"/>
                    <a:pt x="1204" y="2211"/>
                  </a:cubicBezTo>
                  <a:cubicBezTo>
                    <a:pt x="1855" y="1184"/>
                    <a:pt x="3058" y="457"/>
                    <a:pt x="4286" y="357"/>
                  </a:cubicBezTo>
                  <a:cubicBezTo>
                    <a:pt x="4387" y="357"/>
                    <a:pt x="4462" y="281"/>
                    <a:pt x="4462" y="156"/>
                  </a:cubicBezTo>
                  <a:cubicBezTo>
                    <a:pt x="4440" y="69"/>
                    <a:pt x="4380" y="1"/>
                    <a:pt x="4299"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7" name="Google Shape;4347;p129"/>
            <p:cNvSpPr/>
            <p:nvPr/>
          </p:nvSpPr>
          <p:spPr>
            <a:xfrm>
              <a:off x="6826578" y="2241825"/>
              <a:ext cx="150478" cy="70494"/>
            </a:xfrm>
            <a:custGeom>
              <a:avLst/>
              <a:gdLst/>
              <a:ahLst/>
              <a:cxnLst/>
              <a:rect l="l" t="t" r="r" b="b"/>
              <a:pathLst>
                <a:path w="8498" h="3981" extrusionOk="0">
                  <a:moveTo>
                    <a:pt x="209" y="0"/>
                  </a:moveTo>
                  <a:cubicBezTo>
                    <a:pt x="182" y="0"/>
                    <a:pt x="154" y="6"/>
                    <a:pt x="126" y="20"/>
                  </a:cubicBezTo>
                  <a:cubicBezTo>
                    <a:pt x="51" y="71"/>
                    <a:pt x="1" y="171"/>
                    <a:pt x="51" y="271"/>
                  </a:cubicBezTo>
                  <a:cubicBezTo>
                    <a:pt x="1479" y="3003"/>
                    <a:pt x="3911" y="3980"/>
                    <a:pt x="6191" y="3980"/>
                  </a:cubicBezTo>
                  <a:cubicBezTo>
                    <a:pt x="6943" y="3980"/>
                    <a:pt x="7670" y="3855"/>
                    <a:pt x="8347" y="3680"/>
                  </a:cubicBezTo>
                  <a:cubicBezTo>
                    <a:pt x="8447" y="3655"/>
                    <a:pt x="8497" y="3554"/>
                    <a:pt x="8472" y="3479"/>
                  </a:cubicBezTo>
                  <a:cubicBezTo>
                    <a:pt x="8450" y="3392"/>
                    <a:pt x="8372" y="3324"/>
                    <a:pt x="8286" y="3324"/>
                  </a:cubicBezTo>
                  <a:cubicBezTo>
                    <a:pt x="8273" y="3324"/>
                    <a:pt x="8260" y="3325"/>
                    <a:pt x="8246" y="3329"/>
                  </a:cubicBezTo>
                  <a:cubicBezTo>
                    <a:pt x="7599" y="3495"/>
                    <a:pt x="6901" y="3592"/>
                    <a:pt x="6191" y="3592"/>
                  </a:cubicBezTo>
                  <a:cubicBezTo>
                    <a:pt x="4014" y="3592"/>
                    <a:pt x="1718" y="2684"/>
                    <a:pt x="377" y="96"/>
                  </a:cubicBezTo>
                  <a:cubicBezTo>
                    <a:pt x="341" y="41"/>
                    <a:pt x="278" y="0"/>
                    <a:pt x="209"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8" name="Google Shape;4348;p129"/>
            <p:cNvSpPr/>
            <p:nvPr/>
          </p:nvSpPr>
          <p:spPr>
            <a:xfrm>
              <a:off x="5170255" y="3536798"/>
              <a:ext cx="731833" cy="254740"/>
            </a:xfrm>
            <a:custGeom>
              <a:avLst/>
              <a:gdLst/>
              <a:ahLst/>
              <a:cxnLst/>
              <a:rect l="l" t="t" r="r" b="b"/>
              <a:pathLst>
                <a:path w="41329" h="14386" extrusionOk="0">
                  <a:moveTo>
                    <a:pt x="745" y="1"/>
                  </a:moveTo>
                  <a:cubicBezTo>
                    <a:pt x="478" y="1"/>
                    <a:pt x="243" y="203"/>
                    <a:pt x="201" y="476"/>
                  </a:cubicBezTo>
                  <a:cubicBezTo>
                    <a:pt x="151" y="726"/>
                    <a:pt x="101" y="1027"/>
                    <a:pt x="51" y="1253"/>
                  </a:cubicBezTo>
                  <a:cubicBezTo>
                    <a:pt x="0" y="1528"/>
                    <a:pt x="176" y="1804"/>
                    <a:pt x="427" y="1879"/>
                  </a:cubicBezTo>
                  <a:lnTo>
                    <a:pt x="39951" y="14386"/>
                  </a:lnTo>
                  <a:lnTo>
                    <a:pt x="41329" y="12506"/>
                  </a:lnTo>
                  <a:lnTo>
                    <a:pt x="903" y="25"/>
                  </a:lnTo>
                  <a:cubicBezTo>
                    <a:pt x="850" y="8"/>
                    <a:pt x="796" y="1"/>
                    <a:pt x="745"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9" name="Google Shape;4349;p129"/>
            <p:cNvSpPr/>
            <p:nvPr/>
          </p:nvSpPr>
          <p:spPr>
            <a:xfrm>
              <a:off x="5877699" y="3135126"/>
              <a:ext cx="1610568" cy="656399"/>
            </a:xfrm>
            <a:custGeom>
              <a:avLst/>
              <a:gdLst/>
              <a:ahLst/>
              <a:cxnLst/>
              <a:rect l="l" t="t" r="r" b="b"/>
              <a:pathLst>
                <a:path w="90954" h="37069" extrusionOk="0">
                  <a:moveTo>
                    <a:pt x="89049" y="1"/>
                  </a:moveTo>
                  <a:lnTo>
                    <a:pt x="552" y="11379"/>
                  </a:lnTo>
                  <a:cubicBezTo>
                    <a:pt x="2106" y="15414"/>
                    <a:pt x="2883" y="20252"/>
                    <a:pt x="2883" y="24437"/>
                  </a:cubicBezTo>
                  <a:cubicBezTo>
                    <a:pt x="2883" y="29024"/>
                    <a:pt x="2031" y="33685"/>
                    <a:pt x="1" y="37069"/>
                  </a:cubicBezTo>
                  <a:lnTo>
                    <a:pt x="84061" y="26267"/>
                  </a:lnTo>
                  <a:cubicBezTo>
                    <a:pt x="89675" y="25540"/>
                    <a:pt x="90953" y="18171"/>
                    <a:pt x="90803" y="14262"/>
                  </a:cubicBezTo>
                  <a:cubicBezTo>
                    <a:pt x="90653" y="9500"/>
                    <a:pt x="90277" y="4236"/>
                    <a:pt x="89049"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0" name="Google Shape;4350;p129"/>
            <p:cNvSpPr/>
            <p:nvPr/>
          </p:nvSpPr>
          <p:spPr>
            <a:xfrm>
              <a:off x="6306876" y="3323929"/>
              <a:ext cx="825488" cy="270624"/>
            </a:xfrm>
            <a:custGeom>
              <a:avLst/>
              <a:gdLst/>
              <a:ahLst/>
              <a:cxnLst/>
              <a:rect l="l" t="t" r="r" b="b"/>
              <a:pathLst>
                <a:path w="46618" h="15283" extrusionOk="0">
                  <a:moveTo>
                    <a:pt x="31231" y="1"/>
                  </a:moveTo>
                  <a:cubicBezTo>
                    <a:pt x="28490" y="1"/>
                    <a:pt x="25508" y="190"/>
                    <a:pt x="22406" y="592"/>
                  </a:cubicBezTo>
                  <a:cubicBezTo>
                    <a:pt x="9800" y="2196"/>
                    <a:pt x="0" y="6682"/>
                    <a:pt x="502" y="10567"/>
                  </a:cubicBezTo>
                  <a:cubicBezTo>
                    <a:pt x="880" y="13517"/>
                    <a:pt x="7023" y="15283"/>
                    <a:pt x="15421" y="15283"/>
                  </a:cubicBezTo>
                  <a:cubicBezTo>
                    <a:pt x="18152" y="15283"/>
                    <a:pt x="21123" y="15096"/>
                    <a:pt x="24211" y="14702"/>
                  </a:cubicBezTo>
                  <a:cubicBezTo>
                    <a:pt x="36817" y="13073"/>
                    <a:pt x="46617" y="8612"/>
                    <a:pt x="46116" y="4702"/>
                  </a:cubicBezTo>
                  <a:cubicBezTo>
                    <a:pt x="45738" y="1775"/>
                    <a:pt x="39611" y="1"/>
                    <a:pt x="31231"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1" name="Google Shape;4351;p129"/>
            <p:cNvSpPr/>
            <p:nvPr/>
          </p:nvSpPr>
          <p:spPr>
            <a:xfrm>
              <a:off x="6015735" y="3289469"/>
              <a:ext cx="51493" cy="478103"/>
            </a:xfrm>
            <a:custGeom>
              <a:avLst/>
              <a:gdLst/>
              <a:ahLst/>
              <a:cxnLst/>
              <a:rect l="l" t="t" r="r" b="b"/>
              <a:pathLst>
                <a:path w="2908" h="27000" extrusionOk="0">
                  <a:moveTo>
                    <a:pt x="327" y="0"/>
                  </a:moveTo>
                  <a:cubicBezTo>
                    <a:pt x="310" y="0"/>
                    <a:pt x="293" y="2"/>
                    <a:pt x="276" y="7"/>
                  </a:cubicBezTo>
                  <a:cubicBezTo>
                    <a:pt x="175" y="32"/>
                    <a:pt x="125" y="132"/>
                    <a:pt x="150" y="232"/>
                  </a:cubicBezTo>
                  <a:cubicBezTo>
                    <a:pt x="2531" y="8653"/>
                    <a:pt x="2506" y="18328"/>
                    <a:pt x="25" y="26774"/>
                  </a:cubicBezTo>
                  <a:cubicBezTo>
                    <a:pt x="0" y="26874"/>
                    <a:pt x="50" y="26974"/>
                    <a:pt x="150" y="26999"/>
                  </a:cubicBezTo>
                  <a:lnTo>
                    <a:pt x="201" y="26999"/>
                  </a:lnTo>
                  <a:cubicBezTo>
                    <a:pt x="276" y="26999"/>
                    <a:pt x="351" y="26949"/>
                    <a:pt x="376" y="26874"/>
                  </a:cubicBezTo>
                  <a:cubicBezTo>
                    <a:pt x="2857" y="18353"/>
                    <a:pt x="2907" y="8603"/>
                    <a:pt x="501" y="132"/>
                  </a:cubicBezTo>
                  <a:cubicBezTo>
                    <a:pt x="481" y="49"/>
                    <a:pt x="408" y="0"/>
                    <a:pt x="327"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2" name="Google Shape;4352;p129"/>
            <p:cNvSpPr/>
            <p:nvPr/>
          </p:nvSpPr>
          <p:spPr>
            <a:xfrm>
              <a:off x="6106260" y="3284582"/>
              <a:ext cx="51068" cy="478545"/>
            </a:xfrm>
            <a:custGeom>
              <a:avLst/>
              <a:gdLst/>
              <a:ahLst/>
              <a:cxnLst/>
              <a:rect l="l" t="t" r="r" b="b"/>
              <a:pathLst>
                <a:path w="2884" h="27025" extrusionOk="0">
                  <a:moveTo>
                    <a:pt x="317" y="1"/>
                  </a:moveTo>
                  <a:cubicBezTo>
                    <a:pt x="303" y="1"/>
                    <a:pt x="289" y="3"/>
                    <a:pt x="277" y="7"/>
                  </a:cubicBezTo>
                  <a:cubicBezTo>
                    <a:pt x="176" y="32"/>
                    <a:pt x="126" y="132"/>
                    <a:pt x="151" y="233"/>
                  </a:cubicBezTo>
                  <a:cubicBezTo>
                    <a:pt x="2532" y="8654"/>
                    <a:pt x="2482" y="18328"/>
                    <a:pt x="26" y="26774"/>
                  </a:cubicBezTo>
                  <a:cubicBezTo>
                    <a:pt x="1" y="26874"/>
                    <a:pt x="51" y="26975"/>
                    <a:pt x="151" y="27000"/>
                  </a:cubicBezTo>
                  <a:lnTo>
                    <a:pt x="201" y="27025"/>
                  </a:lnTo>
                  <a:cubicBezTo>
                    <a:pt x="277" y="27025"/>
                    <a:pt x="352" y="26975"/>
                    <a:pt x="352" y="26874"/>
                  </a:cubicBezTo>
                  <a:cubicBezTo>
                    <a:pt x="2833" y="18378"/>
                    <a:pt x="2883" y="8604"/>
                    <a:pt x="477" y="132"/>
                  </a:cubicBezTo>
                  <a:cubicBezTo>
                    <a:pt x="456" y="49"/>
                    <a:pt x="384" y="1"/>
                    <a:pt x="31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3" name="Google Shape;4353;p129"/>
            <p:cNvSpPr/>
            <p:nvPr/>
          </p:nvSpPr>
          <p:spPr>
            <a:xfrm>
              <a:off x="7233566" y="3132806"/>
              <a:ext cx="51493" cy="478102"/>
            </a:xfrm>
            <a:custGeom>
              <a:avLst/>
              <a:gdLst/>
              <a:ahLst/>
              <a:cxnLst/>
              <a:rect l="l" t="t" r="r" b="b"/>
              <a:pathLst>
                <a:path w="2908" h="27000" extrusionOk="0">
                  <a:moveTo>
                    <a:pt x="327" y="0"/>
                  </a:moveTo>
                  <a:cubicBezTo>
                    <a:pt x="310" y="0"/>
                    <a:pt x="293" y="2"/>
                    <a:pt x="276" y="7"/>
                  </a:cubicBezTo>
                  <a:cubicBezTo>
                    <a:pt x="201" y="32"/>
                    <a:pt x="126" y="132"/>
                    <a:pt x="151" y="232"/>
                  </a:cubicBezTo>
                  <a:cubicBezTo>
                    <a:pt x="2557" y="8653"/>
                    <a:pt x="2507" y="18327"/>
                    <a:pt x="25" y="26774"/>
                  </a:cubicBezTo>
                  <a:cubicBezTo>
                    <a:pt x="0" y="26874"/>
                    <a:pt x="76" y="26974"/>
                    <a:pt x="151" y="26999"/>
                  </a:cubicBezTo>
                  <a:lnTo>
                    <a:pt x="201" y="26999"/>
                  </a:lnTo>
                  <a:cubicBezTo>
                    <a:pt x="276" y="26999"/>
                    <a:pt x="351" y="26949"/>
                    <a:pt x="376" y="26874"/>
                  </a:cubicBezTo>
                  <a:cubicBezTo>
                    <a:pt x="2858" y="18352"/>
                    <a:pt x="2908" y="8603"/>
                    <a:pt x="502" y="132"/>
                  </a:cubicBezTo>
                  <a:cubicBezTo>
                    <a:pt x="481" y="49"/>
                    <a:pt x="408" y="0"/>
                    <a:pt x="327"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4" name="Google Shape;4354;p129"/>
            <p:cNvSpPr/>
            <p:nvPr/>
          </p:nvSpPr>
          <p:spPr>
            <a:xfrm>
              <a:off x="7324109" y="3127919"/>
              <a:ext cx="51051" cy="478103"/>
            </a:xfrm>
            <a:custGeom>
              <a:avLst/>
              <a:gdLst/>
              <a:ahLst/>
              <a:cxnLst/>
              <a:rect l="l" t="t" r="r" b="b"/>
              <a:pathLst>
                <a:path w="2883" h="27000" extrusionOk="0">
                  <a:moveTo>
                    <a:pt x="325" y="0"/>
                  </a:moveTo>
                  <a:cubicBezTo>
                    <a:pt x="310" y="0"/>
                    <a:pt x="293" y="3"/>
                    <a:pt x="276" y="7"/>
                  </a:cubicBezTo>
                  <a:cubicBezTo>
                    <a:pt x="176" y="32"/>
                    <a:pt x="125" y="132"/>
                    <a:pt x="151" y="232"/>
                  </a:cubicBezTo>
                  <a:cubicBezTo>
                    <a:pt x="2532" y="8653"/>
                    <a:pt x="2481" y="18328"/>
                    <a:pt x="25" y="26774"/>
                  </a:cubicBezTo>
                  <a:cubicBezTo>
                    <a:pt x="0" y="26874"/>
                    <a:pt x="50" y="26974"/>
                    <a:pt x="151" y="26999"/>
                  </a:cubicBezTo>
                  <a:lnTo>
                    <a:pt x="201" y="26999"/>
                  </a:lnTo>
                  <a:cubicBezTo>
                    <a:pt x="276" y="26999"/>
                    <a:pt x="351" y="26949"/>
                    <a:pt x="376" y="26874"/>
                  </a:cubicBezTo>
                  <a:cubicBezTo>
                    <a:pt x="2857" y="18353"/>
                    <a:pt x="2882" y="8603"/>
                    <a:pt x="501" y="132"/>
                  </a:cubicBezTo>
                  <a:cubicBezTo>
                    <a:pt x="460" y="49"/>
                    <a:pt x="401" y="0"/>
                    <a:pt x="325"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5" name="Google Shape;4355;p129"/>
            <p:cNvSpPr/>
            <p:nvPr/>
          </p:nvSpPr>
          <p:spPr>
            <a:xfrm>
              <a:off x="6611777" y="3304220"/>
              <a:ext cx="487310" cy="102101"/>
            </a:xfrm>
            <a:custGeom>
              <a:avLst/>
              <a:gdLst/>
              <a:ahLst/>
              <a:cxnLst/>
              <a:rect l="l" t="t" r="r" b="b"/>
              <a:pathLst>
                <a:path w="27520" h="5766" extrusionOk="0">
                  <a:moveTo>
                    <a:pt x="13760" y="1"/>
                  </a:moveTo>
                  <a:cubicBezTo>
                    <a:pt x="6166" y="1"/>
                    <a:pt x="0" y="1304"/>
                    <a:pt x="0" y="2883"/>
                  </a:cubicBezTo>
                  <a:cubicBezTo>
                    <a:pt x="0" y="4487"/>
                    <a:pt x="6166" y="5765"/>
                    <a:pt x="13760" y="5765"/>
                  </a:cubicBezTo>
                  <a:cubicBezTo>
                    <a:pt x="21354" y="5765"/>
                    <a:pt x="27519" y="4487"/>
                    <a:pt x="27519" y="2883"/>
                  </a:cubicBezTo>
                  <a:cubicBezTo>
                    <a:pt x="27519" y="1304"/>
                    <a:pt x="21354" y="1"/>
                    <a:pt x="13760" y="1"/>
                  </a:cubicBezTo>
                  <a:close/>
                </a:path>
              </a:pathLst>
            </a:custGeom>
            <a:solidFill>
              <a:srgbClr val="74181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6" name="Google Shape;4356;p129"/>
            <p:cNvSpPr/>
            <p:nvPr/>
          </p:nvSpPr>
          <p:spPr>
            <a:xfrm>
              <a:off x="6536322" y="3326851"/>
              <a:ext cx="634655" cy="551659"/>
            </a:xfrm>
            <a:custGeom>
              <a:avLst/>
              <a:gdLst/>
              <a:ahLst/>
              <a:cxnLst/>
              <a:rect l="l" t="t" r="r" b="b"/>
              <a:pathLst>
                <a:path w="35841" h="31154" extrusionOk="0">
                  <a:moveTo>
                    <a:pt x="17921" y="1"/>
                  </a:moveTo>
                  <a:cubicBezTo>
                    <a:pt x="8021" y="1"/>
                    <a:pt x="1" y="6993"/>
                    <a:pt x="1" y="15590"/>
                  </a:cubicBezTo>
                  <a:cubicBezTo>
                    <a:pt x="1" y="24187"/>
                    <a:pt x="8021" y="31154"/>
                    <a:pt x="17921" y="31154"/>
                  </a:cubicBezTo>
                  <a:cubicBezTo>
                    <a:pt x="27820" y="31154"/>
                    <a:pt x="35841" y="24187"/>
                    <a:pt x="35841" y="15590"/>
                  </a:cubicBezTo>
                  <a:cubicBezTo>
                    <a:pt x="35841" y="6993"/>
                    <a:pt x="27820" y="1"/>
                    <a:pt x="17921"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7" name="Google Shape;4357;p129"/>
            <p:cNvSpPr/>
            <p:nvPr/>
          </p:nvSpPr>
          <p:spPr>
            <a:xfrm>
              <a:off x="6611777" y="3304220"/>
              <a:ext cx="487310" cy="102101"/>
            </a:xfrm>
            <a:custGeom>
              <a:avLst/>
              <a:gdLst/>
              <a:ahLst/>
              <a:cxnLst/>
              <a:rect l="l" t="t" r="r" b="b"/>
              <a:pathLst>
                <a:path w="27520" h="5766" extrusionOk="0">
                  <a:moveTo>
                    <a:pt x="13760" y="1"/>
                  </a:moveTo>
                  <a:cubicBezTo>
                    <a:pt x="6166" y="1"/>
                    <a:pt x="0" y="1304"/>
                    <a:pt x="0" y="2883"/>
                  </a:cubicBezTo>
                  <a:cubicBezTo>
                    <a:pt x="0" y="4487"/>
                    <a:pt x="6166" y="5765"/>
                    <a:pt x="13760" y="5765"/>
                  </a:cubicBezTo>
                  <a:cubicBezTo>
                    <a:pt x="21354" y="5765"/>
                    <a:pt x="27519" y="4487"/>
                    <a:pt x="27519" y="2883"/>
                  </a:cubicBezTo>
                  <a:cubicBezTo>
                    <a:pt x="27519" y="1304"/>
                    <a:pt x="21354" y="1"/>
                    <a:pt x="13760"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8" name="Google Shape;4358;p129"/>
            <p:cNvSpPr/>
            <p:nvPr/>
          </p:nvSpPr>
          <p:spPr>
            <a:xfrm>
              <a:off x="6675686" y="3325080"/>
              <a:ext cx="359498" cy="58594"/>
            </a:xfrm>
            <a:custGeom>
              <a:avLst/>
              <a:gdLst/>
              <a:ahLst/>
              <a:cxnLst/>
              <a:rect l="l" t="t" r="r" b="b"/>
              <a:pathLst>
                <a:path w="20302" h="3309" extrusionOk="0">
                  <a:moveTo>
                    <a:pt x="10151" y="1"/>
                  </a:moveTo>
                  <a:cubicBezTo>
                    <a:pt x="5013" y="1"/>
                    <a:pt x="777" y="878"/>
                    <a:pt x="0" y="2031"/>
                  </a:cubicBezTo>
                  <a:cubicBezTo>
                    <a:pt x="1955" y="2783"/>
                    <a:pt x="5765" y="3309"/>
                    <a:pt x="10151" y="3309"/>
                  </a:cubicBezTo>
                  <a:cubicBezTo>
                    <a:pt x="14537" y="3309"/>
                    <a:pt x="18371" y="2783"/>
                    <a:pt x="20301" y="2031"/>
                  </a:cubicBezTo>
                  <a:cubicBezTo>
                    <a:pt x="19549" y="878"/>
                    <a:pt x="15289" y="1"/>
                    <a:pt x="10151"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9" name="Google Shape;4359;p129"/>
            <p:cNvSpPr/>
            <p:nvPr/>
          </p:nvSpPr>
          <p:spPr>
            <a:xfrm>
              <a:off x="6735593" y="1987785"/>
              <a:ext cx="853891" cy="1439797"/>
            </a:xfrm>
            <a:custGeom>
              <a:avLst/>
              <a:gdLst/>
              <a:ahLst/>
              <a:cxnLst/>
              <a:rect l="l" t="t" r="r" b="b"/>
              <a:pathLst>
                <a:path w="48222" h="81310" extrusionOk="0">
                  <a:moveTo>
                    <a:pt x="35152" y="1"/>
                  </a:moveTo>
                  <a:cubicBezTo>
                    <a:pt x="35005" y="1"/>
                    <a:pt x="34859" y="2"/>
                    <a:pt x="34713" y="5"/>
                  </a:cubicBezTo>
                  <a:cubicBezTo>
                    <a:pt x="26166" y="206"/>
                    <a:pt x="18422" y="5670"/>
                    <a:pt x="13811" y="12687"/>
                  </a:cubicBezTo>
                  <a:cubicBezTo>
                    <a:pt x="9199" y="19705"/>
                    <a:pt x="7269" y="28126"/>
                    <a:pt x="6242" y="36422"/>
                  </a:cubicBezTo>
                  <a:cubicBezTo>
                    <a:pt x="5414" y="43013"/>
                    <a:pt x="4988" y="49104"/>
                    <a:pt x="5013" y="55745"/>
                  </a:cubicBezTo>
                  <a:cubicBezTo>
                    <a:pt x="4562" y="52863"/>
                    <a:pt x="4111" y="49981"/>
                    <a:pt x="3635" y="47098"/>
                  </a:cubicBezTo>
                  <a:lnTo>
                    <a:pt x="3635" y="47098"/>
                  </a:lnTo>
                  <a:cubicBezTo>
                    <a:pt x="2883" y="54041"/>
                    <a:pt x="3184" y="61084"/>
                    <a:pt x="4487" y="67951"/>
                  </a:cubicBezTo>
                  <a:cubicBezTo>
                    <a:pt x="2633" y="62963"/>
                    <a:pt x="1129" y="57850"/>
                    <a:pt x="1" y="52637"/>
                  </a:cubicBezTo>
                  <a:lnTo>
                    <a:pt x="1" y="52637"/>
                  </a:lnTo>
                  <a:cubicBezTo>
                    <a:pt x="226" y="62387"/>
                    <a:pt x="3008" y="71911"/>
                    <a:pt x="5765" y="81309"/>
                  </a:cubicBezTo>
                  <a:cubicBezTo>
                    <a:pt x="10552" y="77399"/>
                    <a:pt x="15790" y="74567"/>
                    <a:pt x="20603" y="70658"/>
                  </a:cubicBezTo>
                  <a:lnTo>
                    <a:pt x="20603" y="70658"/>
                  </a:lnTo>
                  <a:cubicBezTo>
                    <a:pt x="18948" y="71409"/>
                    <a:pt x="17294" y="72186"/>
                    <a:pt x="15640" y="72938"/>
                  </a:cubicBezTo>
                  <a:cubicBezTo>
                    <a:pt x="17946" y="70683"/>
                    <a:pt x="20252" y="68427"/>
                    <a:pt x="22557" y="66171"/>
                  </a:cubicBezTo>
                  <a:lnTo>
                    <a:pt x="22557" y="66171"/>
                  </a:lnTo>
                  <a:cubicBezTo>
                    <a:pt x="20603" y="66823"/>
                    <a:pt x="18748" y="67725"/>
                    <a:pt x="17069" y="68903"/>
                  </a:cubicBezTo>
                  <a:cubicBezTo>
                    <a:pt x="21505" y="64718"/>
                    <a:pt x="25966" y="60532"/>
                    <a:pt x="30427" y="56347"/>
                  </a:cubicBezTo>
                  <a:lnTo>
                    <a:pt x="30427" y="56347"/>
                  </a:lnTo>
                  <a:cubicBezTo>
                    <a:pt x="27871" y="57073"/>
                    <a:pt x="25440" y="58352"/>
                    <a:pt x="23359" y="59956"/>
                  </a:cubicBezTo>
                  <a:cubicBezTo>
                    <a:pt x="31129" y="49830"/>
                    <a:pt x="38948" y="39605"/>
                    <a:pt x="44262" y="28051"/>
                  </a:cubicBezTo>
                  <a:cubicBezTo>
                    <a:pt x="45891" y="24517"/>
                    <a:pt x="47294" y="20833"/>
                    <a:pt x="47746" y="16998"/>
                  </a:cubicBezTo>
                  <a:cubicBezTo>
                    <a:pt x="48222" y="13163"/>
                    <a:pt x="47695" y="9103"/>
                    <a:pt x="45715" y="5745"/>
                  </a:cubicBezTo>
                  <a:cubicBezTo>
                    <a:pt x="44663" y="3940"/>
                    <a:pt x="43159" y="2336"/>
                    <a:pt x="41304" y="1334"/>
                  </a:cubicBezTo>
                  <a:cubicBezTo>
                    <a:pt x="39429" y="349"/>
                    <a:pt x="37269" y="1"/>
                    <a:pt x="35152"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0" name="Google Shape;4360;p129"/>
            <p:cNvSpPr/>
            <p:nvPr/>
          </p:nvSpPr>
          <p:spPr>
            <a:xfrm>
              <a:off x="6789302" y="2664693"/>
              <a:ext cx="311121" cy="855662"/>
            </a:xfrm>
            <a:custGeom>
              <a:avLst/>
              <a:gdLst/>
              <a:ahLst/>
              <a:cxnLst/>
              <a:rect l="l" t="t" r="r" b="b"/>
              <a:pathLst>
                <a:path w="17570" h="48322" extrusionOk="0">
                  <a:moveTo>
                    <a:pt x="17570" y="0"/>
                  </a:moveTo>
                  <a:lnTo>
                    <a:pt x="17570" y="0"/>
                  </a:lnTo>
                  <a:cubicBezTo>
                    <a:pt x="14186" y="7695"/>
                    <a:pt x="11028" y="15539"/>
                    <a:pt x="8096" y="23434"/>
                  </a:cubicBezTo>
                  <a:cubicBezTo>
                    <a:pt x="5163" y="31354"/>
                    <a:pt x="2407" y="39349"/>
                    <a:pt x="1" y="47469"/>
                  </a:cubicBezTo>
                  <a:lnTo>
                    <a:pt x="3334" y="48321"/>
                  </a:lnTo>
                  <a:cubicBezTo>
                    <a:pt x="5138" y="40151"/>
                    <a:pt x="7344" y="32031"/>
                    <a:pt x="9725" y="23985"/>
                  </a:cubicBezTo>
                  <a:cubicBezTo>
                    <a:pt x="12106" y="15915"/>
                    <a:pt x="14712" y="7920"/>
                    <a:pt x="17570"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1" name="Google Shape;4361;p129"/>
            <p:cNvSpPr/>
            <p:nvPr/>
          </p:nvSpPr>
          <p:spPr>
            <a:xfrm>
              <a:off x="6772001" y="3483090"/>
              <a:ext cx="98985" cy="58860"/>
            </a:xfrm>
            <a:custGeom>
              <a:avLst/>
              <a:gdLst/>
              <a:ahLst/>
              <a:cxnLst/>
              <a:rect l="l" t="t" r="r" b="b"/>
              <a:pathLst>
                <a:path w="5590" h="3324" extrusionOk="0">
                  <a:moveTo>
                    <a:pt x="376" y="0"/>
                  </a:moveTo>
                  <a:lnTo>
                    <a:pt x="376" y="25"/>
                  </a:lnTo>
                  <a:cubicBezTo>
                    <a:pt x="0" y="1429"/>
                    <a:pt x="877" y="2857"/>
                    <a:pt x="2306" y="3233"/>
                  </a:cubicBezTo>
                  <a:cubicBezTo>
                    <a:pt x="2539" y="3294"/>
                    <a:pt x="2773" y="3324"/>
                    <a:pt x="3002" y="3324"/>
                  </a:cubicBezTo>
                  <a:cubicBezTo>
                    <a:pt x="4180" y="3324"/>
                    <a:pt x="5249" y="2553"/>
                    <a:pt x="5564" y="1378"/>
                  </a:cubicBezTo>
                  <a:lnTo>
                    <a:pt x="5589" y="1328"/>
                  </a:lnTo>
                  <a:lnTo>
                    <a:pt x="376" y="0"/>
                  </a:lnTo>
                  <a:close/>
                </a:path>
              </a:pathLst>
            </a:custGeom>
            <a:solidFill>
              <a:srgbClr val="74181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2" name="Google Shape;4362;p129"/>
            <p:cNvSpPr/>
            <p:nvPr/>
          </p:nvSpPr>
          <p:spPr>
            <a:xfrm>
              <a:off x="6773329" y="3601132"/>
              <a:ext cx="29306" cy="73256"/>
            </a:xfrm>
            <a:custGeom>
              <a:avLst/>
              <a:gdLst/>
              <a:ahLst/>
              <a:cxnLst/>
              <a:rect l="l" t="t" r="r" b="b"/>
              <a:pathLst>
                <a:path w="1655" h="4137" extrusionOk="0">
                  <a:moveTo>
                    <a:pt x="1128" y="1"/>
                  </a:moveTo>
                  <a:lnTo>
                    <a:pt x="0" y="3986"/>
                  </a:lnTo>
                  <a:lnTo>
                    <a:pt x="527" y="4136"/>
                  </a:lnTo>
                  <a:lnTo>
                    <a:pt x="1654" y="151"/>
                  </a:lnTo>
                  <a:lnTo>
                    <a:pt x="1128" y="1"/>
                  </a:lnTo>
                  <a:close/>
                </a:path>
              </a:pathLst>
            </a:custGeom>
            <a:solidFill>
              <a:srgbClr val="74181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3" name="Google Shape;4363;p129"/>
            <p:cNvSpPr/>
            <p:nvPr/>
          </p:nvSpPr>
          <p:spPr>
            <a:xfrm>
              <a:off x="6756011" y="3566813"/>
              <a:ext cx="83013" cy="74885"/>
            </a:xfrm>
            <a:custGeom>
              <a:avLst/>
              <a:gdLst/>
              <a:ahLst/>
              <a:cxnLst/>
              <a:rect l="l" t="t" r="r" b="b"/>
              <a:pathLst>
                <a:path w="4688" h="4229" extrusionOk="0">
                  <a:moveTo>
                    <a:pt x="2320" y="0"/>
                  </a:moveTo>
                  <a:cubicBezTo>
                    <a:pt x="1403" y="0"/>
                    <a:pt x="571" y="607"/>
                    <a:pt x="302" y="1538"/>
                  </a:cubicBezTo>
                  <a:cubicBezTo>
                    <a:pt x="1" y="2666"/>
                    <a:pt x="652" y="3844"/>
                    <a:pt x="1755" y="4144"/>
                  </a:cubicBezTo>
                  <a:cubicBezTo>
                    <a:pt x="1952" y="4201"/>
                    <a:pt x="2150" y="4228"/>
                    <a:pt x="2345" y="4228"/>
                  </a:cubicBezTo>
                  <a:cubicBezTo>
                    <a:pt x="3267" y="4228"/>
                    <a:pt x="4113" y="3622"/>
                    <a:pt x="4362" y="2691"/>
                  </a:cubicBezTo>
                  <a:cubicBezTo>
                    <a:pt x="4688" y="1563"/>
                    <a:pt x="4036" y="410"/>
                    <a:pt x="2908" y="84"/>
                  </a:cubicBezTo>
                  <a:cubicBezTo>
                    <a:pt x="2711" y="27"/>
                    <a:pt x="2514" y="0"/>
                    <a:pt x="2320" y="0"/>
                  </a:cubicBezTo>
                  <a:close/>
                </a:path>
              </a:pathLst>
            </a:custGeom>
            <a:solidFill>
              <a:srgbClr val="74181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4" name="Google Shape;4364;p129"/>
            <p:cNvSpPr/>
            <p:nvPr/>
          </p:nvSpPr>
          <p:spPr>
            <a:xfrm>
              <a:off x="6735593" y="2017605"/>
              <a:ext cx="475783" cy="1330984"/>
            </a:xfrm>
            <a:custGeom>
              <a:avLst/>
              <a:gdLst/>
              <a:ahLst/>
              <a:cxnLst/>
              <a:rect l="l" t="t" r="r" b="b"/>
              <a:pathLst>
                <a:path w="26869" h="75165" extrusionOk="0">
                  <a:moveTo>
                    <a:pt x="4763" y="59625"/>
                  </a:moveTo>
                  <a:cubicBezTo>
                    <a:pt x="4813" y="60352"/>
                    <a:pt x="4838" y="61079"/>
                    <a:pt x="4888" y="61831"/>
                  </a:cubicBezTo>
                  <a:cubicBezTo>
                    <a:pt x="4788" y="61104"/>
                    <a:pt x="4738" y="60352"/>
                    <a:pt x="4763" y="59625"/>
                  </a:cubicBezTo>
                  <a:close/>
                  <a:moveTo>
                    <a:pt x="26868" y="1"/>
                  </a:moveTo>
                  <a:lnTo>
                    <a:pt x="26868" y="1"/>
                  </a:lnTo>
                  <a:cubicBezTo>
                    <a:pt x="21555" y="2156"/>
                    <a:pt x="16968" y="6216"/>
                    <a:pt x="13811" y="11003"/>
                  </a:cubicBezTo>
                  <a:cubicBezTo>
                    <a:pt x="9199" y="18021"/>
                    <a:pt x="7269" y="26442"/>
                    <a:pt x="6242" y="34738"/>
                  </a:cubicBezTo>
                  <a:cubicBezTo>
                    <a:pt x="5414" y="41329"/>
                    <a:pt x="4988" y="47420"/>
                    <a:pt x="5013" y="54061"/>
                  </a:cubicBezTo>
                  <a:cubicBezTo>
                    <a:pt x="4562" y="51179"/>
                    <a:pt x="4111" y="48297"/>
                    <a:pt x="3635" y="45414"/>
                  </a:cubicBezTo>
                  <a:lnTo>
                    <a:pt x="3635" y="45414"/>
                  </a:lnTo>
                  <a:cubicBezTo>
                    <a:pt x="2883" y="52357"/>
                    <a:pt x="3184" y="59400"/>
                    <a:pt x="4487" y="66267"/>
                  </a:cubicBezTo>
                  <a:cubicBezTo>
                    <a:pt x="2633" y="61279"/>
                    <a:pt x="1129" y="56166"/>
                    <a:pt x="1" y="50953"/>
                  </a:cubicBezTo>
                  <a:lnTo>
                    <a:pt x="1" y="50953"/>
                  </a:lnTo>
                  <a:cubicBezTo>
                    <a:pt x="176" y="58096"/>
                    <a:pt x="1705" y="65114"/>
                    <a:pt x="3585" y="72056"/>
                  </a:cubicBezTo>
                  <a:cubicBezTo>
                    <a:pt x="4186" y="73159"/>
                    <a:pt x="4888" y="74212"/>
                    <a:pt x="5715" y="75164"/>
                  </a:cubicBezTo>
                  <a:cubicBezTo>
                    <a:pt x="5440" y="70703"/>
                    <a:pt x="5164" y="66267"/>
                    <a:pt x="4888" y="61831"/>
                  </a:cubicBezTo>
                  <a:lnTo>
                    <a:pt x="4888" y="61831"/>
                  </a:lnTo>
                  <a:cubicBezTo>
                    <a:pt x="5039" y="62833"/>
                    <a:pt x="5264" y="63836"/>
                    <a:pt x="5590" y="64813"/>
                  </a:cubicBezTo>
                  <a:cubicBezTo>
                    <a:pt x="5866" y="57169"/>
                    <a:pt x="6743" y="49525"/>
                    <a:pt x="8247" y="42006"/>
                  </a:cubicBezTo>
                  <a:cubicBezTo>
                    <a:pt x="8698" y="43710"/>
                    <a:pt x="9149" y="45414"/>
                    <a:pt x="9625" y="47119"/>
                  </a:cubicBezTo>
                  <a:cubicBezTo>
                    <a:pt x="10151" y="37119"/>
                    <a:pt x="10703" y="26993"/>
                    <a:pt x="13886" y="17495"/>
                  </a:cubicBezTo>
                  <a:cubicBezTo>
                    <a:pt x="14061" y="19976"/>
                    <a:pt x="14212" y="22457"/>
                    <a:pt x="14362" y="24938"/>
                  </a:cubicBezTo>
                  <a:cubicBezTo>
                    <a:pt x="15264" y="16868"/>
                    <a:pt x="18673" y="9073"/>
                    <a:pt x="24036" y="2883"/>
                  </a:cubicBezTo>
                  <a:cubicBezTo>
                    <a:pt x="24913" y="1855"/>
                    <a:pt x="25866" y="878"/>
                    <a:pt x="2686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5" name="Google Shape;4365;p129"/>
            <p:cNvSpPr/>
            <p:nvPr/>
          </p:nvSpPr>
          <p:spPr>
            <a:xfrm>
              <a:off x="6819477" y="3073449"/>
              <a:ext cx="2692" cy="39063"/>
            </a:xfrm>
            <a:custGeom>
              <a:avLst/>
              <a:gdLst/>
              <a:ahLst/>
              <a:cxnLst/>
              <a:rect l="l" t="t" r="r" b="b"/>
              <a:pathLst>
                <a:path w="152" h="2206" extrusionOk="0">
                  <a:moveTo>
                    <a:pt x="26" y="0"/>
                  </a:moveTo>
                  <a:lnTo>
                    <a:pt x="26" y="0"/>
                  </a:lnTo>
                  <a:cubicBezTo>
                    <a:pt x="1" y="727"/>
                    <a:pt x="51" y="1479"/>
                    <a:pt x="151" y="2206"/>
                  </a:cubicBezTo>
                  <a:cubicBezTo>
                    <a:pt x="101" y="1454"/>
                    <a:pt x="76" y="727"/>
                    <a:pt x="26" y="0"/>
                  </a:cubicBezTo>
                  <a:close/>
                </a:path>
              </a:pathLst>
            </a:custGeom>
            <a:solidFill>
              <a:srgbClr val="FABD8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6" name="Google Shape;4366;p129"/>
            <p:cNvSpPr/>
            <p:nvPr/>
          </p:nvSpPr>
          <p:spPr>
            <a:xfrm>
              <a:off x="6917563" y="2118807"/>
              <a:ext cx="670601" cy="1238215"/>
            </a:xfrm>
            <a:custGeom>
              <a:avLst/>
              <a:gdLst/>
              <a:ahLst/>
              <a:cxnLst/>
              <a:rect l="l" t="t" r="r" b="b"/>
              <a:pathLst>
                <a:path w="37871" h="69926" extrusionOk="0">
                  <a:moveTo>
                    <a:pt x="36267" y="0"/>
                  </a:moveTo>
                  <a:cubicBezTo>
                    <a:pt x="36241" y="1779"/>
                    <a:pt x="35765" y="3609"/>
                    <a:pt x="35189" y="5313"/>
                  </a:cubicBezTo>
                  <a:cubicBezTo>
                    <a:pt x="33886" y="9223"/>
                    <a:pt x="32181" y="12983"/>
                    <a:pt x="30402" y="16717"/>
                  </a:cubicBezTo>
                  <a:cubicBezTo>
                    <a:pt x="23535" y="31053"/>
                    <a:pt x="15765" y="44963"/>
                    <a:pt x="7093" y="58346"/>
                  </a:cubicBezTo>
                  <a:cubicBezTo>
                    <a:pt x="7620" y="57644"/>
                    <a:pt x="8321" y="57068"/>
                    <a:pt x="9124" y="56717"/>
                  </a:cubicBezTo>
                  <a:lnTo>
                    <a:pt x="9124" y="56717"/>
                  </a:lnTo>
                  <a:cubicBezTo>
                    <a:pt x="5815" y="60752"/>
                    <a:pt x="2783" y="64988"/>
                    <a:pt x="1" y="69374"/>
                  </a:cubicBezTo>
                  <a:cubicBezTo>
                    <a:pt x="753" y="68772"/>
                    <a:pt x="1479" y="68171"/>
                    <a:pt x="2206" y="67569"/>
                  </a:cubicBezTo>
                  <a:lnTo>
                    <a:pt x="2206" y="67569"/>
                  </a:lnTo>
                  <a:cubicBezTo>
                    <a:pt x="1805" y="68371"/>
                    <a:pt x="1379" y="69148"/>
                    <a:pt x="928" y="69925"/>
                  </a:cubicBezTo>
                  <a:cubicBezTo>
                    <a:pt x="4086" y="67770"/>
                    <a:pt x="7294" y="65715"/>
                    <a:pt x="10327" y="63259"/>
                  </a:cubicBezTo>
                  <a:lnTo>
                    <a:pt x="10327" y="63259"/>
                  </a:lnTo>
                  <a:cubicBezTo>
                    <a:pt x="8672" y="64010"/>
                    <a:pt x="7018" y="64787"/>
                    <a:pt x="5364" y="65539"/>
                  </a:cubicBezTo>
                  <a:cubicBezTo>
                    <a:pt x="7670" y="63284"/>
                    <a:pt x="9976" y="61028"/>
                    <a:pt x="12281" y="58772"/>
                  </a:cubicBezTo>
                  <a:lnTo>
                    <a:pt x="12281" y="58772"/>
                  </a:lnTo>
                  <a:cubicBezTo>
                    <a:pt x="10327" y="59424"/>
                    <a:pt x="8472" y="60326"/>
                    <a:pt x="6793" y="61504"/>
                  </a:cubicBezTo>
                  <a:cubicBezTo>
                    <a:pt x="11229" y="57319"/>
                    <a:pt x="15690" y="53133"/>
                    <a:pt x="20151" y="48948"/>
                  </a:cubicBezTo>
                  <a:lnTo>
                    <a:pt x="20151" y="48948"/>
                  </a:lnTo>
                  <a:cubicBezTo>
                    <a:pt x="17595" y="49674"/>
                    <a:pt x="15164" y="50953"/>
                    <a:pt x="13083" y="52557"/>
                  </a:cubicBezTo>
                  <a:cubicBezTo>
                    <a:pt x="20853" y="42431"/>
                    <a:pt x="28672" y="32206"/>
                    <a:pt x="33986" y="20652"/>
                  </a:cubicBezTo>
                  <a:cubicBezTo>
                    <a:pt x="35615" y="17118"/>
                    <a:pt x="37018" y="13434"/>
                    <a:pt x="37470" y="9599"/>
                  </a:cubicBezTo>
                  <a:cubicBezTo>
                    <a:pt x="37871" y="6366"/>
                    <a:pt x="37570" y="2982"/>
                    <a:pt x="36267"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7" name="Google Shape;4367;p129"/>
            <p:cNvSpPr/>
            <p:nvPr/>
          </p:nvSpPr>
          <p:spPr>
            <a:xfrm>
              <a:off x="6294002" y="3669042"/>
              <a:ext cx="253872" cy="348838"/>
            </a:xfrm>
            <a:custGeom>
              <a:avLst/>
              <a:gdLst/>
              <a:ahLst/>
              <a:cxnLst/>
              <a:rect l="l" t="t" r="r" b="b"/>
              <a:pathLst>
                <a:path w="14337" h="19700" extrusionOk="0">
                  <a:moveTo>
                    <a:pt x="0" y="0"/>
                  </a:moveTo>
                  <a:lnTo>
                    <a:pt x="0" y="0"/>
                  </a:lnTo>
                  <a:cubicBezTo>
                    <a:pt x="577" y="2457"/>
                    <a:pt x="1078" y="4812"/>
                    <a:pt x="1955" y="7168"/>
                  </a:cubicBezTo>
                  <a:cubicBezTo>
                    <a:pt x="2858" y="9524"/>
                    <a:pt x="4061" y="11805"/>
                    <a:pt x="5765" y="13660"/>
                  </a:cubicBezTo>
                  <a:cubicBezTo>
                    <a:pt x="8121" y="16191"/>
                    <a:pt x="10627" y="18346"/>
                    <a:pt x="13384" y="19700"/>
                  </a:cubicBezTo>
                  <a:cubicBezTo>
                    <a:pt x="13935" y="16567"/>
                    <a:pt x="14336" y="14111"/>
                    <a:pt x="13459" y="11053"/>
                  </a:cubicBezTo>
                  <a:cubicBezTo>
                    <a:pt x="12607" y="8146"/>
                    <a:pt x="10527" y="5740"/>
                    <a:pt x="8071" y="3985"/>
                  </a:cubicBezTo>
                  <a:cubicBezTo>
                    <a:pt x="5614" y="2231"/>
                    <a:pt x="2807" y="1078"/>
                    <a:pt x="0"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8" name="Google Shape;4368;p129"/>
            <p:cNvSpPr/>
            <p:nvPr/>
          </p:nvSpPr>
          <p:spPr>
            <a:xfrm>
              <a:off x="6286016" y="3661994"/>
              <a:ext cx="244098" cy="356381"/>
            </a:xfrm>
            <a:custGeom>
              <a:avLst/>
              <a:gdLst/>
              <a:ahLst/>
              <a:cxnLst/>
              <a:rect l="l" t="t" r="r" b="b"/>
              <a:pathLst>
                <a:path w="13785" h="20126" extrusionOk="0">
                  <a:moveTo>
                    <a:pt x="592" y="0"/>
                  </a:moveTo>
                  <a:cubicBezTo>
                    <a:pt x="447" y="0"/>
                    <a:pt x="304" y="57"/>
                    <a:pt x="201" y="173"/>
                  </a:cubicBezTo>
                  <a:cubicBezTo>
                    <a:pt x="0" y="398"/>
                    <a:pt x="0" y="724"/>
                    <a:pt x="201" y="950"/>
                  </a:cubicBezTo>
                  <a:cubicBezTo>
                    <a:pt x="5840" y="6363"/>
                    <a:pt x="10025" y="12704"/>
                    <a:pt x="12657" y="19772"/>
                  </a:cubicBezTo>
                  <a:cubicBezTo>
                    <a:pt x="12750" y="19981"/>
                    <a:pt x="12951" y="20125"/>
                    <a:pt x="13179" y="20125"/>
                  </a:cubicBezTo>
                  <a:cubicBezTo>
                    <a:pt x="13197" y="20125"/>
                    <a:pt x="13215" y="20125"/>
                    <a:pt x="13233" y="20123"/>
                  </a:cubicBezTo>
                  <a:cubicBezTo>
                    <a:pt x="13284" y="20098"/>
                    <a:pt x="13309" y="20098"/>
                    <a:pt x="13359" y="20073"/>
                  </a:cubicBezTo>
                  <a:cubicBezTo>
                    <a:pt x="13634" y="19972"/>
                    <a:pt x="13785" y="19672"/>
                    <a:pt x="13685" y="19371"/>
                  </a:cubicBezTo>
                  <a:cubicBezTo>
                    <a:pt x="10978" y="12153"/>
                    <a:pt x="6717" y="5687"/>
                    <a:pt x="978" y="148"/>
                  </a:cubicBezTo>
                  <a:cubicBezTo>
                    <a:pt x="868" y="50"/>
                    <a:pt x="729" y="0"/>
                    <a:pt x="592"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9" name="Google Shape;4369;p129"/>
            <p:cNvSpPr/>
            <p:nvPr/>
          </p:nvSpPr>
          <p:spPr>
            <a:xfrm>
              <a:off x="6202681" y="3940666"/>
              <a:ext cx="1000066" cy="88644"/>
            </a:xfrm>
            <a:custGeom>
              <a:avLst/>
              <a:gdLst/>
              <a:ahLst/>
              <a:cxnLst/>
              <a:rect l="l" t="t" r="r" b="b"/>
              <a:pathLst>
                <a:path w="56477" h="5006" extrusionOk="0">
                  <a:moveTo>
                    <a:pt x="757" y="1"/>
                  </a:moveTo>
                  <a:cubicBezTo>
                    <a:pt x="181" y="1"/>
                    <a:pt x="0" y="942"/>
                    <a:pt x="621" y="1103"/>
                  </a:cubicBezTo>
                  <a:cubicBezTo>
                    <a:pt x="9819" y="3702"/>
                    <a:pt x="19374" y="5006"/>
                    <a:pt x="28923" y="5006"/>
                  </a:cubicBezTo>
                  <a:cubicBezTo>
                    <a:pt x="33919" y="5006"/>
                    <a:pt x="38913" y="4649"/>
                    <a:pt x="43854" y="3935"/>
                  </a:cubicBezTo>
                  <a:cubicBezTo>
                    <a:pt x="47889" y="3358"/>
                    <a:pt x="51900" y="2556"/>
                    <a:pt x="55834" y="1504"/>
                  </a:cubicBezTo>
                  <a:cubicBezTo>
                    <a:pt x="56477" y="1320"/>
                    <a:pt x="56279" y="401"/>
                    <a:pt x="55702" y="401"/>
                  </a:cubicBezTo>
                  <a:cubicBezTo>
                    <a:pt x="55649" y="401"/>
                    <a:pt x="55593" y="409"/>
                    <a:pt x="55534" y="426"/>
                  </a:cubicBezTo>
                  <a:cubicBezTo>
                    <a:pt x="46853" y="2729"/>
                    <a:pt x="37878" y="3896"/>
                    <a:pt x="28904" y="3896"/>
                  </a:cubicBezTo>
                  <a:cubicBezTo>
                    <a:pt x="23524" y="3896"/>
                    <a:pt x="18143" y="3477"/>
                    <a:pt x="12827" y="2631"/>
                  </a:cubicBezTo>
                  <a:cubicBezTo>
                    <a:pt x="8817" y="2005"/>
                    <a:pt x="4832" y="1128"/>
                    <a:pt x="922" y="25"/>
                  </a:cubicBezTo>
                  <a:cubicBezTo>
                    <a:pt x="864" y="8"/>
                    <a:pt x="809" y="1"/>
                    <a:pt x="75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0" name="Google Shape;4370;p129"/>
            <p:cNvSpPr/>
            <p:nvPr/>
          </p:nvSpPr>
          <p:spPr>
            <a:xfrm>
              <a:off x="5674869" y="3639310"/>
              <a:ext cx="533031" cy="434365"/>
            </a:xfrm>
            <a:custGeom>
              <a:avLst/>
              <a:gdLst/>
              <a:ahLst/>
              <a:cxnLst/>
              <a:rect l="l" t="t" r="r" b="b"/>
              <a:pathLst>
                <a:path w="30102" h="24530" extrusionOk="0">
                  <a:moveTo>
                    <a:pt x="8898" y="0"/>
                  </a:moveTo>
                  <a:cubicBezTo>
                    <a:pt x="2156" y="3634"/>
                    <a:pt x="1" y="21153"/>
                    <a:pt x="1" y="21153"/>
                  </a:cubicBezTo>
                  <a:cubicBezTo>
                    <a:pt x="12206" y="22181"/>
                    <a:pt x="13986" y="24060"/>
                    <a:pt x="20678" y="24512"/>
                  </a:cubicBezTo>
                  <a:cubicBezTo>
                    <a:pt x="20853" y="24523"/>
                    <a:pt x="21024" y="24529"/>
                    <a:pt x="21191" y="24529"/>
                  </a:cubicBezTo>
                  <a:cubicBezTo>
                    <a:pt x="27407" y="24529"/>
                    <a:pt x="28096" y="16567"/>
                    <a:pt x="28096" y="16567"/>
                  </a:cubicBezTo>
                  <a:cubicBezTo>
                    <a:pt x="30101" y="9198"/>
                    <a:pt x="27244" y="6141"/>
                    <a:pt x="21831" y="4887"/>
                  </a:cubicBezTo>
                  <a:cubicBezTo>
                    <a:pt x="15640" y="3434"/>
                    <a:pt x="8898" y="0"/>
                    <a:pt x="8898"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1" name="Google Shape;4371;p129"/>
            <p:cNvSpPr/>
            <p:nvPr/>
          </p:nvSpPr>
          <p:spPr>
            <a:xfrm>
              <a:off x="5709489" y="3685528"/>
              <a:ext cx="153577" cy="288012"/>
            </a:xfrm>
            <a:custGeom>
              <a:avLst/>
              <a:gdLst/>
              <a:ahLst/>
              <a:cxnLst/>
              <a:rect l="l" t="t" r="r" b="b"/>
              <a:pathLst>
                <a:path w="8673" h="16265" extrusionOk="0">
                  <a:moveTo>
                    <a:pt x="6834" y="0"/>
                  </a:moveTo>
                  <a:cubicBezTo>
                    <a:pt x="5667" y="0"/>
                    <a:pt x="3507" y="4422"/>
                    <a:pt x="2808" y="6037"/>
                  </a:cubicBezTo>
                  <a:cubicBezTo>
                    <a:pt x="1078" y="9997"/>
                    <a:pt x="1" y="15135"/>
                    <a:pt x="1078" y="16087"/>
                  </a:cubicBezTo>
                  <a:cubicBezTo>
                    <a:pt x="1188" y="16183"/>
                    <a:pt x="1343" y="16264"/>
                    <a:pt x="1548" y="16264"/>
                  </a:cubicBezTo>
                  <a:cubicBezTo>
                    <a:pt x="1716" y="16264"/>
                    <a:pt x="1918" y="16209"/>
                    <a:pt x="2156" y="16062"/>
                  </a:cubicBezTo>
                  <a:cubicBezTo>
                    <a:pt x="4913" y="14358"/>
                    <a:pt x="6592" y="10297"/>
                    <a:pt x="7545" y="6989"/>
                  </a:cubicBezTo>
                  <a:cubicBezTo>
                    <a:pt x="8322" y="4383"/>
                    <a:pt x="8622" y="2227"/>
                    <a:pt x="8647" y="2027"/>
                  </a:cubicBezTo>
                  <a:cubicBezTo>
                    <a:pt x="8672" y="1876"/>
                    <a:pt x="8572" y="1751"/>
                    <a:pt x="8422" y="1726"/>
                  </a:cubicBezTo>
                  <a:cubicBezTo>
                    <a:pt x="8406" y="1723"/>
                    <a:pt x="8391" y="1722"/>
                    <a:pt x="8375" y="1722"/>
                  </a:cubicBezTo>
                  <a:cubicBezTo>
                    <a:pt x="8242" y="1722"/>
                    <a:pt x="8121" y="1817"/>
                    <a:pt x="8121" y="1952"/>
                  </a:cubicBezTo>
                  <a:cubicBezTo>
                    <a:pt x="8096" y="2052"/>
                    <a:pt x="6592" y="12678"/>
                    <a:pt x="1880" y="15611"/>
                  </a:cubicBezTo>
                  <a:cubicBezTo>
                    <a:pt x="1718" y="15699"/>
                    <a:pt x="1617" y="15724"/>
                    <a:pt x="1551" y="15724"/>
                  </a:cubicBezTo>
                  <a:cubicBezTo>
                    <a:pt x="1486" y="15724"/>
                    <a:pt x="1454" y="15699"/>
                    <a:pt x="1429" y="15686"/>
                  </a:cubicBezTo>
                  <a:cubicBezTo>
                    <a:pt x="728" y="15059"/>
                    <a:pt x="1454" y="10498"/>
                    <a:pt x="3284" y="6237"/>
                  </a:cubicBezTo>
                  <a:cubicBezTo>
                    <a:pt x="4763" y="2854"/>
                    <a:pt x="6392" y="573"/>
                    <a:pt x="6768" y="523"/>
                  </a:cubicBezTo>
                  <a:cubicBezTo>
                    <a:pt x="6793" y="523"/>
                    <a:pt x="6968" y="799"/>
                    <a:pt x="6542" y="2578"/>
                  </a:cubicBezTo>
                  <a:cubicBezTo>
                    <a:pt x="4612" y="10373"/>
                    <a:pt x="3309" y="12628"/>
                    <a:pt x="2883" y="12929"/>
                  </a:cubicBezTo>
                  <a:cubicBezTo>
                    <a:pt x="2858" y="12879"/>
                    <a:pt x="2858" y="12804"/>
                    <a:pt x="2858" y="12653"/>
                  </a:cubicBezTo>
                  <a:cubicBezTo>
                    <a:pt x="2783" y="10573"/>
                    <a:pt x="5114" y="4834"/>
                    <a:pt x="5139" y="4759"/>
                  </a:cubicBezTo>
                  <a:cubicBezTo>
                    <a:pt x="5189" y="4633"/>
                    <a:pt x="5139" y="4483"/>
                    <a:pt x="4988" y="4433"/>
                  </a:cubicBezTo>
                  <a:cubicBezTo>
                    <a:pt x="4954" y="4412"/>
                    <a:pt x="4917" y="4403"/>
                    <a:pt x="4881" y="4403"/>
                  </a:cubicBezTo>
                  <a:cubicBezTo>
                    <a:pt x="4786" y="4403"/>
                    <a:pt x="4692" y="4467"/>
                    <a:pt x="4637" y="4558"/>
                  </a:cubicBezTo>
                  <a:cubicBezTo>
                    <a:pt x="4562" y="4809"/>
                    <a:pt x="2256" y="10473"/>
                    <a:pt x="2307" y="12678"/>
                  </a:cubicBezTo>
                  <a:cubicBezTo>
                    <a:pt x="2332" y="13305"/>
                    <a:pt x="2582" y="13455"/>
                    <a:pt x="2783" y="13480"/>
                  </a:cubicBezTo>
                  <a:cubicBezTo>
                    <a:pt x="2796" y="13482"/>
                    <a:pt x="2809" y="13482"/>
                    <a:pt x="2822" y="13482"/>
                  </a:cubicBezTo>
                  <a:cubicBezTo>
                    <a:pt x="4275" y="13482"/>
                    <a:pt x="6422" y="5262"/>
                    <a:pt x="7043" y="2703"/>
                  </a:cubicBezTo>
                  <a:cubicBezTo>
                    <a:pt x="7469" y="999"/>
                    <a:pt x="7444" y="197"/>
                    <a:pt x="6968" y="22"/>
                  </a:cubicBezTo>
                  <a:cubicBezTo>
                    <a:pt x="6925" y="7"/>
                    <a:pt x="6881" y="0"/>
                    <a:pt x="683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2" name="Google Shape;4372;p129"/>
            <p:cNvSpPr/>
            <p:nvPr/>
          </p:nvSpPr>
          <p:spPr>
            <a:xfrm>
              <a:off x="5669999" y="3789457"/>
              <a:ext cx="573847" cy="228958"/>
            </a:xfrm>
            <a:custGeom>
              <a:avLst/>
              <a:gdLst/>
              <a:ahLst/>
              <a:cxnLst/>
              <a:rect l="l" t="t" r="r" b="b"/>
              <a:pathLst>
                <a:path w="32407" h="12930" extrusionOk="0">
                  <a:moveTo>
                    <a:pt x="20482" y="1"/>
                  </a:moveTo>
                  <a:cubicBezTo>
                    <a:pt x="20057" y="1"/>
                    <a:pt x="19628" y="22"/>
                    <a:pt x="19198" y="68"/>
                  </a:cubicBezTo>
                  <a:cubicBezTo>
                    <a:pt x="16090" y="393"/>
                    <a:pt x="13409" y="1922"/>
                    <a:pt x="11203" y="4654"/>
                  </a:cubicBezTo>
                  <a:cubicBezTo>
                    <a:pt x="5865" y="11371"/>
                    <a:pt x="276" y="12398"/>
                    <a:pt x="226" y="12398"/>
                  </a:cubicBezTo>
                  <a:cubicBezTo>
                    <a:pt x="75" y="12424"/>
                    <a:pt x="0" y="12574"/>
                    <a:pt x="25" y="12724"/>
                  </a:cubicBezTo>
                  <a:cubicBezTo>
                    <a:pt x="47" y="12856"/>
                    <a:pt x="145" y="12930"/>
                    <a:pt x="270" y="12930"/>
                  </a:cubicBezTo>
                  <a:cubicBezTo>
                    <a:pt x="288" y="12930"/>
                    <a:pt x="307" y="12928"/>
                    <a:pt x="326" y="12925"/>
                  </a:cubicBezTo>
                  <a:cubicBezTo>
                    <a:pt x="552" y="12900"/>
                    <a:pt x="6141" y="11872"/>
                    <a:pt x="11629" y="5005"/>
                  </a:cubicBezTo>
                  <a:cubicBezTo>
                    <a:pt x="13709" y="2373"/>
                    <a:pt x="16291" y="895"/>
                    <a:pt x="19248" y="594"/>
                  </a:cubicBezTo>
                  <a:cubicBezTo>
                    <a:pt x="19649" y="552"/>
                    <a:pt x="20048" y="532"/>
                    <a:pt x="20446" y="532"/>
                  </a:cubicBezTo>
                  <a:cubicBezTo>
                    <a:pt x="26397" y="532"/>
                    <a:pt x="31883" y="4983"/>
                    <a:pt x="31930" y="5030"/>
                  </a:cubicBezTo>
                  <a:cubicBezTo>
                    <a:pt x="31985" y="5074"/>
                    <a:pt x="32050" y="5094"/>
                    <a:pt x="32111" y="5094"/>
                  </a:cubicBezTo>
                  <a:cubicBezTo>
                    <a:pt x="32190" y="5094"/>
                    <a:pt x="32264" y="5061"/>
                    <a:pt x="32306" y="5005"/>
                  </a:cubicBezTo>
                  <a:lnTo>
                    <a:pt x="32356" y="4905"/>
                  </a:lnTo>
                  <a:cubicBezTo>
                    <a:pt x="32406" y="4804"/>
                    <a:pt x="32356" y="4679"/>
                    <a:pt x="32281" y="4629"/>
                  </a:cubicBezTo>
                  <a:cubicBezTo>
                    <a:pt x="32047" y="4418"/>
                    <a:pt x="26598" y="1"/>
                    <a:pt x="20482"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3" name="Google Shape;4373;p129"/>
            <p:cNvSpPr/>
            <p:nvPr/>
          </p:nvSpPr>
          <p:spPr>
            <a:xfrm>
              <a:off x="5827107" y="3634564"/>
              <a:ext cx="72353" cy="234199"/>
            </a:xfrm>
            <a:custGeom>
              <a:avLst/>
              <a:gdLst/>
              <a:ahLst/>
              <a:cxnLst/>
              <a:rect l="l" t="t" r="r" b="b"/>
              <a:pathLst>
                <a:path w="4086" h="13226" extrusionOk="0">
                  <a:moveTo>
                    <a:pt x="297" y="0"/>
                  </a:moveTo>
                  <a:cubicBezTo>
                    <a:pt x="209" y="0"/>
                    <a:pt x="123" y="39"/>
                    <a:pt x="76" y="118"/>
                  </a:cubicBezTo>
                  <a:cubicBezTo>
                    <a:pt x="0" y="243"/>
                    <a:pt x="25" y="419"/>
                    <a:pt x="151" y="494"/>
                  </a:cubicBezTo>
                  <a:cubicBezTo>
                    <a:pt x="176" y="519"/>
                    <a:pt x="3534" y="2875"/>
                    <a:pt x="2807" y="12925"/>
                  </a:cubicBezTo>
                  <a:cubicBezTo>
                    <a:pt x="2807" y="13075"/>
                    <a:pt x="2908" y="13201"/>
                    <a:pt x="3058" y="13226"/>
                  </a:cubicBezTo>
                  <a:cubicBezTo>
                    <a:pt x="3183" y="13226"/>
                    <a:pt x="3284" y="13150"/>
                    <a:pt x="3334" y="13025"/>
                  </a:cubicBezTo>
                  <a:lnTo>
                    <a:pt x="3334" y="12975"/>
                  </a:lnTo>
                  <a:cubicBezTo>
                    <a:pt x="4086" y="2599"/>
                    <a:pt x="602" y="143"/>
                    <a:pt x="452" y="43"/>
                  </a:cubicBezTo>
                  <a:cubicBezTo>
                    <a:pt x="405" y="14"/>
                    <a:pt x="350" y="0"/>
                    <a:pt x="297"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4" name="Google Shape;4374;p129"/>
            <p:cNvSpPr/>
            <p:nvPr/>
          </p:nvSpPr>
          <p:spPr>
            <a:xfrm>
              <a:off x="5727250" y="3882778"/>
              <a:ext cx="506045" cy="220423"/>
            </a:xfrm>
            <a:custGeom>
              <a:avLst/>
              <a:gdLst/>
              <a:ahLst/>
              <a:cxnLst/>
              <a:rect l="l" t="t" r="r" b="b"/>
              <a:pathLst>
                <a:path w="28578" h="12448" extrusionOk="0">
                  <a:moveTo>
                    <a:pt x="17453" y="0"/>
                  </a:moveTo>
                  <a:cubicBezTo>
                    <a:pt x="4669" y="0"/>
                    <a:pt x="0" y="10336"/>
                    <a:pt x="0" y="10336"/>
                  </a:cubicBezTo>
                  <a:cubicBezTo>
                    <a:pt x="0" y="10336"/>
                    <a:pt x="699" y="10123"/>
                    <a:pt x="2545" y="10123"/>
                  </a:cubicBezTo>
                  <a:cubicBezTo>
                    <a:pt x="4894" y="10123"/>
                    <a:pt x="9101" y="10469"/>
                    <a:pt x="16091" y="12041"/>
                  </a:cubicBezTo>
                  <a:cubicBezTo>
                    <a:pt x="17341" y="12321"/>
                    <a:pt x="18466" y="12448"/>
                    <a:pt x="19477" y="12448"/>
                  </a:cubicBezTo>
                  <a:cubicBezTo>
                    <a:pt x="28578" y="12448"/>
                    <a:pt x="28497" y="2216"/>
                    <a:pt x="28497" y="2216"/>
                  </a:cubicBezTo>
                  <a:cubicBezTo>
                    <a:pt x="24283" y="634"/>
                    <a:pt x="20619" y="0"/>
                    <a:pt x="17453"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5" name="Google Shape;4375;p129"/>
            <p:cNvSpPr/>
            <p:nvPr/>
          </p:nvSpPr>
          <p:spPr>
            <a:xfrm>
              <a:off x="5821334" y="3590046"/>
              <a:ext cx="514385" cy="390999"/>
            </a:xfrm>
            <a:custGeom>
              <a:avLst/>
              <a:gdLst/>
              <a:ahLst/>
              <a:cxnLst/>
              <a:rect l="l" t="t" r="r" b="b"/>
              <a:pathLst>
                <a:path w="29049" h="22081" extrusionOk="0">
                  <a:moveTo>
                    <a:pt x="2457" y="0"/>
                  </a:moveTo>
                  <a:cubicBezTo>
                    <a:pt x="2457" y="1"/>
                    <a:pt x="1" y="17494"/>
                    <a:pt x="22206" y="22081"/>
                  </a:cubicBezTo>
                  <a:cubicBezTo>
                    <a:pt x="22206" y="22081"/>
                    <a:pt x="29048" y="11454"/>
                    <a:pt x="16968" y="7168"/>
                  </a:cubicBezTo>
                  <a:cubicBezTo>
                    <a:pt x="4913" y="2883"/>
                    <a:pt x="2457" y="0"/>
                    <a:pt x="2457"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6" name="Google Shape;4376;p129"/>
            <p:cNvSpPr/>
            <p:nvPr/>
          </p:nvSpPr>
          <p:spPr>
            <a:xfrm>
              <a:off x="5240380" y="2875065"/>
              <a:ext cx="169992" cy="110318"/>
            </a:xfrm>
            <a:custGeom>
              <a:avLst/>
              <a:gdLst/>
              <a:ahLst/>
              <a:cxnLst/>
              <a:rect l="l" t="t" r="r" b="b"/>
              <a:pathLst>
                <a:path w="9600" h="6230" extrusionOk="0">
                  <a:moveTo>
                    <a:pt x="4086" y="0"/>
                  </a:moveTo>
                  <a:lnTo>
                    <a:pt x="0" y="3759"/>
                  </a:lnTo>
                  <a:cubicBezTo>
                    <a:pt x="0" y="3759"/>
                    <a:pt x="2165" y="6230"/>
                    <a:pt x="5470" y="6230"/>
                  </a:cubicBezTo>
                  <a:cubicBezTo>
                    <a:pt x="6705" y="6230"/>
                    <a:pt x="8100" y="5885"/>
                    <a:pt x="9599" y="4937"/>
                  </a:cubicBezTo>
                  <a:cubicBezTo>
                    <a:pt x="9599" y="4937"/>
                    <a:pt x="5238" y="3484"/>
                    <a:pt x="4086"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7" name="Google Shape;4377;p129"/>
            <p:cNvSpPr/>
            <p:nvPr/>
          </p:nvSpPr>
          <p:spPr>
            <a:xfrm>
              <a:off x="4603946" y="2379505"/>
              <a:ext cx="820158" cy="650928"/>
            </a:xfrm>
            <a:custGeom>
              <a:avLst/>
              <a:gdLst/>
              <a:ahLst/>
              <a:cxnLst/>
              <a:rect l="l" t="t" r="r" b="b"/>
              <a:pathLst>
                <a:path w="46317" h="36760" extrusionOk="0">
                  <a:moveTo>
                    <a:pt x="20980" y="1"/>
                  </a:moveTo>
                  <a:cubicBezTo>
                    <a:pt x="13859" y="1"/>
                    <a:pt x="7127" y="2568"/>
                    <a:pt x="4236" y="7559"/>
                  </a:cubicBezTo>
                  <a:cubicBezTo>
                    <a:pt x="0" y="14877"/>
                    <a:pt x="4111" y="27083"/>
                    <a:pt x="12532" y="32822"/>
                  </a:cubicBezTo>
                  <a:cubicBezTo>
                    <a:pt x="16383" y="35467"/>
                    <a:pt x="21145" y="36760"/>
                    <a:pt x="25810" y="36760"/>
                  </a:cubicBezTo>
                  <a:cubicBezTo>
                    <a:pt x="32772" y="36760"/>
                    <a:pt x="39516" y="33879"/>
                    <a:pt x="42682" y="28311"/>
                  </a:cubicBezTo>
                  <a:cubicBezTo>
                    <a:pt x="46316" y="21945"/>
                    <a:pt x="44487" y="13499"/>
                    <a:pt x="40427" y="8311"/>
                  </a:cubicBezTo>
                  <a:cubicBezTo>
                    <a:pt x="36042" y="2718"/>
                    <a:pt x="28305" y="1"/>
                    <a:pt x="20980"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8" name="Google Shape;4378;p129"/>
            <p:cNvSpPr/>
            <p:nvPr/>
          </p:nvSpPr>
          <p:spPr>
            <a:xfrm>
              <a:off x="4857528" y="2607833"/>
              <a:ext cx="296919" cy="209090"/>
            </a:xfrm>
            <a:custGeom>
              <a:avLst/>
              <a:gdLst/>
              <a:ahLst/>
              <a:cxnLst/>
              <a:rect l="l" t="t" r="r" b="b"/>
              <a:pathLst>
                <a:path w="16768" h="11808" extrusionOk="0">
                  <a:moveTo>
                    <a:pt x="4075" y="1"/>
                  </a:moveTo>
                  <a:cubicBezTo>
                    <a:pt x="3766" y="1"/>
                    <a:pt x="3443" y="71"/>
                    <a:pt x="3109" y="229"/>
                  </a:cubicBezTo>
                  <a:cubicBezTo>
                    <a:pt x="1" y="1682"/>
                    <a:pt x="1705" y="5141"/>
                    <a:pt x="8196" y="11808"/>
                  </a:cubicBezTo>
                  <a:cubicBezTo>
                    <a:pt x="9901" y="10630"/>
                    <a:pt x="11630" y="9452"/>
                    <a:pt x="13209" y="8073"/>
                  </a:cubicBezTo>
                  <a:cubicBezTo>
                    <a:pt x="14412" y="7021"/>
                    <a:pt x="16768" y="5091"/>
                    <a:pt x="16718" y="3337"/>
                  </a:cubicBezTo>
                  <a:cubicBezTo>
                    <a:pt x="16668" y="1983"/>
                    <a:pt x="14938" y="354"/>
                    <a:pt x="13610" y="204"/>
                  </a:cubicBezTo>
                  <a:cubicBezTo>
                    <a:pt x="13508" y="189"/>
                    <a:pt x="13407" y="182"/>
                    <a:pt x="13307" y="182"/>
                  </a:cubicBezTo>
                  <a:cubicBezTo>
                    <a:pt x="12568" y="182"/>
                    <a:pt x="11878" y="567"/>
                    <a:pt x="11304" y="1031"/>
                  </a:cubicBezTo>
                  <a:cubicBezTo>
                    <a:pt x="10753" y="1457"/>
                    <a:pt x="10277" y="1958"/>
                    <a:pt x="9825" y="2509"/>
                  </a:cubicBezTo>
                  <a:cubicBezTo>
                    <a:pt x="9575" y="2810"/>
                    <a:pt x="8121" y="4414"/>
                    <a:pt x="8221" y="4740"/>
                  </a:cubicBezTo>
                  <a:cubicBezTo>
                    <a:pt x="8221" y="4740"/>
                    <a:pt x="6608" y="1"/>
                    <a:pt x="4075"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9" name="Google Shape;4379;p129"/>
            <p:cNvSpPr/>
            <p:nvPr/>
          </p:nvSpPr>
          <p:spPr>
            <a:xfrm>
              <a:off x="5067724" y="3795973"/>
              <a:ext cx="345739" cy="165547"/>
            </a:xfrm>
            <a:custGeom>
              <a:avLst/>
              <a:gdLst/>
              <a:ahLst/>
              <a:cxnLst/>
              <a:rect l="l" t="t" r="r" b="b"/>
              <a:pathLst>
                <a:path w="19525" h="9349" extrusionOk="0">
                  <a:moveTo>
                    <a:pt x="10352" y="0"/>
                  </a:moveTo>
                  <a:lnTo>
                    <a:pt x="9575" y="426"/>
                  </a:lnTo>
                  <a:cubicBezTo>
                    <a:pt x="9800" y="502"/>
                    <a:pt x="9826" y="652"/>
                    <a:pt x="9625" y="752"/>
                  </a:cubicBezTo>
                  <a:cubicBezTo>
                    <a:pt x="9531" y="806"/>
                    <a:pt x="9394" y="831"/>
                    <a:pt x="9256" y="831"/>
                  </a:cubicBezTo>
                  <a:cubicBezTo>
                    <a:pt x="9136" y="831"/>
                    <a:pt x="9016" y="812"/>
                    <a:pt x="8923" y="777"/>
                  </a:cubicBezTo>
                  <a:lnTo>
                    <a:pt x="8397" y="1053"/>
                  </a:lnTo>
                  <a:cubicBezTo>
                    <a:pt x="8623" y="1153"/>
                    <a:pt x="8648" y="1279"/>
                    <a:pt x="8447" y="1379"/>
                  </a:cubicBezTo>
                  <a:cubicBezTo>
                    <a:pt x="8349" y="1435"/>
                    <a:pt x="8211" y="1468"/>
                    <a:pt x="8068" y="1468"/>
                  </a:cubicBezTo>
                  <a:cubicBezTo>
                    <a:pt x="7958" y="1468"/>
                    <a:pt x="7844" y="1448"/>
                    <a:pt x="7745" y="1404"/>
                  </a:cubicBezTo>
                  <a:lnTo>
                    <a:pt x="7219" y="1705"/>
                  </a:lnTo>
                  <a:cubicBezTo>
                    <a:pt x="7445" y="1780"/>
                    <a:pt x="7470" y="1930"/>
                    <a:pt x="7294" y="2030"/>
                  </a:cubicBezTo>
                  <a:cubicBezTo>
                    <a:pt x="7187" y="2084"/>
                    <a:pt x="7051" y="2109"/>
                    <a:pt x="6912" y="2109"/>
                  </a:cubicBezTo>
                  <a:cubicBezTo>
                    <a:pt x="6793" y="2109"/>
                    <a:pt x="6672" y="2090"/>
                    <a:pt x="6567" y="2055"/>
                  </a:cubicBezTo>
                  <a:lnTo>
                    <a:pt x="6066" y="2331"/>
                  </a:lnTo>
                  <a:cubicBezTo>
                    <a:pt x="6267" y="2431"/>
                    <a:pt x="6292" y="2582"/>
                    <a:pt x="6116" y="2682"/>
                  </a:cubicBezTo>
                  <a:cubicBezTo>
                    <a:pt x="6022" y="2736"/>
                    <a:pt x="5885" y="2761"/>
                    <a:pt x="5743" y="2761"/>
                  </a:cubicBezTo>
                  <a:cubicBezTo>
                    <a:pt x="5620" y="2761"/>
                    <a:pt x="5494" y="2742"/>
                    <a:pt x="5389" y="2707"/>
                  </a:cubicBezTo>
                  <a:lnTo>
                    <a:pt x="4888" y="2983"/>
                  </a:lnTo>
                  <a:cubicBezTo>
                    <a:pt x="5089" y="3058"/>
                    <a:pt x="5114" y="3208"/>
                    <a:pt x="4938" y="3309"/>
                  </a:cubicBezTo>
                  <a:cubicBezTo>
                    <a:pt x="4840" y="3365"/>
                    <a:pt x="4694" y="3397"/>
                    <a:pt x="4549" y="3397"/>
                  </a:cubicBezTo>
                  <a:cubicBezTo>
                    <a:pt x="4436" y="3397"/>
                    <a:pt x="4324" y="3378"/>
                    <a:pt x="4237" y="3334"/>
                  </a:cubicBezTo>
                  <a:lnTo>
                    <a:pt x="3710" y="3634"/>
                  </a:lnTo>
                  <a:cubicBezTo>
                    <a:pt x="3911" y="3710"/>
                    <a:pt x="3936" y="3860"/>
                    <a:pt x="3760" y="3960"/>
                  </a:cubicBezTo>
                  <a:cubicBezTo>
                    <a:pt x="3666" y="4014"/>
                    <a:pt x="3529" y="4039"/>
                    <a:pt x="3391" y="4039"/>
                  </a:cubicBezTo>
                  <a:cubicBezTo>
                    <a:pt x="3272" y="4039"/>
                    <a:pt x="3152" y="4020"/>
                    <a:pt x="3059" y="3985"/>
                  </a:cubicBezTo>
                  <a:lnTo>
                    <a:pt x="2532" y="4261"/>
                  </a:lnTo>
                  <a:cubicBezTo>
                    <a:pt x="2758" y="4361"/>
                    <a:pt x="2783" y="4512"/>
                    <a:pt x="2582" y="4612"/>
                  </a:cubicBezTo>
                  <a:cubicBezTo>
                    <a:pt x="2480" y="4656"/>
                    <a:pt x="2328" y="4682"/>
                    <a:pt x="2178" y="4682"/>
                  </a:cubicBezTo>
                  <a:cubicBezTo>
                    <a:pt x="2071" y="4682"/>
                    <a:pt x="1965" y="4668"/>
                    <a:pt x="1881" y="4637"/>
                  </a:cubicBezTo>
                  <a:lnTo>
                    <a:pt x="1354" y="4913"/>
                  </a:lnTo>
                  <a:cubicBezTo>
                    <a:pt x="1580" y="4988"/>
                    <a:pt x="1605" y="5138"/>
                    <a:pt x="1404" y="5238"/>
                  </a:cubicBezTo>
                  <a:cubicBezTo>
                    <a:pt x="1306" y="5295"/>
                    <a:pt x="1168" y="5327"/>
                    <a:pt x="1026" y="5327"/>
                  </a:cubicBezTo>
                  <a:cubicBezTo>
                    <a:pt x="915" y="5327"/>
                    <a:pt x="802" y="5307"/>
                    <a:pt x="703" y="5264"/>
                  </a:cubicBezTo>
                  <a:lnTo>
                    <a:pt x="1" y="5639"/>
                  </a:lnTo>
                  <a:lnTo>
                    <a:pt x="903" y="6015"/>
                  </a:lnTo>
                  <a:cubicBezTo>
                    <a:pt x="1011" y="5962"/>
                    <a:pt x="1147" y="5937"/>
                    <a:pt x="1285" y="5937"/>
                  </a:cubicBezTo>
                  <a:cubicBezTo>
                    <a:pt x="1404" y="5937"/>
                    <a:pt x="1525" y="5955"/>
                    <a:pt x="1630" y="5990"/>
                  </a:cubicBezTo>
                  <a:cubicBezTo>
                    <a:pt x="1831" y="6066"/>
                    <a:pt x="1856" y="6216"/>
                    <a:pt x="1680" y="6316"/>
                  </a:cubicBezTo>
                  <a:lnTo>
                    <a:pt x="2282" y="6567"/>
                  </a:lnTo>
                  <a:cubicBezTo>
                    <a:pt x="2376" y="6513"/>
                    <a:pt x="2513" y="6488"/>
                    <a:pt x="2651" y="6488"/>
                  </a:cubicBezTo>
                  <a:cubicBezTo>
                    <a:pt x="2770" y="6488"/>
                    <a:pt x="2890" y="6507"/>
                    <a:pt x="2983" y="6542"/>
                  </a:cubicBezTo>
                  <a:cubicBezTo>
                    <a:pt x="3209" y="6617"/>
                    <a:pt x="3234" y="6767"/>
                    <a:pt x="3059" y="6868"/>
                  </a:cubicBezTo>
                  <a:lnTo>
                    <a:pt x="3660" y="7118"/>
                  </a:lnTo>
                  <a:cubicBezTo>
                    <a:pt x="3754" y="7064"/>
                    <a:pt x="3891" y="7039"/>
                    <a:pt x="4029" y="7039"/>
                  </a:cubicBezTo>
                  <a:cubicBezTo>
                    <a:pt x="4149" y="7039"/>
                    <a:pt x="4269" y="7058"/>
                    <a:pt x="4362" y="7093"/>
                  </a:cubicBezTo>
                  <a:cubicBezTo>
                    <a:pt x="4562" y="7168"/>
                    <a:pt x="4587" y="7319"/>
                    <a:pt x="4412" y="7419"/>
                  </a:cubicBezTo>
                  <a:lnTo>
                    <a:pt x="5013" y="7670"/>
                  </a:lnTo>
                  <a:cubicBezTo>
                    <a:pt x="5108" y="7616"/>
                    <a:pt x="5245" y="7591"/>
                    <a:pt x="5387" y="7591"/>
                  </a:cubicBezTo>
                  <a:cubicBezTo>
                    <a:pt x="5509" y="7591"/>
                    <a:pt x="5636" y="7610"/>
                    <a:pt x="5740" y="7644"/>
                  </a:cubicBezTo>
                  <a:cubicBezTo>
                    <a:pt x="5941" y="7720"/>
                    <a:pt x="5966" y="7870"/>
                    <a:pt x="5790" y="7970"/>
                  </a:cubicBezTo>
                  <a:lnTo>
                    <a:pt x="6392" y="8221"/>
                  </a:lnTo>
                  <a:cubicBezTo>
                    <a:pt x="6486" y="8167"/>
                    <a:pt x="6623" y="8142"/>
                    <a:pt x="6761" y="8142"/>
                  </a:cubicBezTo>
                  <a:cubicBezTo>
                    <a:pt x="6881" y="8142"/>
                    <a:pt x="7001" y="8161"/>
                    <a:pt x="7094" y="8196"/>
                  </a:cubicBezTo>
                  <a:cubicBezTo>
                    <a:pt x="7319" y="8271"/>
                    <a:pt x="7344" y="8421"/>
                    <a:pt x="7144" y="8522"/>
                  </a:cubicBezTo>
                  <a:lnTo>
                    <a:pt x="7745" y="8772"/>
                  </a:lnTo>
                  <a:cubicBezTo>
                    <a:pt x="7853" y="8719"/>
                    <a:pt x="7989" y="8694"/>
                    <a:pt x="8127" y="8694"/>
                  </a:cubicBezTo>
                  <a:cubicBezTo>
                    <a:pt x="8247" y="8694"/>
                    <a:pt x="8367" y="8712"/>
                    <a:pt x="8472" y="8747"/>
                  </a:cubicBezTo>
                  <a:cubicBezTo>
                    <a:pt x="8673" y="8822"/>
                    <a:pt x="8698" y="8973"/>
                    <a:pt x="8522" y="9073"/>
                  </a:cubicBezTo>
                  <a:lnTo>
                    <a:pt x="9174" y="9349"/>
                  </a:lnTo>
                  <a:lnTo>
                    <a:pt x="9876" y="8973"/>
                  </a:lnTo>
                  <a:cubicBezTo>
                    <a:pt x="9675" y="8873"/>
                    <a:pt x="9650" y="8722"/>
                    <a:pt x="9826" y="8622"/>
                  </a:cubicBezTo>
                  <a:cubicBezTo>
                    <a:pt x="9920" y="8568"/>
                    <a:pt x="10057" y="8543"/>
                    <a:pt x="10195" y="8543"/>
                  </a:cubicBezTo>
                  <a:cubicBezTo>
                    <a:pt x="10314" y="8543"/>
                    <a:pt x="10434" y="8562"/>
                    <a:pt x="10527" y="8597"/>
                  </a:cubicBezTo>
                  <a:lnTo>
                    <a:pt x="11054" y="8321"/>
                  </a:lnTo>
                  <a:cubicBezTo>
                    <a:pt x="10828" y="8246"/>
                    <a:pt x="10803" y="8096"/>
                    <a:pt x="11003" y="7995"/>
                  </a:cubicBezTo>
                  <a:cubicBezTo>
                    <a:pt x="11102" y="7939"/>
                    <a:pt x="11248" y="7906"/>
                    <a:pt x="11392" y="7906"/>
                  </a:cubicBezTo>
                  <a:cubicBezTo>
                    <a:pt x="11505" y="7906"/>
                    <a:pt x="11617" y="7926"/>
                    <a:pt x="11705" y="7970"/>
                  </a:cubicBezTo>
                  <a:lnTo>
                    <a:pt x="12232" y="7670"/>
                  </a:lnTo>
                  <a:cubicBezTo>
                    <a:pt x="12006" y="7594"/>
                    <a:pt x="11981" y="7444"/>
                    <a:pt x="12156" y="7344"/>
                  </a:cubicBezTo>
                  <a:cubicBezTo>
                    <a:pt x="12264" y="7290"/>
                    <a:pt x="12400" y="7265"/>
                    <a:pt x="12538" y="7265"/>
                  </a:cubicBezTo>
                  <a:cubicBezTo>
                    <a:pt x="12658" y="7265"/>
                    <a:pt x="12779" y="7284"/>
                    <a:pt x="12883" y="7319"/>
                  </a:cubicBezTo>
                  <a:lnTo>
                    <a:pt x="13384" y="7043"/>
                  </a:lnTo>
                  <a:cubicBezTo>
                    <a:pt x="13184" y="6943"/>
                    <a:pt x="13159" y="6792"/>
                    <a:pt x="13334" y="6692"/>
                  </a:cubicBezTo>
                  <a:cubicBezTo>
                    <a:pt x="13442" y="6638"/>
                    <a:pt x="13578" y="6613"/>
                    <a:pt x="13716" y="6613"/>
                  </a:cubicBezTo>
                  <a:cubicBezTo>
                    <a:pt x="13836" y="6613"/>
                    <a:pt x="13956" y="6632"/>
                    <a:pt x="14061" y="6667"/>
                  </a:cubicBezTo>
                  <a:lnTo>
                    <a:pt x="14562" y="6391"/>
                  </a:lnTo>
                  <a:cubicBezTo>
                    <a:pt x="14362" y="6316"/>
                    <a:pt x="14337" y="6166"/>
                    <a:pt x="14512" y="6066"/>
                  </a:cubicBezTo>
                  <a:cubicBezTo>
                    <a:pt x="14611" y="6009"/>
                    <a:pt x="14757" y="5977"/>
                    <a:pt x="14901" y="5977"/>
                  </a:cubicBezTo>
                  <a:cubicBezTo>
                    <a:pt x="15014" y="5977"/>
                    <a:pt x="15126" y="5996"/>
                    <a:pt x="15214" y="6040"/>
                  </a:cubicBezTo>
                  <a:lnTo>
                    <a:pt x="15740" y="5740"/>
                  </a:lnTo>
                  <a:cubicBezTo>
                    <a:pt x="15540" y="5665"/>
                    <a:pt x="15515" y="5514"/>
                    <a:pt x="15690" y="5414"/>
                  </a:cubicBezTo>
                  <a:cubicBezTo>
                    <a:pt x="15784" y="5360"/>
                    <a:pt x="15921" y="5335"/>
                    <a:pt x="16059" y="5335"/>
                  </a:cubicBezTo>
                  <a:cubicBezTo>
                    <a:pt x="16179" y="5335"/>
                    <a:pt x="16299" y="5354"/>
                    <a:pt x="16392" y="5389"/>
                  </a:cubicBezTo>
                  <a:lnTo>
                    <a:pt x="16918" y="5113"/>
                  </a:lnTo>
                  <a:cubicBezTo>
                    <a:pt x="16718" y="5013"/>
                    <a:pt x="16693" y="4888"/>
                    <a:pt x="16868" y="4787"/>
                  </a:cubicBezTo>
                  <a:cubicBezTo>
                    <a:pt x="16967" y="4731"/>
                    <a:pt x="17113" y="4698"/>
                    <a:pt x="17257" y="4698"/>
                  </a:cubicBezTo>
                  <a:cubicBezTo>
                    <a:pt x="17370" y="4698"/>
                    <a:pt x="17482" y="4718"/>
                    <a:pt x="17570" y="4762"/>
                  </a:cubicBezTo>
                  <a:lnTo>
                    <a:pt x="18096" y="4461"/>
                  </a:lnTo>
                  <a:cubicBezTo>
                    <a:pt x="17871" y="4386"/>
                    <a:pt x="17846" y="4236"/>
                    <a:pt x="18046" y="4136"/>
                  </a:cubicBezTo>
                  <a:cubicBezTo>
                    <a:pt x="18140" y="4082"/>
                    <a:pt x="18277" y="4057"/>
                    <a:pt x="18415" y="4057"/>
                  </a:cubicBezTo>
                  <a:cubicBezTo>
                    <a:pt x="18535" y="4057"/>
                    <a:pt x="18655" y="4076"/>
                    <a:pt x="18748" y="4111"/>
                  </a:cubicBezTo>
                  <a:lnTo>
                    <a:pt x="19525" y="3685"/>
                  </a:lnTo>
                  <a:lnTo>
                    <a:pt x="18873" y="3434"/>
                  </a:lnTo>
                  <a:cubicBezTo>
                    <a:pt x="18757" y="3478"/>
                    <a:pt x="18606" y="3504"/>
                    <a:pt x="18457" y="3504"/>
                  </a:cubicBezTo>
                  <a:cubicBezTo>
                    <a:pt x="18349" y="3504"/>
                    <a:pt x="18241" y="3490"/>
                    <a:pt x="18146" y="3459"/>
                  </a:cubicBezTo>
                  <a:cubicBezTo>
                    <a:pt x="17946" y="3359"/>
                    <a:pt x="17921" y="3208"/>
                    <a:pt x="18096" y="3108"/>
                  </a:cubicBezTo>
                  <a:lnTo>
                    <a:pt x="17495" y="2883"/>
                  </a:lnTo>
                  <a:cubicBezTo>
                    <a:pt x="17401" y="2936"/>
                    <a:pt x="17264" y="2961"/>
                    <a:pt x="17126" y="2961"/>
                  </a:cubicBezTo>
                  <a:cubicBezTo>
                    <a:pt x="17006" y="2961"/>
                    <a:pt x="16886" y="2942"/>
                    <a:pt x="16793" y="2908"/>
                  </a:cubicBezTo>
                  <a:cubicBezTo>
                    <a:pt x="16567" y="2807"/>
                    <a:pt x="16542" y="2657"/>
                    <a:pt x="16718" y="2557"/>
                  </a:cubicBezTo>
                  <a:lnTo>
                    <a:pt x="16116" y="2331"/>
                  </a:lnTo>
                  <a:cubicBezTo>
                    <a:pt x="16022" y="2385"/>
                    <a:pt x="15885" y="2410"/>
                    <a:pt x="15747" y="2410"/>
                  </a:cubicBezTo>
                  <a:cubicBezTo>
                    <a:pt x="15628" y="2410"/>
                    <a:pt x="15508" y="2391"/>
                    <a:pt x="15415" y="2356"/>
                  </a:cubicBezTo>
                  <a:cubicBezTo>
                    <a:pt x="15214" y="2256"/>
                    <a:pt x="15189" y="2106"/>
                    <a:pt x="15364" y="2005"/>
                  </a:cubicBezTo>
                  <a:lnTo>
                    <a:pt x="14763" y="1780"/>
                  </a:lnTo>
                  <a:cubicBezTo>
                    <a:pt x="14669" y="1833"/>
                    <a:pt x="14532" y="1858"/>
                    <a:pt x="14390" y="1858"/>
                  </a:cubicBezTo>
                  <a:cubicBezTo>
                    <a:pt x="14267" y="1858"/>
                    <a:pt x="14141" y="1840"/>
                    <a:pt x="14036" y="1805"/>
                  </a:cubicBezTo>
                  <a:cubicBezTo>
                    <a:pt x="13836" y="1705"/>
                    <a:pt x="13811" y="1554"/>
                    <a:pt x="13986" y="1454"/>
                  </a:cubicBezTo>
                  <a:lnTo>
                    <a:pt x="13384" y="1228"/>
                  </a:lnTo>
                  <a:cubicBezTo>
                    <a:pt x="13290" y="1282"/>
                    <a:pt x="13153" y="1307"/>
                    <a:pt x="13015" y="1307"/>
                  </a:cubicBezTo>
                  <a:cubicBezTo>
                    <a:pt x="12896" y="1307"/>
                    <a:pt x="12776" y="1288"/>
                    <a:pt x="12683" y="1253"/>
                  </a:cubicBezTo>
                  <a:cubicBezTo>
                    <a:pt x="12457" y="1153"/>
                    <a:pt x="12457" y="1003"/>
                    <a:pt x="12633" y="903"/>
                  </a:cubicBezTo>
                  <a:lnTo>
                    <a:pt x="12031" y="677"/>
                  </a:lnTo>
                  <a:cubicBezTo>
                    <a:pt x="11924" y="731"/>
                    <a:pt x="11787" y="756"/>
                    <a:pt x="11649" y="756"/>
                  </a:cubicBezTo>
                  <a:cubicBezTo>
                    <a:pt x="11530" y="756"/>
                    <a:pt x="11409" y="737"/>
                    <a:pt x="11304" y="702"/>
                  </a:cubicBezTo>
                  <a:cubicBezTo>
                    <a:pt x="11104" y="602"/>
                    <a:pt x="11079" y="451"/>
                    <a:pt x="11254" y="351"/>
                  </a:cubicBezTo>
                  <a:lnTo>
                    <a:pt x="10352" y="0"/>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0" name="Google Shape;4380;p129"/>
            <p:cNvSpPr/>
            <p:nvPr/>
          </p:nvSpPr>
          <p:spPr>
            <a:xfrm>
              <a:off x="5102344" y="3811946"/>
              <a:ext cx="276503" cy="133160"/>
            </a:xfrm>
            <a:custGeom>
              <a:avLst/>
              <a:gdLst/>
              <a:ahLst/>
              <a:cxnLst/>
              <a:rect l="l" t="t" r="r" b="b"/>
              <a:pathLst>
                <a:path w="15615" h="7520" extrusionOk="0">
                  <a:moveTo>
                    <a:pt x="8572" y="1"/>
                  </a:moveTo>
                  <a:lnTo>
                    <a:pt x="1" y="4687"/>
                  </a:lnTo>
                  <a:lnTo>
                    <a:pt x="7043" y="7519"/>
                  </a:lnTo>
                  <a:lnTo>
                    <a:pt x="15615" y="2833"/>
                  </a:lnTo>
                  <a:lnTo>
                    <a:pt x="8572" y="1"/>
                  </a:ln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FFFFFF"/>
                </a:solidFill>
                <a:cs typeface="Arial"/>
                <a:sym typeface="Arial"/>
              </a:endParaRPr>
            </a:p>
          </p:txBody>
        </p:sp>
        <p:sp>
          <p:nvSpPr>
            <p:cNvPr id="4381" name="Google Shape;4381;p129"/>
            <p:cNvSpPr/>
            <p:nvPr/>
          </p:nvSpPr>
          <p:spPr>
            <a:xfrm flipH="1">
              <a:off x="6704944" y="3379020"/>
              <a:ext cx="249956" cy="313554"/>
            </a:xfrm>
            <a:custGeom>
              <a:avLst/>
              <a:gdLst/>
              <a:ahLst/>
              <a:cxnLst/>
              <a:rect l="l" t="t" r="r" b="b"/>
              <a:pathLst>
                <a:path w="14086" h="17670" extrusionOk="0">
                  <a:moveTo>
                    <a:pt x="11880" y="0"/>
                  </a:moveTo>
                  <a:cubicBezTo>
                    <a:pt x="10933" y="362"/>
                    <a:pt x="8842" y="507"/>
                    <a:pt x="6628" y="507"/>
                  </a:cubicBezTo>
                  <a:cubicBezTo>
                    <a:pt x="4094" y="507"/>
                    <a:pt x="1400" y="318"/>
                    <a:pt x="75" y="50"/>
                  </a:cubicBezTo>
                  <a:lnTo>
                    <a:pt x="75" y="50"/>
                  </a:lnTo>
                  <a:cubicBezTo>
                    <a:pt x="0" y="3609"/>
                    <a:pt x="1103" y="13058"/>
                    <a:pt x="1103" y="13058"/>
                  </a:cubicBezTo>
                  <a:lnTo>
                    <a:pt x="5489" y="17669"/>
                  </a:lnTo>
                  <a:lnTo>
                    <a:pt x="14086" y="15213"/>
                  </a:lnTo>
                  <a:lnTo>
                    <a:pt x="13760" y="6115"/>
                  </a:lnTo>
                  <a:lnTo>
                    <a:pt x="11880" y="0"/>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382" name="Google Shape;4382;p129"/>
          <p:cNvGrpSpPr/>
          <p:nvPr/>
        </p:nvGrpSpPr>
        <p:grpSpPr>
          <a:xfrm rot="-5400000">
            <a:off x="4411960" y="3356624"/>
            <a:ext cx="1575776" cy="1017009"/>
            <a:chOff x="3980482" y="558249"/>
            <a:chExt cx="1796097" cy="1159206"/>
          </a:xfrm>
        </p:grpSpPr>
        <p:sp>
          <p:nvSpPr>
            <p:cNvPr id="4383" name="Google Shape;4383;p129"/>
            <p:cNvSpPr/>
            <p:nvPr/>
          </p:nvSpPr>
          <p:spPr>
            <a:xfrm>
              <a:off x="3980482" y="824695"/>
              <a:ext cx="292121" cy="292121"/>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4" name="Google Shape;4384;p129"/>
            <p:cNvSpPr/>
            <p:nvPr/>
          </p:nvSpPr>
          <p:spPr>
            <a:xfrm>
              <a:off x="5423180" y="558249"/>
              <a:ext cx="353398" cy="353314"/>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5" name="Google Shape;4385;p129"/>
            <p:cNvSpPr/>
            <p:nvPr/>
          </p:nvSpPr>
          <p:spPr>
            <a:xfrm>
              <a:off x="4676592" y="1140233"/>
              <a:ext cx="577253" cy="577221"/>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pic>
        <p:nvPicPr>
          <p:cNvPr id="5" name="Imagine 4"/>
          <p:cNvPicPr>
            <a:picLocks noChangeAspect="1"/>
          </p:cNvPicPr>
          <p:nvPr/>
        </p:nvPicPr>
        <p:blipFill rotWithShape="1">
          <a:blip r:embed="rId8" cstate="print">
            <a:extLst>
              <a:ext uri="{28A0092B-C50C-407E-A947-70E740481C1C}">
                <a14:useLocalDpi xmlns:a14="http://schemas.microsoft.com/office/drawing/2010/main" val="0"/>
              </a:ext>
            </a:extLst>
          </a:blip>
          <a:srcRect l="399" t="35035" r="13098" b="23405"/>
          <a:stretch/>
        </p:blipFill>
        <p:spPr>
          <a:xfrm>
            <a:off x="89453" y="3453206"/>
            <a:ext cx="5472251" cy="31836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69872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40"/>
        <p:cNvGrpSpPr/>
        <p:nvPr/>
      </p:nvGrpSpPr>
      <p:grpSpPr>
        <a:xfrm>
          <a:off x="0" y="0"/>
          <a:ext cx="0" cy="0"/>
          <a:chOff x="0" y="0"/>
          <a:chExt cx="0" cy="0"/>
        </a:xfrm>
      </p:grpSpPr>
      <p:grpSp>
        <p:nvGrpSpPr>
          <p:cNvPr id="1250" name="Google Shape;1250;p75"/>
          <p:cNvGrpSpPr/>
          <p:nvPr/>
        </p:nvGrpSpPr>
        <p:grpSpPr>
          <a:xfrm>
            <a:off x="142133" y="147145"/>
            <a:ext cx="1062724" cy="605890"/>
            <a:chOff x="9144000" y="840363"/>
            <a:chExt cx="1618700" cy="1880350"/>
          </a:xfrm>
        </p:grpSpPr>
        <p:sp>
          <p:nvSpPr>
            <p:cNvPr id="1251" name="Google Shape;1251;p75"/>
            <p:cNvSpPr/>
            <p:nvPr/>
          </p:nvSpPr>
          <p:spPr>
            <a:xfrm>
              <a:off x="10502475" y="1331363"/>
              <a:ext cx="88425" cy="92575"/>
            </a:xfrm>
            <a:custGeom>
              <a:avLst/>
              <a:gdLst/>
              <a:ahLst/>
              <a:cxnLst/>
              <a:rect l="l" t="t" r="r" b="b"/>
              <a:pathLst>
                <a:path w="3537" h="3703" extrusionOk="0">
                  <a:moveTo>
                    <a:pt x="1435" y="0"/>
                  </a:moveTo>
                  <a:cubicBezTo>
                    <a:pt x="1368" y="901"/>
                    <a:pt x="935" y="1501"/>
                    <a:pt x="1" y="1668"/>
                  </a:cubicBezTo>
                  <a:cubicBezTo>
                    <a:pt x="34" y="1768"/>
                    <a:pt x="67" y="1868"/>
                    <a:pt x="67" y="2002"/>
                  </a:cubicBezTo>
                  <a:cubicBezTo>
                    <a:pt x="701" y="2068"/>
                    <a:pt x="1068" y="2469"/>
                    <a:pt x="1235" y="3036"/>
                  </a:cubicBezTo>
                  <a:lnTo>
                    <a:pt x="1235" y="3069"/>
                  </a:lnTo>
                  <a:cubicBezTo>
                    <a:pt x="1268" y="3136"/>
                    <a:pt x="1335" y="3236"/>
                    <a:pt x="1368" y="3336"/>
                  </a:cubicBezTo>
                  <a:cubicBezTo>
                    <a:pt x="1402" y="3469"/>
                    <a:pt x="1402" y="3569"/>
                    <a:pt x="1435" y="3703"/>
                  </a:cubicBezTo>
                  <a:cubicBezTo>
                    <a:pt x="2069" y="3136"/>
                    <a:pt x="2269" y="2135"/>
                    <a:pt x="3537" y="1802"/>
                  </a:cubicBezTo>
                  <a:cubicBezTo>
                    <a:pt x="2236" y="1535"/>
                    <a:pt x="2102" y="501"/>
                    <a:pt x="1435" y="34"/>
                  </a:cubicBezTo>
                  <a:lnTo>
                    <a:pt x="1435" y="0"/>
                  </a:lnTo>
                  <a:close/>
                </a:path>
              </a:pathLst>
            </a:custGeom>
            <a:solidFill>
              <a:srgbClr val="ECECF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2" name="Google Shape;1252;p75"/>
            <p:cNvSpPr/>
            <p:nvPr/>
          </p:nvSpPr>
          <p:spPr>
            <a:xfrm>
              <a:off x="9305800" y="1579038"/>
              <a:ext cx="944025" cy="894825"/>
            </a:xfrm>
            <a:custGeom>
              <a:avLst/>
              <a:gdLst/>
              <a:ahLst/>
              <a:cxnLst/>
              <a:rect l="l" t="t" r="r" b="b"/>
              <a:pathLst>
                <a:path w="37761" h="35793" extrusionOk="0">
                  <a:moveTo>
                    <a:pt x="12303" y="1"/>
                  </a:moveTo>
                  <a:cubicBezTo>
                    <a:pt x="11948" y="1"/>
                    <a:pt x="11639" y="246"/>
                    <a:pt x="11275" y="667"/>
                  </a:cubicBezTo>
                  <a:cubicBezTo>
                    <a:pt x="9173" y="3169"/>
                    <a:pt x="7005" y="5638"/>
                    <a:pt x="4904" y="8139"/>
                  </a:cubicBezTo>
                  <a:cubicBezTo>
                    <a:pt x="3236" y="10074"/>
                    <a:pt x="1401" y="11809"/>
                    <a:pt x="0" y="13944"/>
                  </a:cubicBezTo>
                  <a:cubicBezTo>
                    <a:pt x="400" y="14978"/>
                    <a:pt x="1334" y="15545"/>
                    <a:pt x="2102" y="16212"/>
                  </a:cubicBezTo>
                  <a:cubicBezTo>
                    <a:pt x="9507" y="22383"/>
                    <a:pt x="16846" y="28688"/>
                    <a:pt x="24251" y="34859"/>
                  </a:cubicBezTo>
                  <a:cubicBezTo>
                    <a:pt x="24718" y="35125"/>
                    <a:pt x="24985" y="35659"/>
                    <a:pt x="25518" y="35793"/>
                  </a:cubicBezTo>
                  <a:cubicBezTo>
                    <a:pt x="26085" y="35726"/>
                    <a:pt x="26352" y="35292"/>
                    <a:pt x="26686" y="34925"/>
                  </a:cubicBezTo>
                  <a:cubicBezTo>
                    <a:pt x="29354" y="31957"/>
                    <a:pt x="31956" y="28888"/>
                    <a:pt x="34558" y="25852"/>
                  </a:cubicBezTo>
                  <a:cubicBezTo>
                    <a:pt x="35626" y="24618"/>
                    <a:pt x="36960" y="23584"/>
                    <a:pt x="37527" y="21983"/>
                  </a:cubicBezTo>
                  <a:cubicBezTo>
                    <a:pt x="37760" y="21382"/>
                    <a:pt x="37527" y="20982"/>
                    <a:pt x="37060" y="20582"/>
                  </a:cubicBezTo>
                  <a:cubicBezTo>
                    <a:pt x="29088" y="13877"/>
                    <a:pt x="21149" y="7139"/>
                    <a:pt x="13210" y="434"/>
                  </a:cubicBezTo>
                  <a:cubicBezTo>
                    <a:pt x="12854" y="136"/>
                    <a:pt x="12566" y="1"/>
                    <a:pt x="12303"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3" name="Google Shape;1253;p75"/>
            <p:cNvSpPr/>
            <p:nvPr/>
          </p:nvSpPr>
          <p:spPr>
            <a:xfrm>
              <a:off x="9144000" y="1927613"/>
              <a:ext cx="782250" cy="735550"/>
            </a:xfrm>
            <a:custGeom>
              <a:avLst/>
              <a:gdLst/>
              <a:ahLst/>
              <a:cxnLst/>
              <a:rect l="l" t="t" r="r" b="b"/>
              <a:pathLst>
                <a:path w="31290" h="29422" extrusionOk="0">
                  <a:moveTo>
                    <a:pt x="6472" y="1"/>
                  </a:moveTo>
                  <a:cubicBezTo>
                    <a:pt x="6239" y="201"/>
                    <a:pt x="5938" y="368"/>
                    <a:pt x="5738" y="601"/>
                  </a:cubicBezTo>
                  <a:cubicBezTo>
                    <a:pt x="4337" y="2202"/>
                    <a:pt x="3070" y="3903"/>
                    <a:pt x="1602" y="5404"/>
                  </a:cubicBezTo>
                  <a:cubicBezTo>
                    <a:pt x="1" y="7072"/>
                    <a:pt x="134" y="8140"/>
                    <a:pt x="1836" y="9674"/>
                  </a:cubicBezTo>
                  <a:cubicBezTo>
                    <a:pt x="2903" y="10608"/>
                    <a:pt x="4004" y="11476"/>
                    <a:pt x="5071" y="12376"/>
                  </a:cubicBezTo>
                  <a:cubicBezTo>
                    <a:pt x="7573" y="14478"/>
                    <a:pt x="10108" y="16546"/>
                    <a:pt x="12543" y="18681"/>
                  </a:cubicBezTo>
                  <a:cubicBezTo>
                    <a:pt x="14378" y="20315"/>
                    <a:pt x="16346" y="21816"/>
                    <a:pt x="18181" y="23384"/>
                  </a:cubicBezTo>
                  <a:cubicBezTo>
                    <a:pt x="20582" y="25452"/>
                    <a:pt x="22884" y="27587"/>
                    <a:pt x="25486" y="29422"/>
                  </a:cubicBezTo>
                  <a:cubicBezTo>
                    <a:pt x="25853" y="27520"/>
                    <a:pt x="27020" y="26086"/>
                    <a:pt x="28354" y="24785"/>
                  </a:cubicBezTo>
                  <a:cubicBezTo>
                    <a:pt x="29255" y="23918"/>
                    <a:pt x="29922" y="22884"/>
                    <a:pt x="30689" y="21916"/>
                  </a:cubicBezTo>
                  <a:cubicBezTo>
                    <a:pt x="30990" y="21583"/>
                    <a:pt x="31290" y="21216"/>
                    <a:pt x="30990" y="20715"/>
                  </a:cubicBezTo>
                  <a:cubicBezTo>
                    <a:pt x="26153" y="16579"/>
                    <a:pt x="21316" y="12476"/>
                    <a:pt x="16479" y="8373"/>
                  </a:cubicBezTo>
                  <a:cubicBezTo>
                    <a:pt x="13144" y="5571"/>
                    <a:pt x="9808" y="2803"/>
                    <a:pt x="6472"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4" name="Google Shape;1254;p75"/>
            <p:cNvSpPr/>
            <p:nvPr/>
          </p:nvSpPr>
          <p:spPr>
            <a:xfrm>
              <a:off x="9793650" y="2128588"/>
              <a:ext cx="527050" cy="569400"/>
            </a:xfrm>
            <a:custGeom>
              <a:avLst/>
              <a:gdLst/>
              <a:ahLst/>
              <a:cxnLst/>
              <a:rect l="l" t="t" r="r" b="b"/>
              <a:pathLst>
                <a:path w="21082" h="22776" extrusionOk="0">
                  <a:moveTo>
                    <a:pt x="18013" y="1"/>
                  </a:moveTo>
                  <a:cubicBezTo>
                    <a:pt x="17713" y="268"/>
                    <a:pt x="17413" y="534"/>
                    <a:pt x="17146" y="835"/>
                  </a:cubicBezTo>
                  <a:cubicBezTo>
                    <a:pt x="13410" y="5104"/>
                    <a:pt x="9707" y="9407"/>
                    <a:pt x="6004" y="13677"/>
                  </a:cubicBezTo>
                  <a:cubicBezTo>
                    <a:pt x="5979" y="13675"/>
                    <a:pt x="5953" y="13674"/>
                    <a:pt x="5928" y="13674"/>
                  </a:cubicBezTo>
                  <a:cubicBezTo>
                    <a:pt x="5566" y="13674"/>
                    <a:pt x="5289" y="13894"/>
                    <a:pt x="5070" y="14144"/>
                  </a:cubicBezTo>
                  <a:cubicBezTo>
                    <a:pt x="3669" y="15745"/>
                    <a:pt x="2202" y="17313"/>
                    <a:pt x="867" y="18981"/>
                  </a:cubicBezTo>
                  <a:cubicBezTo>
                    <a:pt x="0" y="20082"/>
                    <a:pt x="134" y="21082"/>
                    <a:pt x="1201" y="22083"/>
                  </a:cubicBezTo>
                  <a:cubicBezTo>
                    <a:pt x="1725" y="22542"/>
                    <a:pt x="2226" y="22776"/>
                    <a:pt x="2730" y="22776"/>
                  </a:cubicBezTo>
                  <a:cubicBezTo>
                    <a:pt x="3251" y="22776"/>
                    <a:pt x="3777" y="22525"/>
                    <a:pt x="4337" y="22016"/>
                  </a:cubicBezTo>
                  <a:cubicBezTo>
                    <a:pt x="4670" y="21716"/>
                    <a:pt x="4970" y="21383"/>
                    <a:pt x="5170" y="20949"/>
                  </a:cubicBezTo>
                  <a:cubicBezTo>
                    <a:pt x="5271" y="20682"/>
                    <a:pt x="5237" y="20382"/>
                    <a:pt x="5037" y="20182"/>
                  </a:cubicBezTo>
                  <a:cubicBezTo>
                    <a:pt x="4337" y="19481"/>
                    <a:pt x="4670" y="18948"/>
                    <a:pt x="5170" y="18314"/>
                  </a:cubicBezTo>
                  <a:cubicBezTo>
                    <a:pt x="5492" y="17912"/>
                    <a:pt x="5813" y="17704"/>
                    <a:pt x="6171" y="17704"/>
                  </a:cubicBezTo>
                  <a:cubicBezTo>
                    <a:pt x="6408" y="17704"/>
                    <a:pt x="6660" y="17795"/>
                    <a:pt x="6938" y="17980"/>
                  </a:cubicBezTo>
                  <a:cubicBezTo>
                    <a:pt x="7030" y="18035"/>
                    <a:pt x="7152" y="18060"/>
                    <a:pt x="7277" y="18060"/>
                  </a:cubicBezTo>
                  <a:cubicBezTo>
                    <a:pt x="7379" y="18060"/>
                    <a:pt x="7482" y="18044"/>
                    <a:pt x="7572" y="18014"/>
                  </a:cubicBezTo>
                  <a:cubicBezTo>
                    <a:pt x="8339" y="17580"/>
                    <a:pt x="8773" y="16779"/>
                    <a:pt x="9407" y="16246"/>
                  </a:cubicBezTo>
                  <a:cubicBezTo>
                    <a:pt x="12976" y="12109"/>
                    <a:pt x="16545" y="8006"/>
                    <a:pt x="20148" y="3870"/>
                  </a:cubicBezTo>
                  <a:cubicBezTo>
                    <a:pt x="20481" y="3470"/>
                    <a:pt x="21082" y="3103"/>
                    <a:pt x="20782" y="2369"/>
                  </a:cubicBezTo>
                  <a:cubicBezTo>
                    <a:pt x="19848" y="1568"/>
                    <a:pt x="18914" y="801"/>
                    <a:pt x="18013" y="1"/>
                  </a:cubicBezTo>
                  <a:close/>
                </a:path>
              </a:pathLst>
            </a:custGeom>
            <a:solidFill>
              <a:srgbClr val="F7F7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5" name="Google Shape;1255;p75"/>
            <p:cNvSpPr/>
            <p:nvPr/>
          </p:nvSpPr>
          <p:spPr>
            <a:xfrm>
              <a:off x="10021300" y="2182338"/>
              <a:ext cx="324425" cy="364100"/>
            </a:xfrm>
            <a:custGeom>
              <a:avLst/>
              <a:gdLst/>
              <a:ahLst/>
              <a:cxnLst/>
              <a:rect l="l" t="t" r="r" b="b"/>
              <a:pathLst>
                <a:path w="12977" h="14564" extrusionOk="0">
                  <a:moveTo>
                    <a:pt x="12340" y="1"/>
                  </a:moveTo>
                  <a:cubicBezTo>
                    <a:pt x="12125" y="1"/>
                    <a:pt x="11895" y="139"/>
                    <a:pt x="11676" y="219"/>
                  </a:cubicBezTo>
                  <a:cubicBezTo>
                    <a:pt x="11008" y="1020"/>
                    <a:pt x="10375" y="1854"/>
                    <a:pt x="9708" y="2654"/>
                  </a:cubicBezTo>
                  <a:cubicBezTo>
                    <a:pt x="6472" y="6390"/>
                    <a:pt x="3236" y="10126"/>
                    <a:pt x="1" y="13896"/>
                  </a:cubicBezTo>
                  <a:cubicBezTo>
                    <a:pt x="56" y="14309"/>
                    <a:pt x="225" y="14563"/>
                    <a:pt x="584" y="14563"/>
                  </a:cubicBezTo>
                  <a:cubicBezTo>
                    <a:pt x="659" y="14563"/>
                    <a:pt x="742" y="14552"/>
                    <a:pt x="835" y="14529"/>
                  </a:cubicBezTo>
                  <a:cubicBezTo>
                    <a:pt x="4671" y="10126"/>
                    <a:pt x="8507" y="5723"/>
                    <a:pt x="12343" y="1320"/>
                  </a:cubicBezTo>
                  <a:cubicBezTo>
                    <a:pt x="12610" y="1020"/>
                    <a:pt x="12977" y="686"/>
                    <a:pt x="12743" y="252"/>
                  </a:cubicBezTo>
                  <a:cubicBezTo>
                    <a:pt x="12622" y="64"/>
                    <a:pt x="12485" y="1"/>
                    <a:pt x="12340"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6" name="Google Shape;1256;p75"/>
            <p:cNvSpPr/>
            <p:nvPr/>
          </p:nvSpPr>
          <p:spPr>
            <a:xfrm>
              <a:off x="9766950" y="2445488"/>
              <a:ext cx="176825" cy="275225"/>
            </a:xfrm>
            <a:custGeom>
              <a:avLst/>
              <a:gdLst/>
              <a:ahLst/>
              <a:cxnLst/>
              <a:rect l="l" t="t" r="r" b="b"/>
              <a:pathLst>
                <a:path w="7073" h="11009" extrusionOk="0">
                  <a:moveTo>
                    <a:pt x="6072" y="0"/>
                  </a:moveTo>
                  <a:cubicBezTo>
                    <a:pt x="4938" y="1768"/>
                    <a:pt x="3537" y="3370"/>
                    <a:pt x="2102" y="4937"/>
                  </a:cubicBezTo>
                  <a:cubicBezTo>
                    <a:pt x="1135" y="5971"/>
                    <a:pt x="1" y="7039"/>
                    <a:pt x="568" y="8707"/>
                  </a:cubicBezTo>
                  <a:cubicBezTo>
                    <a:pt x="1035" y="9174"/>
                    <a:pt x="1535" y="9674"/>
                    <a:pt x="2035" y="10108"/>
                  </a:cubicBezTo>
                  <a:cubicBezTo>
                    <a:pt x="2701" y="10709"/>
                    <a:pt x="3320" y="11009"/>
                    <a:pt x="3925" y="11009"/>
                  </a:cubicBezTo>
                  <a:cubicBezTo>
                    <a:pt x="4564" y="11009"/>
                    <a:pt x="5188" y="10675"/>
                    <a:pt x="5838" y="10008"/>
                  </a:cubicBezTo>
                  <a:cubicBezTo>
                    <a:pt x="6272" y="9607"/>
                    <a:pt x="6605" y="9107"/>
                    <a:pt x="6972" y="8673"/>
                  </a:cubicBezTo>
                  <a:cubicBezTo>
                    <a:pt x="7030" y="8124"/>
                    <a:pt x="6763" y="7926"/>
                    <a:pt x="6343" y="7926"/>
                  </a:cubicBezTo>
                  <a:cubicBezTo>
                    <a:pt x="6278" y="7926"/>
                    <a:pt x="6210" y="7931"/>
                    <a:pt x="6138" y="7939"/>
                  </a:cubicBezTo>
                  <a:cubicBezTo>
                    <a:pt x="5805" y="8306"/>
                    <a:pt x="5438" y="8673"/>
                    <a:pt x="5138" y="9040"/>
                  </a:cubicBezTo>
                  <a:cubicBezTo>
                    <a:pt x="4721" y="9557"/>
                    <a:pt x="4312" y="9791"/>
                    <a:pt x="3895" y="9791"/>
                  </a:cubicBezTo>
                  <a:cubicBezTo>
                    <a:pt x="3478" y="9791"/>
                    <a:pt x="3053" y="9557"/>
                    <a:pt x="2603" y="9140"/>
                  </a:cubicBezTo>
                  <a:cubicBezTo>
                    <a:pt x="1468" y="8106"/>
                    <a:pt x="1368" y="7639"/>
                    <a:pt x="2269" y="6538"/>
                  </a:cubicBezTo>
                  <a:cubicBezTo>
                    <a:pt x="3870" y="4704"/>
                    <a:pt x="5471" y="2836"/>
                    <a:pt x="7072" y="1001"/>
                  </a:cubicBezTo>
                  <a:cubicBezTo>
                    <a:pt x="6839" y="534"/>
                    <a:pt x="6539" y="201"/>
                    <a:pt x="6072" y="0"/>
                  </a:cubicBezTo>
                  <a:close/>
                </a:path>
              </a:pathLst>
            </a:custGeom>
            <a:solidFill>
              <a:srgbClr val="66575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7" name="Google Shape;1257;p75"/>
            <p:cNvSpPr/>
            <p:nvPr/>
          </p:nvSpPr>
          <p:spPr>
            <a:xfrm>
              <a:off x="9887050" y="2557163"/>
              <a:ext cx="146775" cy="159375"/>
            </a:xfrm>
            <a:custGeom>
              <a:avLst/>
              <a:gdLst/>
              <a:ahLst/>
              <a:cxnLst/>
              <a:rect l="l" t="t" r="r" b="b"/>
              <a:pathLst>
                <a:path w="5871" h="6375" extrusionOk="0">
                  <a:moveTo>
                    <a:pt x="2341" y="1"/>
                  </a:moveTo>
                  <a:cubicBezTo>
                    <a:pt x="1807" y="1"/>
                    <a:pt x="1333" y="401"/>
                    <a:pt x="901" y="1171"/>
                  </a:cubicBezTo>
                  <a:cubicBezTo>
                    <a:pt x="834" y="1304"/>
                    <a:pt x="734" y="1404"/>
                    <a:pt x="634" y="1471"/>
                  </a:cubicBezTo>
                  <a:cubicBezTo>
                    <a:pt x="0" y="2005"/>
                    <a:pt x="0" y="2472"/>
                    <a:pt x="767" y="2939"/>
                  </a:cubicBezTo>
                  <a:cubicBezTo>
                    <a:pt x="1001" y="3072"/>
                    <a:pt x="1134" y="3306"/>
                    <a:pt x="1334" y="3506"/>
                  </a:cubicBezTo>
                  <a:cubicBezTo>
                    <a:pt x="1668" y="3639"/>
                    <a:pt x="2002" y="3839"/>
                    <a:pt x="2168" y="4206"/>
                  </a:cubicBezTo>
                  <a:cubicBezTo>
                    <a:pt x="3136" y="4907"/>
                    <a:pt x="4103" y="5607"/>
                    <a:pt x="5170" y="6375"/>
                  </a:cubicBezTo>
                  <a:cubicBezTo>
                    <a:pt x="5271" y="5607"/>
                    <a:pt x="5337" y="5040"/>
                    <a:pt x="5437" y="4473"/>
                  </a:cubicBezTo>
                  <a:cubicBezTo>
                    <a:pt x="5604" y="3372"/>
                    <a:pt x="5871" y="2238"/>
                    <a:pt x="4637" y="1504"/>
                  </a:cubicBezTo>
                  <a:cubicBezTo>
                    <a:pt x="4603" y="904"/>
                    <a:pt x="4170" y="804"/>
                    <a:pt x="3703" y="737"/>
                  </a:cubicBezTo>
                  <a:cubicBezTo>
                    <a:pt x="3207" y="242"/>
                    <a:pt x="2756" y="1"/>
                    <a:pt x="2341" y="1"/>
                  </a:cubicBezTo>
                  <a:close/>
                </a:path>
              </a:pathLst>
            </a:custGeom>
            <a:solidFill>
              <a:srgbClr val="9B742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8" name="Google Shape;1258;p75"/>
            <p:cNvSpPr/>
            <p:nvPr/>
          </p:nvSpPr>
          <p:spPr>
            <a:xfrm>
              <a:off x="9979600" y="2529713"/>
              <a:ext cx="62575" cy="65075"/>
            </a:xfrm>
            <a:custGeom>
              <a:avLst/>
              <a:gdLst/>
              <a:ahLst/>
              <a:cxnLst/>
              <a:rect l="l" t="t" r="r" b="b"/>
              <a:pathLst>
                <a:path w="2503" h="2603" extrusionOk="0">
                  <a:moveTo>
                    <a:pt x="1669" y="1"/>
                  </a:moveTo>
                  <a:cubicBezTo>
                    <a:pt x="1135" y="601"/>
                    <a:pt x="568" y="1235"/>
                    <a:pt x="1" y="1835"/>
                  </a:cubicBezTo>
                  <a:cubicBezTo>
                    <a:pt x="334" y="2069"/>
                    <a:pt x="635" y="2336"/>
                    <a:pt x="935" y="2602"/>
                  </a:cubicBezTo>
                  <a:cubicBezTo>
                    <a:pt x="1468" y="1935"/>
                    <a:pt x="2002" y="1268"/>
                    <a:pt x="2503" y="634"/>
                  </a:cubicBezTo>
                  <a:cubicBezTo>
                    <a:pt x="2236" y="401"/>
                    <a:pt x="1969" y="201"/>
                    <a:pt x="1669" y="1"/>
                  </a:cubicBezTo>
                  <a:close/>
                </a:path>
              </a:pathLst>
            </a:custGeom>
            <a:solidFill>
              <a:srgbClr val="66575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9" name="Google Shape;1259;p75"/>
            <p:cNvSpPr/>
            <p:nvPr/>
          </p:nvSpPr>
          <p:spPr>
            <a:xfrm>
              <a:off x="10074675" y="840363"/>
              <a:ext cx="132625" cy="170800"/>
            </a:xfrm>
            <a:custGeom>
              <a:avLst/>
              <a:gdLst/>
              <a:ahLst/>
              <a:cxnLst/>
              <a:rect l="l" t="t" r="r" b="b"/>
              <a:pathLst>
                <a:path w="5305" h="6832" extrusionOk="0">
                  <a:moveTo>
                    <a:pt x="3384" y="0"/>
                  </a:moveTo>
                  <a:cubicBezTo>
                    <a:pt x="3062" y="0"/>
                    <a:pt x="2736" y="60"/>
                    <a:pt x="2402" y="226"/>
                  </a:cubicBezTo>
                  <a:cubicBezTo>
                    <a:pt x="1468" y="393"/>
                    <a:pt x="934" y="1094"/>
                    <a:pt x="768" y="1827"/>
                  </a:cubicBezTo>
                  <a:cubicBezTo>
                    <a:pt x="334" y="3462"/>
                    <a:pt x="0" y="5130"/>
                    <a:pt x="0" y="6831"/>
                  </a:cubicBezTo>
                  <a:cubicBezTo>
                    <a:pt x="634" y="6397"/>
                    <a:pt x="1268" y="5964"/>
                    <a:pt x="1602" y="5263"/>
                  </a:cubicBezTo>
                  <a:cubicBezTo>
                    <a:pt x="2132" y="5538"/>
                    <a:pt x="2674" y="5686"/>
                    <a:pt x="3228" y="5686"/>
                  </a:cubicBezTo>
                  <a:cubicBezTo>
                    <a:pt x="3614" y="5686"/>
                    <a:pt x="4006" y="5614"/>
                    <a:pt x="4404" y="5463"/>
                  </a:cubicBezTo>
                  <a:cubicBezTo>
                    <a:pt x="4704" y="3762"/>
                    <a:pt x="5004" y="2028"/>
                    <a:pt x="5304" y="326"/>
                  </a:cubicBezTo>
                  <a:cubicBezTo>
                    <a:pt x="4659" y="237"/>
                    <a:pt x="4029" y="0"/>
                    <a:pt x="3384"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0" name="Google Shape;1260;p75"/>
            <p:cNvSpPr/>
            <p:nvPr/>
          </p:nvSpPr>
          <p:spPr>
            <a:xfrm>
              <a:off x="9973775" y="1484813"/>
              <a:ext cx="129275" cy="162625"/>
            </a:xfrm>
            <a:custGeom>
              <a:avLst/>
              <a:gdLst/>
              <a:ahLst/>
              <a:cxnLst/>
              <a:rect l="l" t="t" r="r" b="b"/>
              <a:pathLst>
                <a:path w="5171" h="6505" extrusionOk="0">
                  <a:moveTo>
                    <a:pt x="3468" y="0"/>
                  </a:moveTo>
                  <a:cubicBezTo>
                    <a:pt x="3094" y="0"/>
                    <a:pt x="2717" y="62"/>
                    <a:pt x="2335" y="233"/>
                  </a:cubicBezTo>
                  <a:cubicBezTo>
                    <a:pt x="1568" y="400"/>
                    <a:pt x="1201" y="967"/>
                    <a:pt x="801" y="1568"/>
                  </a:cubicBezTo>
                  <a:cubicBezTo>
                    <a:pt x="334" y="3169"/>
                    <a:pt x="34" y="4803"/>
                    <a:pt x="0" y="6505"/>
                  </a:cubicBezTo>
                  <a:cubicBezTo>
                    <a:pt x="367" y="5704"/>
                    <a:pt x="1068" y="5304"/>
                    <a:pt x="1802" y="4937"/>
                  </a:cubicBezTo>
                  <a:cubicBezTo>
                    <a:pt x="2005" y="4892"/>
                    <a:pt x="2206" y="4874"/>
                    <a:pt x="2407" y="4874"/>
                  </a:cubicBezTo>
                  <a:cubicBezTo>
                    <a:pt x="3094" y="4874"/>
                    <a:pt x="3765" y="5085"/>
                    <a:pt x="4437" y="5137"/>
                  </a:cubicBezTo>
                  <a:cubicBezTo>
                    <a:pt x="4670" y="3502"/>
                    <a:pt x="4937" y="1868"/>
                    <a:pt x="5171" y="267"/>
                  </a:cubicBezTo>
                  <a:cubicBezTo>
                    <a:pt x="4605" y="146"/>
                    <a:pt x="4040" y="0"/>
                    <a:pt x="3468"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1" name="Google Shape;1261;p75"/>
            <p:cNvSpPr/>
            <p:nvPr/>
          </p:nvSpPr>
          <p:spPr>
            <a:xfrm>
              <a:off x="10051325" y="1009613"/>
              <a:ext cx="127625" cy="148300"/>
            </a:xfrm>
            <a:custGeom>
              <a:avLst/>
              <a:gdLst/>
              <a:ahLst/>
              <a:cxnLst/>
              <a:rect l="l" t="t" r="r" b="b"/>
              <a:pathLst>
                <a:path w="5105" h="5932" extrusionOk="0">
                  <a:moveTo>
                    <a:pt x="3296" y="0"/>
                  </a:moveTo>
                  <a:cubicBezTo>
                    <a:pt x="2965" y="0"/>
                    <a:pt x="2633" y="43"/>
                    <a:pt x="2302" y="161"/>
                  </a:cubicBezTo>
                  <a:cubicBezTo>
                    <a:pt x="1568" y="428"/>
                    <a:pt x="1068" y="895"/>
                    <a:pt x="701" y="1562"/>
                  </a:cubicBezTo>
                  <a:cubicBezTo>
                    <a:pt x="267" y="2996"/>
                    <a:pt x="34" y="4431"/>
                    <a:pt x="0" y="5932"/>
                  </a:cubicBezTo>
                  <a:cubicBezTo>
                    <a:pt x="401" y="5065"/>
                    <a:pt x="1101" y="4531"/>
                    <a:pt x="2035" y="4264"/>
                  </a:cubicBezTo>
                  <a:cubicBezTo>
                    <a:pt x="2162" y="4259"/>
                    <a:pt x="2289" y="4256"/>
                    <a:pt x="2415" y="4256"/>
                  </a:cubicBezTo>
                  <a:cubicBezTo>
                    <a:pt x="3088" y="4256"/>
                    <a:pt x="3758" y="4334"/>
                    <a:pt x="4404" y="4531"/>
                  </a:cubicBezTo>
                  <a:cubicBezTo>
                    <a:pt x="4637" y="3097"/>
                    <a:pt x="4871" y="1662"/>
                    <a:pt x="5104" y="228"/>
                  </a:cubicBezTo>
                  <a:cubicBezTo>
                    <a:pt x="4501" y="142"/>
                    <a:pt x="3899" y="0"/>
                    <a:pt x="3296"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2" name="Google Shape;1262;p75"/>
            <p:cNvSpPr/>
            <p:nvPr/>
          </p:nvSpPr>
          <p:spPr>
            <a:xfrm>
              <a:off x="10077175" y="848513"/>
              <a:ext cx="685525" cy="860050"/>
            </a:xfrm>
            <a:custGeom>
              <a:avLst/>
              <a:gdLst/>
              <a:ahLst/>
              <a:cxnLst/>
              <a:rect l="l" t="t" r="r" b="b"/>
              <a:pathLst>
                <a:path w="27421" h="34402" extrusionOk="0">
                  <a:moveTo>
                    <a:pt x="5204" y="0"/>
                  </a:moveTo>
                  <a:cubicBezTo>
                    <a:pt x="4837" y="234"/>
                    <a:pt x="4671" y="601"/>
                    <a:pt x="4604" y="1001"/>
                  </a:cubicBezTo>
                  <a:cubicBezTo>
                    <a:pt x="4404" y="2335"/>
                    <a:pt x="4103" y="3703"/>
                    <a:pt x="4003" y="5071"/>
                  </a:cubicBezTo>
                  <a:cubicBezTo>
                    <a:pt x="3870" y="5571"/>
                    <a:pt x="3803" y="6105"/>
                    <a:pt x="3770" y="6638"/>
                  </a:cubicBezTo>
                  <a:cubicBezTo>
                    <a:pt x="3436" y="8039"/>
                    <a:pt x="3236" y="9440"/>
                    <a:pt x="3103" y="10875"/>
                  </a:cubicBezTo>
                  <a:cubicBezTo>
                    <a:pt x="2602" y="12976"/>
                    <a:pt x="2369" y="15078"/>
                    <a:pt x="2035" y="17213"/>
                  </a:cubicBezTo>
                  <a:cubicBezTo>
                    <a:pt x="1602" y="19981"/>
                    <a:pt x="1068" y="22750"/>
                    <a:pt x="768" y="25552"/>
                  </a:cubicBezTo>
                  <a:cubicBezTo>
                    <a:pt x="401" y="26920"/>
                    <a:pt x="267" y="28321"/>
                    <a:pt x="67" y="29688"/>
                  </a:cubicBezTo>
                  <a:cubicBezTo>
                    <a:pt x="1" y="30022"/>
                    <a:pt x="34" y="30355"/>
                    <a:pt x="234" y="30656"/>
                  </a:cubicBezTo>
                  <a:cubicBezTo>
                    <a:pt x="634" y="31056"/>
                    <a:pt x="1168" y="31089"/>
                    <a:pt x="1702" y="31189"/>
                  </a:cubicBezTo>
                  <a:cubicBezTo>
                    <a:pt x="8273" y="32223"/>
                    <a:pt x="14844" y="33291"/>
                    <a:pt x="21449" y="34325"/>
                  </a:cubicBezTo>
                  <a:cubicBezTo>
                    <a:pt x="21661" y="34363"/>
                    <a:pt x="21873" y="34402"/>
                    <a:pt x="22085" y="34402"/>
                  </a:cubicBezTo>
                  <a:cubicBezTo>
                    <a:pt x="22240" y="34402"/>
                    <a:pt x="22395" y="34381"/>
                    <a:pt x="22550" y="34325"/>
                  </a:cubicBezTo>
                  <a:cubicBezTo>
                    <a:pt x="24118" y="24385"/>
                    <a:pt x="25719" y="14444"/>
                    <a:pt x="27320" y="4504"/>
                  </a:cubicBezTo>
                  <a:cubicBezTo>
                    <a:pt x="27420" y="3803"/>
                    <a:pt x="27220" y="3470"/>
                    <a:pt x="26486" y="3336"/>
                  </a:cubicBezTo>
                  <a:cubicBezTo>
                    <a:pt x="19414" y="2235"/>
                    <a:pt x="12309" y="1135"/>
                    <a:pt x="520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3" name="Google Shape;1263;p75"/>
            <p:cNvSpPr/>
            <p:nvPr/>
          </p:nvSpPr>
          <p:spPr>
            <a:xfrm>
              <a:off x="9992125" y="1107013"/>
              <a:ext cx="170125" cy="527075"/>
            </a:xfrm>
            <a:custGeom>
              <a:avLst/>
              <a:gdLst/>
              <a:ahLst/>
              <a:cxnLst/>
              <a:rect l="l" t="t" r="r" b="b"/>
              <a:pathLst>
                <a:path w="6805" h="21083" extrusionOk="0">
                  <a:moveTo>
                    <a:pt x="5197" y="0"/>
                  </a:moveTo>
                  <a:cubicBezTo>
                    <a:pt x="4197" y="0"/>
                    <a:pt x="3104" y="481"/>
                    <a:pt x="2635" y="1235"/>
                  </a:cubicBezTo>
                  <a:cubicBezTo>
                    <a:pt x="1234" y="6372"/>
                    <a:pt x="867" y="11276"/>
                    <a:pt x="0" y="16380"/>
                  </a:cubicBezTo>
                  <a:cubicBezTo>
                    <a:pt x="6305" y="13277"/>
                    <a:pt x="3269" y="21083"/>
                    <a:pt x="6805" y="635"/>
                  </a:cubicBezTo>
                  <a:cubicBezTo>
                    <a:pt x="6429" y="194"/>
                    <a:pt x="5832" y="0"/>
                    <a:pt x="5197"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4" name="Google Shape;1264;p75"/>
            <p:cNvSpPr/>
            <p:nvPr/>
          </p:nvSpPr>
          <p:spPr>
            <a:xfrm>
              <a:off x="9952075" y="1599138"/>
              <a:ext cx="688850" cy="253175"/>
            </a:xfrm>
            <a:custGeom>
              <a:avLst/>
              <a:gdLst/>
              <a:ahLst/>
              <a:cxnLst/>
              <a:rect l="l" t="t" r="r" b="b"/>
              <a:pathLst>
                <a:path w="27554" h="10127" extrusionOk="0">
                  <a:moveTo>
                    <a:pt x="3689" y="1"/>
                  </a:moveTo>
                  <a:cubicBezTo>
                    <a:pt x="3400" y="1"/>
                    <a:pt x="3103" y="30"/>
                    <a:pt x="2803" y="64"/>
                  </a:cubicBezTo>
                  <a:cubicBezTo>
                    <a:pt x="1936" y="464"/>
                    <a:pt x="968" y="731"/>
                    <a:pt x="868" y="1932"/>
                  </a:cubicBezTo>
                  <a:cubicBezTo>
                    <a:pt x="1" y="4066"/>
                    <a:pt x="835" y="6101"/>
                    <a:pt x="2803" y="6435"/>
                  </a:cubicBezTo>
                  <a:cubicBezTo>
                    <a:pt x="10475" y="7669"/>
                    <a:pt x="18147" y="8870"/>
                    <a:pt x="25819" y="10104"/>
                  </a:cubicBezTo>
                  <a:cubicBezTo>
                    <a:pt x="25919" y="10119"/>
                    <a:pt x="26009" y="10127"/>
                    <a:pt x="26091" y="10127"/>
                  </a:cubicBezTo>
                  <a:cubicBezTo>
                    <a:pt x="26560" y="10127"/>
                    <a:pt x="26753" y="9881"/>
                    <a:pt x="26753" y="9370"/>
                  </a:cubicBezTo>
                  <a:cubicBezTo>
                    <a:pt x="26520" y="9003"/>
                    <a:pt x="26420" y="8536"/>
                    <a:pt x="25986" y="8336"/>
                  </a:cubicBezTo>
                  <a:cubicBezTo>
                    <a:pt x="25886" y="8370"/>
                    <a:pt x="25819" y="8403"/>
                    <a:pt x="25753" y="8470"/>
                  </a:cubicBezTo>
                  <a:cubicBezTo>
                    <a:pt x="25605" y="8636"/>
                    <a:pt x="25436" y="8679"/>
                    <a:pt x="25259" y="8679"/>
                  </a:cubicBezTo>
                  <a:cubicBezTo>
                    <a:pt x="25116" y="8679"/>
                    <a:pt x="24967" y="8651"/>
                    <a:pt x="24819" y="8636"/>
                  </a:cubicBezTo>
                  <a:cubicBezTo>
                    <a:pt x="24352" y="8603"/>
                    <a:pt x="23885" y="8436"/>
                    <a:pt x="23418" y="8436"/>
                  </a:cubicBezTo>
                  <a:cubicBezTo>
                    <a:pt x="18314" y="7669"/>
                    <a:pt x="13244" y="6802"/>
                    <a:pt x="8140" y="6068"/>
                  </a:cubicBezTo>
                  <a:cubicBezTo>
                    <a:pt x="8023" y="6156"/>
                    <a:pt x="7921" y="6191"/>
                    <a:pt x="7831" y="6191"/>
                  </a:cubicBezTo>
                  <a:cubicBezTo>
                    <a:pt x="7509" y="6191"/>
                    <a:pt x="7318" y="5753"/>
                    <a:pt x="7006" y="5701"/>
                  </a:cubicBezTo>
                  <a:cubicBezTo>
                    <a:pt x="6572" y="5568"/>
                    <a:pt x="6105" y="5501"/>
                    <a:pt x="5638" y="5467"/>
                  </a:cubicBezTo>
                  <a:cubicBezTo>
                    <a:pt x="5394" y="5486"/>
                    <a:pt x="5150" y="5579"/>
                    <a:pt x="4917" y="5579"/>
                  </a:cubicBezTo>
                  <a:cubicBezTo>
                    <a:pt x="4737" y="5579"/>
                    <a:pt x="4564" y="5523"/>
                    <a:pt x="4404" y="5334"/>
                  </a:cubicBezTo>
                  <a:cubicBezTo>
                    <a:pt x="4071" y="5134"/>
                    <a:pt x="3670" y="5134"/>
                    <a:pt x="3303" y="5067"/>
                  </a:cubicBezTo>
                  <a:cubicBezTo>
                    <a:pt x="2236" y="4900"/>
                    <a:pt x="1702" y="3933"/>
                    <a:pt x="2069" y="2899"/>
                  </a:cubicBezTo>
                  <a:cubicBezTo>
                    <a:pt x="2169" y="2599"/>
                    <a:pt x="2403" y="2365"/>
                    <a:pt x="2569" y="2098"/>
                  </a:cubicBezTo>
                  <a:cubicBezTo>
                    <a:pt x="2841" y="1807"/>
                    <a:pt x="3147" y="1731"/>
                    <a:pt x="3473" y="1731"/>
                  </a:cubicBezTo>
                  <a:cubicBezTo>
                    <a:pt x="3708" y="1731"/>
                    <a:pt x="3953" y="1770"/>
                    <a:pt x="4204" y="1798"/>
                  </a:cubicBezTo>
                  <a:cubicBezTo>
                    <a:pt x="11576" y="2966"/>
                    <a:pt x="18948" y="4167"/>
                    <a:pt x="26320" y="5334"/>
                  </a:cubicBezTo>
                  <a:cubicBezTo>
                    <a:pt x="26449" y="5364"/>
                    <a:pt x="26575" y="5382"/>
                    <a:pt x="26696" y="5382"/>
                  </a:cubicBezTo>
                  <a:cubicBezTo>
                    <a:pt x="26983" y="5382"/>
                    <a:pt x="27243" y="5282"/>
                    <a:pt x="27454" y="5000"/>
                  </a:cubicBezTo>
                  <a:cubicBezTo>
                    <a:pt x="27487" y="4767"/>
                    <a:pt x="27521" y="4533"/>
                    <a:pt x="27554" y="4300"/>
                  </a:cubicBezTo>
                  <a:cubicBezTo>
                    <a:pt x="27220" y="4000"/>
                    <a:pt x="26753" y="3966"/>
                    <a:pt x="26320" y="3900"/>
                  </a:cubicBezTo>
                  <a:cubicBezTo>
                    <a:pt x="19315" y="2799"/>
                    <a:pt x="12310" y="1665"/>
                    <a:pt x="5305" y="564"/>
                  </a:cubicBezTo>
                  <a:cubicBezTo>
                    <a:pt x="4815" y="119"/>
                    <a:pt x="4267" y="1"/>
                    <a:pt x="3689"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5" name="Google Shape;1265;p75"/>
            <p:cNvSpPr/>
            <p:nvPr/>
          </p:nvSpPr>
          <p:spPr>
            <a:xfrm>
              <a:off x="10064675" y="970863"/>
              <a:ext cx="120100" cy="73400"/>
            </a:xfrm>
            <a:custGeom>
              <a:avLst/>
              <a:gdLst/>
              <a:ahLst/>
              <a:cxnLst/>
              <a:rect l="l" t="t" r="r" b="b"/>
              <a:pathLst>
                <a:path w="4804" h="2936" extrusionOk="0">
                  <a:moveTo>
                    <a:pt x="3149" y="1"/>
                  </a:moveTo>
                  <a:cubicBezTo>
                    <a:pt x="1903" y="1"/>
                    <a:pt x="870" y="483"/>
                    <a:pt x="400" y="1611"/>
                  </a:cubicBezTo>
                  <a:cubicBezTo>
                    <a:pt x="200" y="2111"/>
                    <a:pt x="0" y="2812"/>
                    <a:pt x="200" y="2912"/>
                  </a:cubicBezTo>
                  <a:cubicBezTo>
                    <a:pt x="222" y="2928"/>
                    <a:pt x="249" y="2936"/>
                    <a:pt x="279" y="2936"/>
                  </a:cubicBezTo>
                  <a:cubicBezTo>
                    <a:pt x="431" y="2936"/>
                    <a:pt x="672" y="2746"/>
                    <a:pt x="867" y="2578"/>
                  </a:cubicBezTo>
                  <a:cubicBezTo>
                    <a:pt x="1268" y="2078"/>
                    <a:pt x="1835" y="1544"/>
                    <a:pt x="2569" y="1511"/>
                  </a:cubicBezTo>
                  <a:cubicBezTo>
                    <a:pt x="2594" y="1510"/>
                    <a:pt x="2618" y="1509"/>
                    <a:pt x="2643" y="1509"/>
                  </a:cubicBezTo>
                  <a:cubicBezTo>
                    <a:pt x="3224" y="1509"/>
                    <a:pt x="3630" y="1807"/>
                    <a:pt x="4001" y="1807"/>
                  </a:cubicBezTo>
                  <a:cubicBezTo>
                    <a:pt x="4092" y="1807"/>
                    <a:pt x="4181" y="1789"/>
                    <a:pt x="4270" y="1744"/>
                  </a:cubicBezTo>
                  <a:cubicBezTo>
                    <a:pt x="4537" y="1611"/>
                    <a:pt x="4804" y="1244"/>
                    <a:pt x="4804" y="243"/>
                  </a:cubicBezTo>
                  <a:cubicBezTo>
                    <a:pt x="4232" y="86"/>
                    <a:pt x="3672" y="1"/>
                    <a:pt x="3149"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6" name="Google Shape;1266;p75"/>
            <p:cNvSpPr/>
            <p:nvPr/>
          </p:nvSpPr>
          <p:spPr>
            <a:xfrm>
              <a:off x="10596725" y="1724138"/>
              <a:ext cx="41700" cy="108425"/>
            </a:xfrm>
            <a:custGeom>
              <a:avLst/>
              <a:gdLst/>
              <a:ahLst/>
              <a:cxnLst/>
              <a:rect l="l" t="t" r="r" b="b"/>
              <a:pathLst>
                <a:path w="1668" h="4337" extrusionOk="0">
                  <a:moveTo>
                    <a:pt x="1668" y="0"/>
                  </a:moveTo>
                  <a:cubicBezTo>
                    <a:pt x="1368" y="34"/>
                    <a:pt x="1034" y="67"/>
                    <a:pt x="734" y="101"/>
                  </a:cubicBezTo>
                  <a:cubicBezTo>
                    <a:pt x="467" y="201"/>
                    <a:pt x="367" y="434"/>
                    <a:pt x="334" y="701"/>
                  </a:cubicBezTo>
                  <a:cubicBezTo>
                    <a:pt x="267" y="834"/>
                    <a:pt x="267" y="968"/>
                    <a:pt x="234" y="1135"/>
                  </a:cubicBezTo>
                  <a:cubicBezTo>
                    <a:pt x="200" y="1301"/>
                    <a:pt x="167" y="1502"/>
                    <a:pt x="167" y="1702"/>
                  </a:cubicBezTo>
                  <a:cubicBezTo>
                    <a:pt x="100" y="1902"/>
                    <a:pt x="100" y="2069"/>
                    <a:pt x="67" y="2269"/>
                  </a:cubicBezTo>
                  <a:cubicBezTo>
                    <a:pt x="0" y="2469"/>
                    <a:pt x="0" y="2669"/>
                    <a:pt x="0" y="2869"/>
                  </a:cubicBezTo>
                  <a:cubicBezTo>
                    <a:pt x="0" y="3103"/>
                    <a:pt x="33" y="3303"/>
                    <a:pt x="234" y="3403"/>
                  </a:cubicBezTo>
                  <a:cubicBezTo>
                    <a:pt x="100" y="4003"/>
                    <a:pt x="500" y="4203"/>
                    <a:pt x="967" y="4337"/>
                  </a:cubicBezTo>
                  <a:cubicBezTo>
                    <a:pt x="1201" y="2903"/>
                    <a:pt x="1434" y="1468"/>
                    <a:pt x="1668"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7" name="Google Shape;1267;p75"/>
            <p:cNvSpPr/>
            <p:nvPr/>
          </p:nvSpPr>
          <p:spPr>
            <a:xfrm>
              <a:off x="10225625" y="1145088"/>
              <a:ext cx="376125" cy="411175"/>
            </a:xfrm>
            <a:custGeom>
              <a:avLst/>
              <a:gdLst/>
              <a:ahLst/>
              <a:cxnLst/>
              <a:rect l="l" t="t" r="r" b="b"/>
              <a:pathLst>
                <a:path w="15045" h="16447" extrusionOk="0">
                  <a:moveTo>
                    <a:pt x="3161" y="0"/>
                  </a:moveTo>
                  <a:cubicBezTo>
                    <a:pt x="2467" y="0"/>
                    <a:pt x="2172" y="342"/>
                    <a:pt x="2035" y="1247"/>
                  </a:cubicBezTo>
                  <a:cubicBezTo>
                    <a:pt x="1701" y="3248"/>
                    <a:pt x="1401" y="5250"/>
                    <a:pt x="1068" y="7251"/>
                  </a:cubicBezTo>
                  <a:cubicBezTo>
                    <a:pt x="767" y="9286"/>
                    <a:pt x="434" y="11287"/>
                    <a:pt x="134" y="13322"/>
                  </a:cubicBezTo>
                  <a:cubicBezTo>
                    <a:pt x="0" y="14023"/>
                    <a:pt x="134" y="14590"/>
                    <a:pt x="934" y="14723"/>
                  </a:cubicBezTo>
                  <a:cubicBezTo>
                    <a:pt x="4537" y="15290"/>
                    <a:pt x="8106" y="15857"/>
                    <a:pt x="11708" y="16424"/>
                  </a:cubicBezTo>
                  <a:cubicBezTo>
                    <a:pt x="11793" y="16439"/>
                    <a:pt x="11874" y="16447"/>
                    <a:pt x="11950" y="16447"/>
                  </a:cubicBezTo>
                  <a:cubicBezTo>
                    <a:pt x="12389" y="16447"/>
                    <a:pt x="12696" y="16201"/>
                    <a:pt x="12809" y="15690"/>
                  </a:cubicBezTo>
                  <a:cubicBezTo>
                    <a:pt x="12909" y="15357"/>
                    <a:pt x="13009" y="14990"/>
                    <a:pt x="13076" y="14623"/>
                  </a:cubicBezTo>
                  <a:cubicBezTo>
                    <a:pt x="13677" y="10954"/>
                    <a:pt x="14244" y="7251"/>
                    <a:pt x="14844" y="3582"/>
                  </a:cubicBezTo>
                  <a:cubicBezTo>
                    <a:pt x="15044" y="2181"/>
                    <a:pt x="14777" y="1814"/>
                    <a:pt x="13443" y="1580"/>
                  </a:cubicBezTo>
                  <a:cubicBezTo>
                    <a:pt x="10174" y="1047"/>
                    <a:pt x="6938" y="546"/>
                    <a:pt x="3669" y="46"/>
                  </a:cubicBezTo>
                  <a:cubicBezTo>
                    <a:pt x="3480" y="16"/>
                    <a:pt x="3311" y="0"/>
                    <a:pt x="3161" y="0"/>
                  </a:cubicBezTo>
                  <a:close/>
                </a:path>
              </a:pathLst>
            </a:custGeom>
            <a:solidFill>
              <a:srgbClr val="F4EF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8" name="Google Shape;1268;p75"/>
            <p:cNvSpPr/>
            <p:nvPr/>
          </p:nvSpPr>
          <p:spPr>
            <a:xfrm>
              <a:off x="10296500" y="998688"/>
              <a:ext cx="331100" cy="83875"/>
            </a:xfrm>
            <a:custGeom>
              <a:avLst/>
              <a:gdLst/>
              <a:ahLst/>
              <a:cxnLst/>
              <a:rect l="l" t="t" r="r" b="b"/>
              <a:pathLst>
                <a:path w="13244" h="3355" extrusionOk="0">
                  <a:moveTo>
                    <a:pt x="913" y="1"/>
                  </a:moveTo>
                  <a:cubicBezTo>
                    <a:pt x="487" y="1"/>
                    <a:pt x="148" y="182"/>
                    <a:pt x="67" y="665"/>
                  </a:cubicBezTo>
                  <a:cubicBezTo>
                    <a:pt x="0" y="1299"/>
                    <a:pt x="467" y="1499"/>
                    <a:pt x="1001" y="1565"/>
                  </a:cubicBezTo>
                  <a:cubicBezTo>
                    <a:pt x="2869" y="1866"/>
                    <a:pt x="4704" y="2166"/>
                    <a:pt x="6538" y="2433"/>
                  </a:cubicBezTo>
                  <a:cubicBezTo>
                    <a:pt x="8340" y="2733"/>
                    <a:pt x="10174" y="3000"/>
                    <a:pt x="11976" y="3300"/>
                  </a:cubicBezTo>
                  <a:cubicBezTo>
                    <a:pt x="12136" y="3330"/>
                    <a:pt x="12293" y="3354"/>
                    <a:pt x="12438" y="3354"/>
                  </a:cubicBezTo>
                  <a:cubicBezTo>
                    <a:pt x="12777" y="3354"/>
                    <a:pt x="13050" y="3223"/>
                    <a:pt x="13143" y="2733"/>
                  </a:cubicBezTo>
                  <a:cubicBezTo>
                    <a:pt x="13243" y="2066"/>
                    <a:pt x="12843" y="1866"/>
                    <a:pt x="12276" y="1799"/>
                  </a:cubicBezTo>
                  <a:cubicBezTo>
                    <a:pt x="8573" y="1199"/>
                    <a:pt x="4904" y="631"/>
                    <a:pt x="1235" y="31"/>
                  </a:cubicBezTo>
                  <a:cubicBezTo>
                    <a:pt x="1124" y="12"/>
                    <a:pt x="1016" y="1"/>
                    <a:pt x="913" y="1"/>
                  </a:cubicBezTo>
                  <a:close/>
                </a:path>
              </a:pathLst>
            </a:custGeom>
            <a:solidFill>
              <a:srgbClr val="F4EF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9" name="Google Shape;1269;p75"/>
            <p:cNvSpPr/>
            <p:nvPr/>
          </p:nvSpPr>
          <p:spPr>
            <a:xfrm>
              <a:off x="10058825" y="1671563"/>
              <a:ext cx="101775" cy="90025"/>
            </a:xfrm>
            <a:custGeom>
              <a:avLst/>
              <a:gdLst/>
              <a:ahLst/>
              <a:cxnLst/>
              <a:rect l="l" t="t" r="r" b="b"/>
              <a:pathLst>
                <a:path w="4071" h="3601" extrusionOk="0">
                  <a:moveTo>
                    <a:pt x="1298" y="1"/>
                  </a:moveTo>
                  <a:cubicBezTo>
                    <a:pt x="1090" y="1"/>
                    <a:pt x="880" y="21"/>
                    <a:pt x="668" y="69"/>
                  </a:cubicBezTo>
                  <a:cubicBezTo>
                    <a:pt x="501" y="135"/>
                    <a:pt x="401" y="235"/>
                    <a:pt x="334" y="369"/>
                  </a:cubicBezTo>
                  <a:cubicBezTo>
                    <a:pt x="268" y="569"/>
                    <a:pt x="234" y="769"/>
                    <a:pt x="201" y="969"/>
                  </a:cubicBezTo>
                  <a:cubicBezTo>
                    <a:pt x="167" y="1136"/>
                    <a:pt x="134" y="1336"/>
                    <a:pt x="101" y="1536"/>
                  </a:cubicBezTo>
                  <a:cubicBezTo>
                    <a:pt x="67" y="1737"/>
                    <a:pt x="34" y="1937"/>
                    <a:pt x="34" y="2137"/>
                  </a:cubicBezTo>
                  <a:cubicBezTo>
                    <a:pt x="1" y="2337"/>
                    <a:pt x="134" y="2504"/>
                    <a:pt x="201" y="2704"/>
                  </a:cubicBezTo>
                  <a:cubicBezTo>
                    <a:pt x="256" y="3071"/>
                    <a:pt x="345" y="3189"/>
                    <a:pt x="449" y="3189"/>
                  </a:cubicBezTo>
                  <a:cubicBezTo>
                    <a:pt x="639" y="3189"/>
                    <a:pt x="878" y="2793"/>
                    <a:pt x="1054" y="2793"/>
                  </a:cubicBezTo>
                  <a:cubicBezTo>
                    <a:pt x="1070" y="2793"/>
                    <a:pt x="1086" y="2796"/>
                    <a:pt x="1101" y="2804"/>
                  </a:cubicBezTo>
                  <a:cubicBezTo>
                    <a:pt x="1323" y="2676"/>
                    <a:pt x="1533" y="2621"/>
                    <a:pt x="1734" y="2621"/>
                  </a:cubicBezTo>
                  <a:cubicBezTo>
                    <a:pt x="2109" y="2621"/>
                    <a:pt x="2456" y="2811"/>
                    <a:pt x="2803" y="3071"/>
                  </a:cubicBezTo>
                  <a:cubicBezTo>
                    <a:pt x="2808" y="3070"/>
                    <a:pt x="2812" y="3070"/>
                    <a:pt x="2817" y="3070"/>
                  </a:cubicBezTo>
                  <a:cubicBezTo>
                    <a:pt x="3028" y="3070"/>
                    <a:pt x="3052" y="3601"/>
                    <a:pt x="3280" y="3601"/>
                  </a:cubicBezTo>
                  <a:cubicBezTo>
                    <a:pt x="3358" y="3601"/>
                    <a:pt x="3461" y="3539"/>
                    <a:pt x="3603" y="3371"/>
                  </a:cubicBezTo>
                  <a:cubicBezTo>
                    <a:pt x="3703" y="2604"/>
                    <a:pt x="3803" y="1837"/>
                    <a:pt x="3903" y="1069"/>
                  </a:cubicBezTo>
                  <a:cubicBezTo>
                    <a:pt x="3937" y="803"/>
                    <a:pt x="4070" y="436"/>
                    <a:pt x="3670" y="402"/>
                  </a:cubicBezTo>
                  <a:cubicBezTo>
                    <a:pt x="2875" y="296"/>
                    <a:pt x="2101" y="1"/>
                    <a:pt x="1298" y="1"/>
                  </a:cubicBezTo>
                  <a:close/>
                </a:path>
              </a:pathLst>
            </a:custGeom>
            <a:solidFill>
              <a:srgbClr val="9B742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70" name="Google Shape;1270;p75"/>
            <p:cNvSpPr/>
            <p:nvPr/>
          </p:nvSpPr>
          <p:spPr>
            <a:xfrm>
              <a:off x="10086350" y="1728638"/>
              <a:ext cx="42550" cy="19700"/>
            </a:xfrm>
            <a:custGeom>
              <a:avLst/>
              <a:gdLst/>
              <a:ahLst/>
              <a:cxnLst/>
              <a:rect l="l" t="t" r="r" b="b"/>
              <a:pathLst>
                <a:path w="1702" h="788" extrusionOk="0">
                  <a:moveTo>
                    <a:pt x="889" y="0"/>
                  </a:moveTo>
                  <a:cubicBezTo>
                    <a:pt x="687" y="0"/>
                    <a:pt x="447" y="182"/>
                    <a:pt x="0" y="521"/>
                  </a:cubicBezTo>
                  <a:cubicBezTo>
                    <a:pt x="568" y="621"/>
                    <a:pt x="1135" y="688"/>
                    <a:pt x="1702" y="788"/>
                  </a:cubicBezTo>
                  <a:cubicBezTo>
                    <a:pt x="1306" y="249"/>
                    <a:pt x="1124" y="0"/>
                    <a:pt x="889" y="0"/>
                  </a:cubicBezTo>
                  <a:close/>
                </a:path>
              </a:pathLst>
            </a:custGeom>
            <a:solidFill>
              <a:srgbClr val="E4EAE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71" name="Google Shape;1271;p75"/>
            <p:cNvSpPr/>
            <p:nvPr/>
          </p:nvSpPr>
          <p:spPr>
            <a:xfrm>
              <a:off x="9978775" y="1634988"/>
              <a:ext cx="636300" cy="189875"/>
            </a:xfrm>
            <a:custGeom>
              <a:avLst/>
              <a:gdLst/>
              <a:ahLst/>
              <a:cxnLst/>
              <a:rect l="l" t="t" r="r" b="b"/>
              <a:pathLst>
                <a:path w="25452" h="7595" extrusionOk="0">
                  <a:moveTo>
                    <a:pt x="2295" y="1"/>
                  </a:moveTo>
                  <a:cubicBezTo>
                    <a:pt x="1790" y="1"/>
                    <a:pt x="1364" y="186"/>
                    <a:pt x="1068" y="698"/>
                  </a:cubicBezTo>
                  <a:cubicBezTo>
                    <a:pt x="0" y="2232"/>
                    <a:pt x="567" y="3700"/>
                    <a:pt x="2402" y="4000"/>
                  </a:cubicBezTo>
                  <a:cubicBezTo>
                    <a:pt x="2736" y="4033"/>
                    <a:pt x="3069" y="4100"/>
                    <a:pt x="3403" y="4167"/>
                  </a:cubicBezTo>
                  <a:cubicBezTo>
                    <a:pt x="3436" y="3967"/>
                    <a:pt x="3470" y="3767"/>
                    <a:pt x="3503" y="3566"/>
                  </a:cubicBezTo>
                  <a:cubicBezTo>
                    <a:pt x="3536" y="3366"/>
                    <a:pt x="3570" y="3200"/>
                    <a:pt x="3603" y="2999"/>
                  </a:cubicBezTo>
                  <a:cubicBezTo>
                    <a:pt x="3603" y="2833"/>
                    <a:pt x="3636" y="2632"/>
                    <a:pt x="3670" y="2466"/>
                  </a:cubicBezTo>
                  <a:cubicBezTo>
                    <a:pt x="3703" y="2266"/>
                    <a:pt x="3736" y="2099"/>
                    <a:pt x="3770" y="1899"/>
                  </a:cubicBezTo>
                  <a:cubicBezTo>
                    <a:pt x="3770" y="1832"/>
                    <a:pt x="3803" y="1799"/>
                    <a:pt x="3803" y="1732"/>
                  </a:cubicBezTo>
                  <a:cubicBezTo>
                    <a:pt x="4370" y="1832"/>
                    <a:pt x="4937" y="1865"/>
                    <a:pt x="5504" y="1965"/>
                  </a:cubicBezTo>
                  <a:cubicBezTo>
                    <a:pt x="6739" y="2165"/>
                    <a:pt x="6739" y="2165"/>
                    <a:pt x="6605" y="3366"/>
                  </a:cubicBezTo>
                  <a:cubicBezTo>
                    <a:pt x="6538" y="3867"/>
                    <a:pt x="6272" y="4434"/>
                    <a:pt x="6805" y="4834"/>
                  </a:cubicBezTo>
                  <a:cubicBezTo>
                    <a:pt x="7172" y="4901"/>
                    <a:pt x="7539" y="4934"/>
                    <a:pt x="7906" y="5001"/>
                  </a:cubicBezTo>
                  <a:cubicBezTo>
                    <a:pt x="12776" y="5768"/>
                    <a:pt x="17646" y="6535"/>
                    <a:pt x="22550" y="7302"/>
                  </a:cubicBezTo>
                  <a:cubicBezTo>
                    <a:pt x="23084" y="7369"/>
                    <a:pt x="23651" y="7469"/>
                    <a:pt x="24184" y="7569"/>
                  </a:cubicBezTo>
                  <a:cubicBezTo>
                    <a:pt x="24268" y="7586"/>
                    <a:pt x="24344" y="7595"/>
                    <a:pt x="24412" y="7595"/>
                  </a:cubicBezTo>
                  <a:cubicBezTo>
                    <a:pt x="24745" y="7595"/>
                    <a:pt x="24879" y="7391"/>
                    <a:pt x="24851" y="7002"/>
                  </a:cubicBezTo>
                  <a:lnTo>
                    <a:pt x="24952" y="6969"/>
                  </a:lnTo>
                  <a:cubicBezTo>
                    <a:pt x="24952" y="6802"/>
                    <a:pt x="24985" y="6602"/>
                    <a:pt x="24985" y="6402"/>
                  </a:cubicBezTo>
                  <a:cubicBezTo>
                    <a:pt x="25018" y="6235"/>
                    <a:pt x="25052" y="6035"/>
                    <a:pt x="25052" y="5835"/>
                  </a:cubicBezTo>
                  <a:cubicBezTo>
                    <a:pt x="25085" y="5668"/>
                    <a:pt x="25118" y="5468"/>
                    <a:pt x="25152" y="5301"/>
                  </a:cubicBezTo>
                  <a:cubicBezTo>
                    <a:pt x="25185" y="5101"/>
                    <a:pt x="25218" y="4934"/>
                    <a:pt x="25252" y="4734"/>
                  </a:cubicBezTo>
                  <a:cubicBezTo>
                    <a:pt x="25252" y="4601"/>
                    <a:pt x="25285" y="4500"/>
                    <a:pt x="25285" y="4367"/>
                  </a:cubicBezTo>
                  <a:cubicBezTo>
                    <a:pt x="25352" y="4134"/>
                    <a:pt x="25419" y="3900"/>
                    <a:pt x="25452" y="3667"/>
                  </a:cubicBezTo>
                  <a:cubicBezTo>
                    <a:pt x="17880" y="2466"/>
                    <a:pt x="10274" y="1231"/>
                    <a:pt x="2669" y="31"/>
                  </a:cubicBezTo>
                  <a:cubicBezTo>
                    <a:pt x="2540" y="11"/>
                    <a:pt x="2415" y="1"/>
                    <a:pt x="2295"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72" name="Google Shape;1272;p75"/>
          <p:cNvSpPr/>
          <p:nvPr/>
        </p:nvSpPr>
        <p:spPr>
          <a:xfrm>
            <a:off x="562659" y="2676961"/>
            <a:ext cx="389495" cy="389495"/>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73" name="Google Shape;1273;p75"/>
          <p:cNvSpPr/>
          <p:nvPr/>
        </p:nvSpPr>
        <p:spPr>
          <a:xfrm>
            <a:off x="3936991" y="5661632"/>
            <a:ext cx="471197" cy="471085"/>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74" name="Google Shape;1274;p75"/>
          <p:cNvSpPr/>
          <p:nvPr/>
        </p:nvSpPr>
        <p:spPr>
          <a:xfrm>
            <a:off x="1592807" y="725629"/>
            <a:ext cx="769671" cy="769628"/>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aphicFrame>
        <p:nvGraphicFramePr>
          <p:cNvPr id="2" name="Tabel 1"/>
          <p:cNvGraphicFramePr>
            <a:graphicFrameLocks noGrp="1"/>
          </p:cNvGraphicFramePr>
          <p:nvPr>
            <p:extLst>
              <p:ext uri="{D42A27DB-BD31-4B8C-83A1-F6EECF244321}">
                <p14:modId xmlns:p14="http://schemas.microsoft.com/office/powerpoint/2010/main" val="1295503421"/>
              </p:ext>
            </p:extLst>
          </p:nvPr>
        </p:nvGraphicFramePr>
        <p:xfrm>
          <a:off x="0" y="107577"/>
          <a:ext cx="12059321" cy="6766559"/>
        </p:xfrm>
        <a:graphic>
          <a:graphicData uri="http://schemas.openxmlformats.org/drawingml/2006/table">
            <a:tbl>
              <a:tblPr firstRow="1" bandRow="1">
                <a:tableStyleId>{5940675A-B579-460E-94D1-54222C63F5DA}</a:tableStyleId>
              </a:tblPr>
              <a:tblGrid>
                <a:gridCol w="9404961">
                  <a:extLst>
                    <a:ext uri="{9D8B030D-6E8A-4147-A177-3AD203B41FA5}">
                      <a16:colId xmlns:a16="http://schemas.microsoft.com/office/drawing/2014/main" val="20000"/>
                    </a:ext>
                  </a:extLst>
                </a:gridCol>
                <a:gridCol w="2654360">
                  <a:extLst>
                    <a:ext uri="{9D8B030D-6E8A-4147-A177-3AD203B41FA5}">
                      <a16:colId xmlns:a16="http://schemas.microsoft.com/office/drawing/2014/main" val="20001"/>
                    </a:ext>
                  </a:extLst>
                </a:gridCol>
              </a:tblGrid>
              <a:tr h="377744">
                <a:tc>
                  <a:txBody>
                    <a:bodyPr/>
                    <a:lstStyle/>
                    <a:p>
                      <a:pPr algn="ctr"/>
                      <a:r>
                        <a:rPr lang="ro-RO" sz="2000" b="1" dirty="0">
                          <a:latin typeface="Times New Roman" panose="02020603050405020304" pitchFamily="18" charset="0"/>
                          <a:cs typeface="Times New Roman" panose="02020603050405020304" pitchFamily="18" charset="0"/>
                        </a:rPr>
                        <a:t>Sesiunea I</a:t>
                      </a:r>
                      <a:endParaRPr lang="en-US" sz="2000" b="1" dirty="0">
                        <a:latin typeface="Times New Roman" panose="02020603050405020304" pitchFamily="18" charset="0"/>
                        <a:cs typeface="Times New Roman" panose="02020603050405020304" pitchFamily="18" charset="0"/>
                      </a:endParaRPr>
                    </a:p>
                  </a:txBody>
                  <a:tcPr/>
                </a:tc>
                <a:tc>
                  <a:txBody>
                    <a:bodyPr/>
                    <a:lstStyle/>
                    <a:p>
                      <a:pPr algn="ctr"/>
                      <a:r>
                        <a:rPr lang="ro-RO" b="1" dirty="0" err="1">
                          <a:latin typeface="Times New Roman" panose="02020603050405020304" pitchFamily="18" charset="0"/>
                          <a:cs typeface="Times New Roman" panose="02020603050405020304" pitchFamily="18" charset="0"/>
                        </a:rPr>
                        <a:t>Speaker</a:t>
                      </a:r>
                      <a:r>
                        <a:rPr lang="ro-RO"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1540032">
                <a:tc>
                  <a:txBody>
                    <a:bodyPr/>
                    <a:lstStyle/>
                    <a:p>
                      <a:pPr algn="just">
                        <a:lnSpc>
                          <a:spcPct val="100000"/>
                        </a:lnSpc>
                        <a:spcAft>
                          <a:spcPts val="0"/>
                        </a:spcAft>
                      </a:pPr>
                      <a:r>
                        <a:rPr lang="ro-RO" sz="2000" b="1" i="1" dirty="0">
                          <a:solidFill>
                            <a:srgbClr val="050505"/>
                          </a:solidFill>
                          <a:effectLst/>
                          <a:latin typeface="Times New Roman" panose="02020603050405020304" pitchFamily="18" charset="0"/>
                          <a:ea typeface="Calibri" panose="020F0502020204030204" pitchFamily="34" charset="0"/>
                          <a:cs typeface="Times New Roman" panose="02020603050405020304" pitchFamily="18" charset="0"/>
                        </a:rPr>
                        <a:t>Atelierul I</a:t>
                      </a:r>
                      <a:r>
                        <a:rPr lang="ro-RO" sz="2000" i="1" dirty="0">
                          <a:solidFill>
                            <a:srgbClr val="050505"/>
                          </a:solidFill>
                          <a:effectLst/>
                          <a:latin typeface="Times New Roman" panose="02020603050405020304" pitchFamily="18" charset="0"/>
                          <a:ea typeface="Calibri" panose="020F0502020204030204" pitchFamily="34" charset="0"/>
                          <a:cs typeface="Times New Roman" panose="02020603050405020304" pitchFamily="18" charset="0"/>
                        </a:rPr>
                        <a:t>:</a:t>
                      </a:r>
                      <a:r>
                        <a:rPr lang="ro-RO" sz="2000" dirty="0">
                          <a:solidFill>
                            <a:srgbClr val="050505"/>
                          </a:solidFill>
                          <a:effectLst/>
                          <a:latin typeface="Times New Roman" panose="02020603050405020304" pitchFamily="18" charset="0"/>
                          <a:ea typeface="Calibri" panose="020F0502020204030204" pitchFamily="34" charset="0"/>
                          <a:cs typeface="Times New Roman" panose="02020603050405020304" pitchFamily="18" charset="0"/>
                        </a:rPr>
                        <a:t> a) Siguranța-domeniu de bunăstare a copilului, protecție de violență, neglijare și exploatare.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ro-RO" sz="2000" dirty="0">
                          <a:solidFill>
                            <a:srgbClr val="050505"/>
                          </a:solidFill>
                          <a:effectLst/>
                          <a:latin typeface="Times New Roman" panose="02020603050405020304" pitchFamily="18" charset="0"/>
                          <a:ea typeface="Calibri" panose="020F0502020204030204" pitchFamily="34" charset="0"/>
                          <a:cs typeface="Times New Roman" panose="02020603050405020304" pitchFamily="18" charset="0"/>
                        </a:rPr>
                        <a:t> b) Realizarea -domeniu de bunăstare a copilului, factor motivațional în procesul de învățare și în dezvoltarea personală.</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ro-RO"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ro-RO" sz="2000" dirty="0">
                          <a:solidFill>
                            <a:srgbClr val="050505"/>
                          </a:solidFill>
                          <a:effectLst/>
                          <a:latin typeface="Times New Roman" panose="02020603050405020304" pitchFamily="18" charset="0"/>
                          <a:ea typeface="Calibri" panose="020F0502020204030204" pitchFamily="34" charset="0"/>
                          <a:cs typeface="Times New Roman" panose="02020603050405020304" pitchFamily="18" charset="0"/>
                        </a:rPr>
                        <a:t> Domeniile de bunăstare și factorii protectori pentru asigurarea bunăstării copilului.</a:t>
                      </a:r>
                      <a:endParaRPr lang="en-US" sz="2000" dirty="0"/>
                    </a:p>
                  </a:txBody>
                  <a:tcPr/>
                </a:tc>
                <a:tc>
                  <a:txBody>
                    <a:bodyPr/>
                    <a:lstStyle/>
                    <a:p>
                      <a:pPr algn="l">
                        <a:lnSpc>
                          <a:spcPct val="100000"/>
                        </a:lnSpc>
                        <a:spcBef>
                          <a:spcPts val="0"/>
                        </a:spcBef>
                        <a:spcAft>
                          <a:spcPts val="0"/>
                        </a:spcAft>
                      </a:pPr>
                      <a:r>
                        <a:rPr lang="ro-RO" sz="1800" b="1" i="1" dirty="0">
                          <a:solidFill>
                            <a:srgbClr val="050505"/>
                          </a:solidFill>
                          <a:effectLst/>
                          <a:latin typeface="Times New Roman" panose="02020603050405020304" pitchFamily="18" charset="0"/>
                          <a:ea typeface="Calibri" panose="020F0502020204030204" pitchFamily="34" charset="0"/>
                          <a:cs typeface="Times New Roman" panose="02020603050405020304" pitchFamily="18" charset="0"/>
                        </a:rPr>
                        <a:t>Adriana </a:t>
                      </a:r>
                      <a:r>
                        <a:rPr lang="ro-RO" sz="1800" b="1" i="1" dirty="0" err="1">
                          <a:solidFill>
                            <a:srgbClr val="050505"/>
                          </a:solidFill>
                          <a:effectLst/>
                          <a:latin typeface="Times New Roman" panose="02020603050405020304" pitchFamily="18" charset="0"/>
                          <a:ea typeface="Calibri" panose="020F0502020204030204" pitchFamily="34" charset="0"/>
                          <a:cs typeface="Times New Roman" panose="02020603050405020304" pitchFamily="18" charset="0"/>
                        </a:rPr>
                        <a:t>Matran</a:t>
                      </a:r>
                      <a:r>
                        <a:rPr lang="ro-RO" sz="1800" dirty="0">
                          <a:solidFill>
                            <a:srgbClr val="050505"/>
                          </a:solidFill>
                          <a:effectLst/>
                          <a:latin typeface="Times New Roman" panose="02020603050405020304" pitchFamily="18" charset="0"/>
                          <a:ea typeface="Calibri" panose="020F0502020204030204" pitchFamily="34" charset="0"/>
                          <a:cs typeface="Times New Roman" panose="02020603050405020304" pitchFamily="18" charset="0"/>
                        </a:rPr>
                        <a:t>, IP </a:t>
                      </a:r>
                    </a:p>
                    <a:p>
                      <a:pPr algn="l">
                        <a:lnSpc>
                          <a:spcPct val="100000"/>
                        </a:lnSpc>
                        <a:spcBef>
                          <a:spcPts val="0"/>
                        </a:spcBef>
                        <a:spcAft>
                          <a:spcPts val="0"/>
                        </a:spcAft>
                      </a:pPr>
                      <a:r>
                        <a:rPr lang="ro-RO" sz="1800" dirty="0">
                          <a:solidFill>
                            <a:srgbClr val="050505"/>
                          </a:solidFill>
                          <a:effectLst/>
                          <a:latin typeface="Times New Roman" panose="02020603050405020304" pitchFamily="18" charset="0"/>
                          <a:ea typeface="Calibri" panose="020F0502020204030204" pitchFamily="34" charset="0"/>
                          <a:cs typeface="Times New Roman" panose="02020603050405020304" pitchFamily="18" charset="0"/>
                        </a:rPr>
                        <a:t>LT ,,Prometeu”, </a:t>
                      </a:r>
                    </a:p>
                    <a:p>
                      <a:pPr algn="l">
                        <a:lnSpc>
                          <a:spcPct val="100000"/>
                        </a:lnSpc>
                        <a:spcBef>
                          <a:spcPts val="0"/>
                        </a:spcBef>
                        <a:spcAft>
                          <a:spcPts val="0"/>
                        </a:spcAft>
                      </a:pPr>
                      <a:r>
                        <a:rPr lang="ro-RO" sz="1800" b="1" i="1" dirty="0">
                          <a:solidFill>
                            <a:srgbClr val="050505"/>
                          </a:solidFill>
                          <a:effectLst/>
                          <a:latin typeface="Times New Roman" panose="02020603050405020304" pitchFamily="18" charset="0"/>
                          <a:ea typeface="Calibri" panose="020F0502020204030204" pitchFamily="34" charset="0"/>
                        </a:rPr>
                        <a:t>Elena Croitoru</a:t>
                      </a:r>
                      <a:r>
                        <a:rPr lang="ro-RO" sz="1800" dirty="0">
                          <a:solidFill>
                            <a:srgbClr val="050505"/>
                          </a:solidFill>
                          <a:effectLst/>
                          <a:latin typeface="Times New Roman" panose="02020603050405020304" pitchFamily="18" charset="0"/>
                          <a:ea typeface="Calibri" panose="020F0502020204030204" pitchFamily="34" charset="0"/>
                        </a:rPr>
                        <a:t>, IP LT ”Prometeu”, s. Grozești</a:t>
                      </a:r>
                      <a:endParaRPr lang="en-US" sz="1800" dirty="0"/>
                    </a:p>
                  </a:txBody>
                  <a:tcPr/>
                </a:tc>
                <a:extLst>
                  <a:ext uri="{0D108BD9-81ED-4DB2-BD59-A6C34878D82A}">
                    <a16:rowId xmlns:a16="http://schemas.microsoft.com/office/drawing/2014/main" val="10001"/>
                  </a:ext>
                </a:extLst>
              </a:tr>
              <a:tr h="1249460">
                <a:tc>
                  <a:txBody>
                    <a:bodyPr/>
                    <a:lstStyle/>
                    <a:p>
                      <a:pPr algn="just">
                        <a:lnSpc>
                          <a:spcPct val="100000"/>
                        </a:lnSpc>
                        <a:spcAft>
                          <a:spcPts val="0"/>
                        </a:spcAft>
                      </a:pPr>
                      <a:r>
                        <a:rPr lang="ro-RO" sz="2000" b="1" i="1" dirty="0">
                          <a:latin typeface="Times New Roman" panose="02020603050405020304" pitchFamily="18" charset="0"/>
                          <a:cs typeface="Times New Roman" panose="02020603050405020304" pitchFamily="18" charset="0"/>
                        </a:rPr>
                        <a:t>Atelierul II</a:t>
                      </a:r>
                      <a:r>
                        <a:rPr lang="ro-RO" sz="2000" b="1" dirty="0">
                          <a:latin typeface="Times New Roman" panose="02020603050405020304" pitchFamily="18" charset="0"/>
                          <a:cs typeface="Times New Roman" panose="02020603050405020304" pitchFamily="18" charset="0"/>
                        </a:rPr>
                        <a:t>: </a:t>
                      </a:r>
                      <a:r>
                        <a:rPr lang="ro-RO" sz="2000" dirty="0">
                          <a:solidFill>
                            <a:srgbClr val="050505"/>
                          </a:solidFill>
                          <a:effectLst/>
                          <a:latin typeface="Times New Roman" panose="02020603050405020304" pitchFamily="18" charset="0"/>
                          <a:ea typeface="Calibri" panose="020F0502020204030204" pitchFamily="34" charset="0"/>
                          <a:cs typeface="Times New Roman" panose="02020603050405020304" pitchFamily="18" charset="0"/>
                        </a:rPr>
                        <a:t>a) S</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ănătatea</a:t>
                      </a:r>
                      <a:r>
                        <a:rPr lang="ro-RO"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domeniu</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bunastare</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copilului</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condiție</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optimă</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în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atingerea</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standardelor</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sănătate</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fizică</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și</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mintală</a:t>
                      </a:r>
                      <a:r>
                        <a:rPr lang="ro-RO"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solidFill>
                            <a:srgbClr val="050505"/>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ro-RO" sz="2000" dirty="0">
                          <a:solidFill>
                            <a:srgbClr val="050505"/>
                          </a:solidFill>
                          <a:effectLst/>
                          <a:latin typeface="Times New Roman" panose="02020603050405020304" pitchFamily="18" charset="0"/>
                          <a:ea typeface="Calibri" panose="020F0502020204030204" pitchFamily="34" charset="0"/>
                          <a:cs typeface="Times New Roman" panose="02020603050405020304" pitchFamily="18" charset="0"/>
                        </a:rPr>
                        <a:t>b) Nevoia de </a:t>
                      </a:r>
                      <a:r>
                        <a:rPr lang="ro-RO"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îngrijire cu afecțiune – domeniu de bunăstare a copilului, condiție de asigurare a unui mediu de </a:t>
                      </a:r>
                      <a:r>
                        <a:rPr lang="ro-RO"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creştere</a:t>
                      </a:r>
                      <a:r>
                        <a:rPr lang="ro-RO"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şi</a:t>
                      </a:r>
                      <a:r>
                        <a:rPr lang="ro-RO"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dezvoltare.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algn="l">
                        <a:lnSpc>
                          <a:spcPct val="100000"/>
                        </a:lnSpc>
                        <a:spcAft>
                          <a:spcPts val="0"/>
                        </a:spcAft>
                      </a:pPr>
                      <a:r>
                        <a:rPr lang="ro-RO" sz="1800" b="1" i="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Cociu Tatiana</a:t>
                      </a:r>
                      <a:r>
                        <a:rPr lang="ro-RO"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IET ,,Povestea”, Nisporeni</a:t>
                      </a:r>
                    </a:p>
                    <a:p>
                      <a:pPr algn="l">
                        <a:lnSpc>
                          <a:spcPct val="100000"/>
                        </a:lnSpc>
                        <a:spcAft>
                          <a:spcPts val="0"/>
                        </a:spcAft>
                      </a:pPr>
                      <a:r>
                        <a:rPr lang="ro-RO" sz="1800" dirty="0">
                          <a:solidFill>
                            <a:srgbClr val="050505"/>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800" b="1" i="1" dirty="0" err="1">
                          <a:solidFill>
                            <a:srgbClr val="050505"/>
                          </a:solidFill>
                          <a:effectLst/>
                          <a:latin typeface="Times New Roman" panose="02020603050405020304" pitchFamily="18" charset="0"/>
                          <a:ea typeface="Calibri" panose="020F0502020204030204" pitchFamily="34" charset="0"/>
                          <a:cs typeface="Times New Roman" panose="02020603050405020304" pitchFamily="18" charset="0"/>
                        </a:rPr>
                        <a:t>Postu</a:t>
                      </a:r>
                      <a:r>
                        <a:rPr lang="ro-RO" sz="1800" b="1" i="1" dirty="0">
                          <a:solidFill>
                            <a:srgbClr val="050505"/>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800" b="1" i="1" dirty="0" err="1">
                          <a:solidFill>
                            <a:srgbClr val="050505"/>
                          </a:solidFill>
                          <a:effectLst/>
                          <a:latin typeface="Times New Roman" panose="02020603050405020304" pitchFamily="18" charset="0"/>
                          <a:ea typeface="Calibri" panose="020F0502020204030204" pitchFamily="34" charset="0"/>
                          <a:cs typeface="Times New Roman" panose="02020603050405020304" pitchFamily="18" charset="0"/>
                        </a:rPr>
                        <a:t>Aliona</a:t>
                      </a:r>
                      <a:r>
                        <a:rPr lang="ro-RO" sz="1800" dirty="0">
                          <a:solidFill>
                            <a:srgbClr val="050505"/>
                          </a:solidFill>
                          <a:effectLst/>
                          <a:latin typeface="Times New Roman" panose="02020603050405020304" pitchFamily="18" charset="0"/>
                          <a:ea typeface="Calibri" panose="020F0502020204030204" pitchFamily="34" charset="0"/>
                          <a:cs typeface="Times New Roman" panose="02020603050405020304" pitchFamily="18" charset="0"/>
                        </a:rPr>
                        <a:t>, IET ,,Poienița”, Boldurești </a:t>
                      </a:r>
                      <a:endParaRPr lang="en-US" sz="1800" dirty="0"/>
                    </a:p>
                  </a:txBody>
                  <a:tcPr/>
                </a:tc>
                <a:extLst>
                  <a:ext uri="{0D108BD9-81ED-4DB2-BD59-A6C34878D82A}">
                    <a16:rowId xmlns:a16="http://schemas.microsoft.com/office/drawing/2014/main" val="10002"/>
                  </a:ext>
                </a:extLst>
              </a:tr>
              <a:tr h="1249460">
                <a:tc>
                  <a:txBody>
                    <a:bodyPr/>
                    <a:lstStyle/>
                    <a:p>
                      <a:pPr algn="just">
                        <a:lnSpc>
                          <a:spcPct val="100000"/>
                        </a:lnSpc>
                        <a:spcAft>
                          <a:spcPts val="0"/>
                        </a:spcAft>
                      </a:pPr>
                      <a:r>
                        <a:rPr lang="ro-RO" sz="2000" b="1" i="1" dirty="0">
                          <a:latin typeface="Times New Roman" panose="02020603050405020304" pitchFamily="18" charset="0"/>
                          <a:cs typeface="Times New Roman" panose="02020603050405020304" pitchFamily="18" charset="0"/>
                        </a:rPr>
                        <a:t>Atelierul III</a:t>
                      </a:r>
                      <a:r>
                        <a:rPr lang="ro-RO" sz="2000" b="1" dirty="0">
                          <a:latin typeface="Times New Roman" panose="02020603050405020304" pitchFamily="18" charset="0"/>
                          <a:cs typeface="Times New Roman" panose="02020603050405020304" pitchFamily="18" charset="0"/>
                        </a:rPr>
                        <a:t>: a) </a:t>
                      </a:r>
                      <a:r>
                        <a:rPr lang="ro-RO" sz="2000" dirty="0">
                          <a:solidFill>
                            <a:srgbClr val="050505"/>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ctivismul</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crearea</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oportunităților</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şi</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încurajarea</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participării</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în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diverse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activități</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în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corespundere</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cu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interesele</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vârsta</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şi</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potenţialul</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copilului</a:t>
                      </a:r>
                      <a:r>
                        <a:rPr lang="ro-RO"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ro-RO" sz="2000" dirty="0">
                          <a:solidFill>
                            <a:srgbClr val="050505"/>
                          </a:solidFill>
                          <a:effectLst/>
                          <a:latin typeface="Times New Roman" panose="02020603050405020304" pitchFamily="18" charset="0"/>
                          <a:ea typeface="Calibri" panose="020F0502020204030204" pitchFamily="34" charset="0"/>
                          <a:cs typeface="Times New Roman" panose="02020603050405020304" pitchFamily="18" charset="0"/>
                        </a:rPr>
                        <a:t>b) I</a:t>
                      </a:r>
                      <a:r>
                        <a:rPr lang="ro-RO"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ncluziunea – domeniu de bunăstare, acceptarea fiecărui copil,   eliminarea inegalităților sociale, educaționale, fizice și economice.</a:t>
                      </a:r>
                      <a:endParaRPr lang="en-US" sz="2000" dirty="0"/>
                    </a:p>
                  </a:txBody>
                  <a:tcPr/>
                </a:tc>
                <a:tc>
                  <a:txBody>
                    <a:bodyPr/>
                    <a:lstStyle/>
                    <a:p>
                      <a:pPr algn="l">
                        <a:lnSpc>
                          <a:spcPct val="100000"/>
                        </a:lnSpc>
                        <a:spcAft>
                          <a:spcPts val="0"/>
                        </a:spcAft>
                      </a:pPr>
                      <a:r>
                        <a:rPr lang="en-US" sz="1800" b="1" i="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Mușinschi</a:t>
                      </a:r>
                      <a:r>
                        <a:rPr lang="en-US" sz="1800" b="1" i="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Inga</a:t>
                      </a:r>
                      <a:r>
                        <a:rPr lang="en-US"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a:t>
                      </a:r>
                      <a:r>
                        <a:rPr lang="en-US" sz="1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imn</a:t>
                      </a:r>
                      <a:r>
                        <a:rPr lang="ro-RO"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”Ion </a:t>
                      </a:r>
                      <a:r>
                        <a:rPr lang="en-US" sz="1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Creangă</a:t>
                      </a:r>
                      <a:r>
                        <a:rPr lang="en-US"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Soltănești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r>
                        <a:rPr lang="ro-RO" sz="1800" b="1" i="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Drumea Olga</a:t>
                      </a:r>
                      <a:r>
                        <a:rPr lang="ro-RO"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șef, SAP Nisporeni </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1249460">
                <a:tc>
                  <a:txBody>
                    <a:bodyPr/>
                    <a:lstStyle/>
                    <a:p>
                      <a:pPr algn="just">
                        <a:lnSpc>
                          <a:spcPct val="100000"/>
                        </a:lnSpc>
                        <a:spcAft>
                          <a:spcPts val="0"/>
                        </a:spcAft>
                      </a:pPr>
                      <a:r>
                        <a:rPr lang="ro-RO" sz="2000" b="1" i="1" dirty="0">
                          <a:latin typeface="Times New Roman" panose="02020603050405020304" pitchFamily="18" charset="0"/>
                          <a:cs typeface="Times New Roman" panose="02020603050405020304" pitchFamily="18" charset="0"/>
                        </a:rPr>
                        <a:t>Atelierul IV: </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a:t>
                      </a:r>
                      <a:r>
                        <a:rPr lang="ro-RO"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Respectul</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domeniu</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bunăstare</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copilului</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Recunoașterea</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importanţei</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şi</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asigurarea</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dreptului</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fiecărui</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copil</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de a fi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tratat</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cu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stimă</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și</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demnitate</a:t>
                      </a:r>
                      <a:r>
                        <a:rPr lang="ro-RO"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a:t>
                      </a:r>
                      <a:r>
                        <a:rPr lang="ro-RO"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Responsabilitatea</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domeniu</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bunăstare</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încurajare</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şi</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sprijin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în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asumarea</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sarcinilor</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și</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rolurilor</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active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acasă</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în</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instituția</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învățământ</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și</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comunitate</a:t>
                      </a:r>
                      <a:r>
                        <a:rPr lang="ro-RO"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p>
                  </a:txBody>
                  <a:tcPr/>
                </a:tc>
                <a:tc>
                  <a:txBody>
                    <a:bodyPr/>
                    <a:lstStyle/>
                    <a:p>
                      <a:pPr algn="l">
                        <a:lnSpc>
                          <a:spcPct val="100000"/>
                        </a:lnSpc>
                        <a:spcAft>
                          <a:spcPts val="0"/>
                        </a:spcAft>
                      </a:pPr>
                      <a:r>
                        <a:rPr lang="en-US" sz="1800" b="1" i="1"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Răzvanț</a:t>
                      </a:r>
                      <a:r>
                        <a:rPr lang="en-US" sz="1800" b="1" i="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Cristina</a:t>
                      </a:r>
                      <a:r>
                        <a:rPr lang="ro-RO" sz="1800" b="1" i="1" dirty="0">
                          <a:solidFill>
                            <a:srgbClr val="050505"/>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l">
                        <a:lnSpc>
                          <a:spcPct val="100000"/>
                        </a:lnSpc>
                        <a:spcAft>
                          <a:spcPts val="0"/>
                        </a:spcAft>
                      </a:pPr>
                      <a:r>
                        <a:rPr lang="en-US" sz="1800" b="1" i="1" dirty="0" err="1">
                          <a:solidFill>
                            <a:srgbClr val="333333"/>
                          </a:solidFill>
                          <a:effectLst/>
                          <a:latin typeface="Times New Roman" panose="02020603050405020304" pitchFamily="18" charset="0"/>
                          <a:ea typeface="Calibri" panose="020F0502020204030204" pitchFamily="34" charset="0"/>
                        </a:rPr>
                        <a:t>Mocanu</a:t>
                      </a:r>
                      <a:r>
                        <a:rPr lang="en-US" sz="1800" b="1" i="1" dirty="0">
                          <a:solidFill>
                            <a:srgbClr val="333333"/>
                          </a:solidFill>
                          <a:effectLst/>
                          <a:latin typeface="Times New Roman" panose="02020603050405020304" pitchFamily="18" charset="0"/>
                          <a:ea typeface="Calibri" panose="020F0502020204030204" pitchFamily="34" charset="0"/>
                        </a:rPr>
                        <a:t> Liliana</a:t>
                      </a:r>
                      <a:r>
                        <a:rPr lang="ro-RO" sz="1800" b="1" i="1" dirty="0">
                          <a:solidFill>
                            <a:srgbClr val="333333"/>
                          </a:solidFill>
                          <a:effectLst/>
                          <a:latin typeface="Times New Roman" panose="02020603050405020304" pitchFamily="18" charset="0"/>
                          <a:ea typeface="Calibri" panose="020F0502020204030204" pitchFamily="34" charset="0"/>
                        </a:rPr>
                        <a:t>,</a:t>
                      </a:r>
                    </a:p>
                    <a:p>
                      <a:pPr algn="l">
                        <a:lnSpc>
                          <a:spcPct val="100000"/>
                        </a:lnSpc>
                        <a:spcAft>
                          <a:spcPts val="0"/>
                        </a:spcAft>
                      </a:pPr>
                      <a:r>
                        <a:rPr lang="ro-RO" sz="1800" b="1" i="1" dirty="0">
                          <a:solidFill>
                            <a:srgbClr val="050505"/>
                          </a:solidFill>
                          <a:effectLst/>
                          <a:latin typeface="Times New Roman" panose="02020603050405020304" pitchFamily="18" charset="0"/>
                          <a:ea typeface="Calibri" panose="020F0502020204030204" pitchFamily="34" charset="0"/>
                        </a:rPr>
                        <a:t> </a:t>
                      </a:r>
                      <a:r>
                        <a:rPr lang="ro-RO" sz="1800" dirty="0">
                          <a:solidFill>
                            <a:srgbClr val="050505"/>
                          </a:solidFill>
                          <a:effectLst/>
                          <a:latin typeface="Times New Roman" panose="02020603050405020304" pitchFamily="18" charset="0"/>
                          <a:ea typeface="Calibri" panose="020F0502020204030204" pitchFamily="34" charset="0"/>
                        </a:rPr>
                        <a:t>IP Liceul Teoretic ”Prometeu”, </a:t>
                      </a:r>
                      <a:r>
                        <a:rPr lang="ro-RO" sz="1800" dirty="0" err="1">
                          <a:solidFill>
                            <a:srgbClr val="050505"/>
                          </a:solidFill>
                          <a:effectLst/>
                          <a:latin typeface="Times New Roman" panose="02020603050405020304" pitchFamily="18" charset="0"/>
                          <a:ea typeface="Calibri" panose="020F0502020204030204" pitchFamily="34" charset="0"/>
                        </a:rPr>
                        <a:t>s.Grozești</a:t>
                      </a:r>
                      <a:endParaRPr lang="en-US" sz="1800" dirty="0"/>
                    </a:p>
                  </a:txBody>
                  <a:tcPr/>
                </a:tc>
                <a:extLst>
                  <a:ext uri="{0D108BD9-81ED-4DB2-BD59-A6C34878D82A}">
                    <a16:rowId xmlns:a16="http://schemas.microsoft.com/office/drawing/2014/main" val="10004"/>
                  </a:ext>
                </a:extLst>
              </a:tr>
              <a:tr h="822959">
                <a:tc>
                  <a:txBody>
                    <a:bodyPr/>
                    <a:lstStyle/>
                    <a:p>
                      <a:r>
                        <a:rPr lang="ro-RO" sz="2000" b="1" i="1" dirty="0">
                          <a:latin typeface="Times New Roman" panose="02020603050405020304" pitchFamily="18" charset="0"/>
                          <a:cs typeface="Times New Roman" panose="02020603050405020304" pitchFamily="18" charset="0"/>
                        </a:rPr>
                        <a:t>Atelierul V:</a:t>
                      </a:r>
                      <a:r>
                        <a:rPr lang="ro-RO" sz="2000" dirty="0"/>
                        <a:t> </a:t>
                      </a:r>
                      <a:r>
                        <a:rPr lang="ro-RO" sz="2000" dirty="0">
                          <a:solidFill>
                            <a:srgbClr val="050505"/>
                          </a:solidFill>
                          <a:effectLst/>
                          <a:latin typeface="Times New Roman" panose="02020603050405020304" pitchFamily="18" charset="0"/>
                          <a:ea typeface="Calibri" panose="020F0502020204030204" pitchFamily="34" charset="0"/>
                        </a:rPr>
                        <a:t>Bunăstarea și factorii protectori în asigurarea bunăstării copilului: dreptul fundamental al copilului.</a:t>
                      </a:r>
                      <a:endParaRPr lang="en-US" sz="2000" dirty="0"/>
                    </a:p>
                  </a:txBody>
                  <a:tcPr/>
                </a:tc>
                <a:tc>
                  <a:txBody>
                    <a:bodyPr/>
                    <a:lstStyle/>
                    <a:p>
                      <a:pPr algn="l">
                        <a:lnSpc>
                          <a:spcPct val="100000"/>
                        </a:lnSpc>
                        <a:spcAft>
                          <a:spcPts val="0"/>
                        </a:spcAft>
                      </a:pPr>
                      <a:r>
                        <a:rPr lang="ro-RO" sz="1800" b="1" i="1" dirty="0">
                          <a:solidFill>
                            <a:srgbClr val="050505"/>
                          </a:solidFill>
                          <a:effectLst/>
                          <a:latin typeface="Times New Roman" panose="02020603050405020304" pitchFamily="18" charset="0"/>
                          <a:ea typeface="Calibri" panose="020F0502020204030204" pitchFamily="34" charset="0"/>
                          <a:cs typeface="Times New Roman" panose="02020603050405020304" pitchFamily="18" charset="0"/>
                        </a:rPr>
                        <a:t>Drăgan Irina, </a:t>
                      </a:r>
                      <a:r>
                        <a:rPr lang="ro-RO" sz="1800" b="1" i="1" dirty="0" err="1">
                          <a:solidFill>
                            <a:srgbClr val="050505"/>
                          </a:solidFill>
                          <a:effectLst/>
                          <a:latin typeface="Times New Roman" panose="02020603050405020304" pitchFamily="18" charset="0"/>
                          <a:ea typeface="Calibri" panose="020F0502020204030204" pitchFamily="34" charset="0"/>
                          <a:cs typeface="Times New Roman" panose="02020603050405020304" pitchFamily="18" charset="0"/>
                        </a:rPr>
                        <a:t>Merlan</a:t>
                      </a:r>
                      <a:endParaRPr lang="ro-RO" sz="1800" b="1" i="1" dirty="0">
                        <a:solidFill>
                          <a:srgbClr val="050505"/>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00000"/>
                        </a:lnSpc>
                        <a:spcAft>
                          <a:spcPts val="0"/>
                        </a:spcAft>
                      </a:pPr>
                      <a:r>
                        <a:rPr lang="ro-RO" sz="1800" b="1" i="1" dirty="0">
                          <a:solidFill>
                            <a:srgbClr val="050505"/>
                          </a:solidFill>
                          <a:effectLst/>
                          <a:latin typeface="Times New Roman" panose="02020603050405020304" pitchFamily="18" charset="0"/>
                          <a:ea typeface="Calibri" panose="020F0502020204030204" pitchFamily="34" charset="0"/>
                        </a:rPr>
                        <a:t>Rodica,</a:t>
                      </a:r>
                      <a:r>
                        <a:rPr lang="ro-RO" sz="1800" dirty="0">
                          <a:solidFill>
                            <a:srgbClr val="050505"/>
                          </a:solidFill>
                          <a:effectLst/>
                          <a:latin typeface="Times New Roman" panose="02020603050405020304" pitchFamily="18" charset="0"/>
                          <a:ea typeface="Calibri" panose="020F0502020204030204" pitchFamily="34" charset="0"/>
                        </a:rPr>
                        <a:t> LT ,,Prometeu”</a:t>
                      </a:r>
                      <a:endParaRPr lang="en-US" sz="18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60742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40"/>
        <p:cNvGrpSpPr/>
        <p:nvPr/>
      </p:nvGrpSpPr>
      <p:grpSpPr>
        <a:xfrm>
          <a:off x="0" y="0"/>
          <a:ext cx="0" cy="0"/>
          <a:chOff x="0" y="0"/>
          <a:chExt cx="0" cy="0"/>
        </a:xfrm>
      </p:grpSpPr>
      <p:grpSp>
        <p:nvGrpSpPr>
          <p:cNvPr id="1250" name="Google Shape;1250;p75"/>
          <p:cNvGrpSpPr/>
          <p:nvPr/>
        </p:nvGrpSpPr>
        <p:grpSpPr>
          <a:xfrm>
            <a:off x="142133" y="147145"/>
            <a:ext cx="1191816" cy="960894"/>
            <a:chOff x="9144000" y="840363"/>
            <a:chExt cx="1618700" cy="1880350"/>
          </a:xfrm>
        </p:grpSpPr>
        <p:sp>
          <p:nvSpPr>
            <p:cNvPr id="1251" name="Google Shape;1251;p75"/>
            <p:cNvSpPr/>
            <p:nvPr/>
          </p:nvSpPr>
          <p:spPr>
            <a:xfrm>
              <a:off x="10502475" y="1331363"/>
              <a:ext cx="88425" cy="92575"/>
            </a:xfrm>
            <a:custGeom>
              <a:avLst/>
              <a:gdLst/>
              <a:ahLst/>
              <a:cxnLst/>
              <a:rect l="l" t="t" r="r" b="b"/>
              <a:pathLst>
                <a:path w="3537" h="3703" extrusionOk="0">
                  <a:moveTo>
                    <a:pt x="1435" y="0"/>
                  </a:moveTo>
                  <a:cubicBezTo>
                    <a:pt x="1368" y="901"/>
                    <a:pt x="935" y="1501"/>
                    <a:pt x="1" y="1668"/>
                  </a:cubicBezTo>
                  <a:cubicBezTo>
                    <a:pt x="34" y="1768"/>
                    <a:pt x="67" y="1868"/>
                    <a:pt x="67" y="2002"/>
                  </a:cubicBezTo>
                  <a:cubicBezTo>
                    <a:pt x="701" y="2068"/>
                    <a:pt x="1068" y="2469"/>
                    <a:pt x="1235" y="3036"/>
                  </a:cubicBezTo>
                  <a:lnTo>
                    <a:pt x="1235" y="3069"/>
                  </a:lnTo>
                  <a:cubicBezTo>
                    <a:pt x="1268" y="3136"/>
                    <a:pt x="1335" y="3236"/>
                    <a:pt x="1368" y="3336"/>
                  </a:cubicBezTo>
                  <a:cubicBezTo>
                    <a:pt x="1402" y="3469"/>
                    <a:pt x="1402" y="3569"/>
                    <a:pt x="1435" y="3703"/>
                  </a:cubicBezTo>
                  <a:cubicBezTo>
                    <a:pt x="2069" y="3136"/>
                    <a:pt x="2269" y="2135"/>
                    <a:pt x="3537" y="1802"/>
                  </a:cubicBezTo>
                  <a:cubicBezTo>
                    <a:pt x="2236" y="1535"/>
                    <a:pt x="2102" y="501"/>
                    <a:pt x="1435" y="34"/>
                  </a:cubicBezTo>
                  <a:lnTo>
                    <a:pt x="1435" y="0"/>
                  </a:lnTo>
                  <a:close/>
                </a:path>
              </a:pathLst>
            </a:custGeom>
            <a:solidFill>
              <a:srgbClr val="ECECF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2" name="Google Shape;1252;p75"/>
            <p:cNvSpPr/>
            <p:nvPr/>
          </p:nvSpPr>
          <p:spPr>
            <a:xfrm>
              <a:off x="9305800" y="1579038"/>
              <a:ext cx="944025" cy="894825"/>
            </a:xfrm>
            <a:custGeom>
              <a:avLst/>
              <a:gdLst/>
              <a:ahLst/>
              <a:cxnLst/>
              <a:rect l="l" t="t" r="r" b="b"/>
              <a:pathLst>
                <a:path w="37761" h="35793" extrusionOk="0">
                  <a:moveTo>
                    <a:pt x="12303" y="1"/>
                  </a:moveTo>
                  <a:cubicBezTo>
                    <a:pt x="11948" y="1"/>
                    <a:pt x="11639" y="246"/>
                    <a:pt x="11275" y="667"/>
                  </a:cubicBezTo>
                  <a:cubicBezTo>
                    <a:pt x="9173" y="3169"/>
                    <a:pt x="7005" y="5638"/>
                    <a:pt x="4904" y="8139"/>
                  </a:cubicBezTo>
                  <a:cubicBezTo>
                    <a:pt x="3236" y="10074"/>
                    <a:pt x="1401" y="11809"/>
                    <a:pt x="0" y="13944"/>
                  </a:cubicBezTo>
                  <a:cubicBezTo>
                    <a:pt x="400" y="14978"/>
                    <a:pt x="1334" y="15545"/>
                    <a:pt x="2102" y="16212"/>
                  </a:cubicBezTo>
                  <a:cubicBezTo>
                    <a:pt x="9507" y="22383"/>
                    <a:pt x="16846" y="28688"/>
                    <a:pt x="24251" y="34859"/>
                  </a:cubicBezTo>
                  <a:cubicBezTo>
                    <a:pt x="24718" y="35125"/>
                    <a:pt x="24985" y="35659"/>
                    <a:pt x="25518" y="35793"/>
                  </a:cubicBezTo>
                  <a:cubicBezTo>
                    <a:pt x="26085" y="35726"/>
                    <a:pt x="26352" y="35292"/>
                    <a:pt x="26686" y="34925"/>
                  </a:cubicBezTo>
                  <a:cubicBezTo>
                    <a:pt x="29354" y="31957"/>
                    <a:pt x="31956" y="28888"/>
                    <a:pt x="34558" y="25852"/>
                  </a:cubicBezTo>
                  <a:cubicBezTo>
                    <a:pt x="35626" y="24618"/>
                    <a:pt x="36960" y="23584"/>
                    <a:pt x="37527" y="21983"/>
                  </a:cubicBezTo>
                  <a:cubicBezTo>
                    <a:pt x="37760" y="21382"/>
                    <a:pt x="37527" y="20982"/>
                    <a:pt x="37060" y="20582"/>
                  </a:cubicBezTo>
                  <a:cubicBezTo>
                    <a:pt x="29088" y="13877"/>
                    <a:pt x="21149" y="7139"/>
                    <a:pt x="13210" y="434"/>
                  </a:cubicBezTo>
                  <a:cubicBezTo>
                    <a:pt x="12854" y="136"/>
                    <a:pt x="12566" y="1"/>
                    <a:pt x="12303"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3" name="Google Shape;1253;p75"/>
            <p:cNvSpPr/>
            <p:nvPr/>
          </p:nvSpPr>
          <p:spPr>
            <a:xfrm>
              <a:off x="9144000" y="1927613"/>
              <a:ext cx="782250" cy="735550"/>
            </a:xfrm>
            <a:custGeom>
              <a:avLst/>
              <a:gdLst/>
              <a:ahLst/>
              <a:cxnLst/>
              <a:rect l="l" t="t" r="r" b="b"/>
              <a:pathLst>
                <a:path w="31290" h="29422" extrusionOk="0">
                  <a:moveTo>
                    <a:pt x="6472" y="1"/>
                  </a:moveTo>
                  <a:cubicBezTo>
                    <a:pt x="6239" y="201"/>
                    <a:pt x="5938" y="368"/>
                    <a:pt x="5738" y="601"/>
                  </a:cubicBezTo>
                  <a:cubicBezTo>
                    <a:pt x="4337" y="2202"/>
                    <a:pt x="3070" y="3903"/>
                    <a:pt x="1602" y="5404"/>
                  </a:cubicBezTo>
                  <a:cubicBezTo>
                    <a:pt x="1" y="7072"/>
                    <a:pt x="134" y="8140"/>
                    <a:pt x="1836" y="9674"/>
                  </a:cubicBezTo>
                  <a:cubicBezTo>
                    <a:pt x="2903" y="10608"/>
                    <a:pt x="4004" y="11476"/>
                    <a:pt x="5071" y="12376"/>
                  </a:cubicBezTo>
                  <a:cubicBezTo>
                    <a:pt x="7573" y="14478"/>
                    <a:pt x="10108" y="16546"/>
                    <a:pt x="12543" y="18681"/>
                  </a:cubicBezTo>
                  <a:cubicBezTo>
                    <a:pt x="14378" y="20315"/>
                    <a:pt x="16346" y="21816"/>
                    <a:pt x="18181" y="23384"/>
                  </a:cubicBezTo>
                  <a:cubicBezTo>
                    <a:pt x="20582" y="25452"/>
                    <a:pt x="22884" y="27587"/>
                    <a:pt x="25486" y="29422"/>
                  </a:cubicBezTo>
                  <a:cubicBezTo>
                    <a:pt x="25853" y="27520"/>
                    <a:pt x="27020" y="26086"/>
                    <a:pt x="28354" y="24785"/>
                  </a:cubicBezTo>
                  <a:cubicBezTo>
                    <a:pt x="29255" y="23918"/>
                    <a:pt x="29922" y="22884"/>
                    <a:pt x="30689" y="21916"/>
                  </a:cubicBezTo>
                  <a:cubicBezTo>
                    <a:pt x="30990" y="21583"/>
                    <a:pt x="31290" y="21216"/>
                    <a:pt x="30990" y="20715"/>
                  </a:cubicBezTo>
                  <a:cubicBezTo>
                    <a:pt x="26153" y="16579"/>
                    <a:pt x="21316" y="12476"/>
                    <a:pt x="16479" y="8373"/>
                  </a:cubicBezTo>
                  <a:cubicBezTo>
                    <a:pt x="13144" y="5571"/>
                    <a:pt x="9808" y="2803"/>
                    <a:pt x="6472"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4" name="Google Shape;1254;p75"/>
            <p:cNvSpPr/>
            <p:nvPr/>
          </p:nvSpPr>
          <p:spPr>
            <a:xfrm>
              <a:off x="9793650" y="2128588"/>
              <a:ext cx="527050" cy="569400"/>
            </a:xfrm>
            <a:custGeom>
              <a:avLst/>
              <a:gdLst/>
              <a:ahLst/>
              <a:cxnLst/>
              <a:rect l="l" t="t" r="r" b="b"/>
              <a:pathLst>
                <a:path w="21082" h="22776" extrusionOk="0">
                  <a:moveTo>
                    <a:pt x="18013" y="1"/>
                  </a:moveTo>
                  <a:cubicBezTo>
                    <a:pt x="17713" y="268"/>
                    <a:pt x="17413" y="534"/>
                    <a:pt x="17146" y="835"/>
                  </a:cubicBezTo>
                  <a:cubicBezTo>
                    <a:pt x="13410" y="5104"/>
                    <a:pt x="9707" y="9407"/>
                    <a:pt x="6004" y="13677"/>
                  </a:cubicBezTo>
                  <a:cubicBezTo>
                    <a:pt x="5979" y="13675"/>
                    <a:pt x="5953" y="13674"/>
                    <a:pt x="5928" y="13674"/>
                  </a:cubicBezTo>
                  <a:cubicBezTo>
                    <a:pt x="5566" y="13674"/>
                    <a:pt x="5289" y="13894"/>
                    <a:pt x="5070" y="14144"/>
                  </a:cubicBezTo>
                  <a:cubicBezTo>
                    <a:pt x="3669" y="15745"/>
                    <a:pt x="2202" y="17313"/>
                    <a:pt x="867" y="18981"/>
                  </a:cubicBezTo>
                  <a:cubicBezTo>
                    <a:pt x="0" y="20082"/>
                    <a:pt x="134" y="21082"/>
                    <a:pt x="1201" y="22083"/>
                  </a:cubicBezTo>
                  <a:cubicBezTo>
                    <a:pt x="1725" y="22542"/>
                    <a:pt x="2226" y="22776"/>
                    <a:pt x="2730" y="22776"/>
                  </a:cubicBezTo>
                  <a:cubicBezTo>
                    <a:pt x="3251" y="22776"/>
                    <a:pt x="3777" y="22525"/>
                    <a:pt x="4337" y="22016"/>
                  </a:cubicBezTo>
                  <a:cubicBezTo>
                    <a:pt x="4670" y="21716"/>
                    <a:pt x="4970" y="21383"/>
                    <a:pt x="5170" y="20949"/>
                  </a:cubicBezTo>
                  <a:cubicBezTo>
                    <a:pt x="5271" y="20682"/>
                    <a:pt x="5237" y="20382"/>
                    <a:pt x="5037" y="20182"/>
                  </a:cubicBezTo>
                  <a:cubicBezTo>
                    <a:pt x="4337" y="19481"/>
                    <a:pt x="4670" y="18948"/>
                    <a:pt x="5170" y="18314"/>
                  </a:cubicBezTo>
                  <a:cubicBezTo>
                    <a:pt x="5492" y="17912"/>
                    <a:pt x="5813" y="17704"/>
                    <a:pt x="6171" y="17704"/>
                  </a:cubicBezTo>
                  <a:cubicBezTo>
                    <a:pt x="6408" y="17704"/>
                    <a:pt x="6660" y="17795"/>
                    <a:pt x="6938" y="17980"/>
                  </a:cubicBezTo>
                  <a:cubicBezTo>
                    <a:pt x="7030" y="18035"/>
                    <a:pt x="7152" y="18060"/>
                    <a:pt x="7277" y="18060"/>
                  </a:cubicBezTo>
                  <a:cubicBezTo>
                    <a:pt x="7379" y="18060"/>
                    <a:pt x="7482" y="18044"/>
                    <a:pt x="7572" y="18014"/>
                  </a:cubicBezTo>
                  <a:cubicBezTo>
                    <a:pt x="8339" y="17580"/>
                    <a:pt x="8773" y="16779"/>
                    <a:pt x="9407" y="16246"/>
                  </a:cubicBezTo>
                  <a:cubicBezTo>
                    <a:pt x="12976" y="12109"/>
                    <a:pt x="16545" y="8006"/>
                    <a:pt x="20148" y="3870"/>
                  </a:cubicBezTo>
                  <a:cubicBezTo>
                    <a:pt x="20481" y="3470"/>
                    <a:pt x="21082" y="3103"/>
                    <a:pt x="20782" y="2369"/>
                  </a:cubicBezTo>
                  <a:cubicBezTo>
                    <a:pt x="19848" y="1568"/>
                    <a:pt x="18914" y="801"/>
                    <a:pt x="18013" y="1"/>
                  </a:cubicBezTo>
                  <a:close/>
                </a:path>
              </a:pathLst>
            </a:custGeom>
            <a:solidFill>
              <a:srgbClr val="F7F7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5" name="Google Shape;1255;p75"/>
            <p:cNvSpPr/>
            <p:nvPr/>
          </p:nvSpPr>
          <p:spPr>
            <a:xfrm>
              <a:off x="10021300" y="2182338"/>
              <a:ext cx="324425" cy="364100"/>
            </a:xfrm>
            <a:custGeom>
              <a:avLst/>
              <a:gdLst/>
              <a:ahLst/>
              <a:cxnLst/>
              <a:rect l="l" t="t" r="r" b="b"/>
              <a:pathLst>
                <a:path w="12977" h="14564" extrusionOk="0">
                  <a:moveTo>
                    <a:pt x="12340" y="1"/>
                  </a:moveTo>
                  <a:cubicBezTo>
                    <a:pt x="12125" y="1"/>
                    <a:pt x="11895" y="139"/>
                    <a:pt x="11676" y="219"/>
                  </a:cubicBezTo>
                  <a:cubicBezTo>
                    <a:pt x="11008" y="1020"/>
                    <a:pt x="10375" y="1854"/>
                    <a:pt x="9708" y="2654"/>
                  </a:cubicBezTo>
                  <a:cubicBezTo>
                    <a:pt x="6472" y="6390"/>
                    <a:pt x="3236" y="10126"/>
                    <a:pt x="1" y="13896"/>
                  </a:cubicBezTo>
                  <a:cubicBezTo>
                    <a:pt x="56" y="14309"/>
                    <a:pt x="225" y="14563"/>
                    <a:pt x="584" y="14563"/>
                  </a:cubicBezTo>
                  <a:cubicBezTo>
                    <a:pt x="659" y="14563"/>
                    <a:pt x="742" y="14552"/>
                    <a:pt x="835" y="14529"/>
                  </a:cubicBezTo>
                  <a:cubicBezTo>
                    <a:pt x="4671" y="10126"/>
                    <a:pt x="8507" y="5723"/>
                    <a:pt x="12343" y="1320"/>
                  </a:cubicBezTo>
                  <a:cubicBezTo>
                    <a:pt x="12610" y="1020"/>
                    <a:pt x="12977" y="686"/>
                    <a:pt x="12743" y="252"/>
                  </a:cubicBezTo>
                  <a:cubicBezTo>
                    <a:pt x="12622" y="64"/>
                    <a:pt x="12485" y="1"/>
                    <a:pt x="12340"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6" name="Google Shape;1256;p75"/>
            <p:cNvSpPr/>
            <p:nvPr/>
          </p:nvSpPr>
          <p:spPr>
            <a:xfrm>
              <a:off x="9766950" y="2445488"/>
              <a:ext cx="176825" cy="275225"/>
            </a:xfrm>
            <a:custGeom>
              <a:avLst/>
              <a:gdLst/>
              <a:ahLst/>
              <a:cxnLst/>
              <a:rect l="l" t="t" r="r" b="b"/>
              <a:pathLst>
                <a:path w="7073" h="11009" extrusionOk="0">
                  <a:moveTo>
                    <a:pt x="6072" y="0"/>
                  </a:moveTo>
                  <a:cubicBezTo>
                    <a:pt x="4938" y="1768"/>
                    <a:pt x="3537" y="3370"/>
                    <a:pt x="2102" y="4937"/>
                  </a:cubicBezTo>
                  <a:cubicBezTo>
                    <a:pt x="1135" y="5971"/>
                    <a:pt x="1" y="7039"/>
                    <a:pt x="568" y="8707"/>
                  </a:cubicBezTo>
                  <a:cubicBezTo>
                    <a:pt x="1035" y="9174"/>
                    <a:pt x="1535" y="9674"/>
                    <a:pt x="2035" y="10108"/>
                  </a:cubicBezTo>
                  <a:cubicBezTo>
                    <a:pt x="2701" y="10709"/>
                    <a:pt x="3320" y="11009"/>
                    <a:pt x="3925" y="11009"/>
                  </a:cubicBezTo>
                  <a:cubicBezTo>
                    <a:pt x="4564" y="11009"/>
                    <a:pt x="5188" y="10675"/>
                    <a:pt x="5838" y="10008"/>
                  </a:cubicBezTo>
                  <a:cubicBezTo>
                    <a:pt x="6272" y="9607"/>
                    <a:pt x="6605" y="9107"/>
                    <a:pt x="6972" y="8673"/>
                  </a:cubicBezTo>
                  <a:cubicBezTo>
                    <a:pt x="7030" y="8124"/>
                    <a:pt x="6763" y="7926"/>
                    <a:pt x="6343" y="7926"/>
                  </a:cubicBezTo>
                  <a:cubicBezTo>
                    <a:pt x="6278" y="7926"/>
                    <a:pt x="6210" y="7931"/>
                    <a:pt x="6138" y="7939"/>
                  </a:cubicBezTo>
                  <a:cubicBezTo>
                    <a:pt x="5805" y="8306"/>
                    <a:pt x="5438" y="8673"/>
                    <a:pt x="5138" y="9040"/>
                  </a:cubicBezTo>
                  <a:cubicBezTo>
                    <a:pt x="4721" y="9557"/>
                    <a:pt x="4312" y="9791"/>
                    <a:pt x="3895" y="9791"/>
                  </a:cubicBezTo>
                  <a:cubicBezTo>
                    <a:pt x="3478" y="9791"/>
                    <a:pt x="3053" y="9557"/>
                    <a:pt x="2603" y="9140"/>
                  </a:cubicBezTo>
                  <a:cubicBezTo>
                    <a:pt x="1468" y="8106"/>
                    <a:pt x="1368" y="7639"/>
                    <a:pt x="2269" y="6538"/>
                  </a:cubicBezTo>
                  <a:cubicBezTo>
                    <a:pt x="3870" y="4704"/>
                    <a:pt x="5471" y="2836"/>
                    <a:pt x="7072" y="1001"/>
                  </a:cubicBezTo>
                  <a:cubicBezTo>
                    <a:pt x="6839" y="534"/>
                    <a:pt x="6539" y="201"/>
                    <a:pt x="6072" y="0"/>
                  </a:cubicBezTo>
                  <a:close/>
                </a:path>
              </a:pathLst>
            </a:custGeom>
            <a:solidFill>
              <a:srgbClr val="66575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7" name="Google Shape;1257;p75"/>
            <p:cNvSpPr/>
            <p:nvPr/>
          </p:nvSpPr>
          <p:spPr>
            <a:xfrm>
              <a:off x="9887050" y="2557163"/>
              <a:ext cx="146775" cy="159375"/>
            </a:xfrm>
            <a:custGeom>
              <a:avLst/>
              <a:gdLst/>
              <a:ahLst/>
              <a:cxnLst/>
              <a:rect l="l" t="t" r="r" b="b"/>
              <a:pathLst>
                <a:path w="5871" h="6375" extrusionOk="0">
                  <a:moveTo>
                    <a:pt x="2341" y="1"/>
                  </a:moveTo>
                  <a:cubicBezTo>
                    <a:pt x="1807" y="1"/>
                    <a:pt x="1333" y="401"/>
                    <a:pt x="901" y="1171"/>
                  </a:cubicBezTo>
                  <a:cubicBezTo>
                    <a:pt x="834" y="1304"/>
                    <a:pt x="734" y="1404"/>
                    <a:pt x="634" y="1471"/>
                  </a:cubicBezTo>
                  <a:cubicBezTo>
                    <a:pt x="0" y="2005"/>
                    <a:pt x="0" y="2472"/>
                    <a:pt x="767" y="2939"/>
                  </a:cubicBezTo>
                  <a:cubicBezTo>
                    <a:pt x="1001" y="3072"/>
                    <a:pt x="1134" y="3306"/>
                    <a:pt x="1334" y="3506"/>
                  </a:cubicBezTo>
                  <a:cubicBezTo>
                    <a:pt x="1668" y="3639"/>
                    <a:pt x="2002" y="3839"/>
                    <a:pt x="2168" y="4206"/>
                  </a:cubicBezTo>
                  <a:cubicBezTo>
                    <a:pt x="3136" y="4907"/>
                    <a:pt x="4103" y="5607"/>
                    <a:pt x="5170" y="6375"/>
                  </a:cubicBezTo>
                  <a:cubicBezTo>
                    <a:pt x="5271" y="5607"/>
                    <a:pt x="5337" y="5040"/>
                    <a:pt x="5437" y="4473"/>
                  </a:cubicBezTo>
                  <a:cubicBezTo>
                    <a:pt x="5604" y="3372"/>
                    <a:pt x="5871" y="2238"/>
                    <a:pt x="4637" y="1504"/>
                  </a:cubicBezTo>
                  <a:cubicBezTo>
                    <a:pt x="4603" y="904"/>
                    <a:pt x="4170" y="804"/>
                    <a:pt x="3703" y="737"/>
                  </a:cubicBezTo>
                  <a:cubicBezTo>
                    <a:pt x="3207" y="242"/>
                    <a:pt x="2756" y="1"/>
                    <a:pt x="2341" y="1"/>
                  </a:cubicBezTo>
                  <a:close/>
                </a:path>
              </a:pathLst>
            </a:custGeom>
            <a:solidFill>
              <a:srgbClr val="9B742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8" name="Google Shape;1258;p75"/>
            <p:cNvSpPr/>
            <p:nvPr/>
          </p:nvSpPr>
          <p:spPr>
            <a:xfrm>
              <a:off x="9979600" y="2529713"/>
              <a:ext cx="62575" cy="65075"/>
            </a:xfrm>
            <a:custGeom>
              <a:avLst/>
              <a:gdLst/>
              <a:ahLst/>
              <a:cxnLst/>
              <a:rect l="l" t="t" r="r" b="b"/>
              <a:pathLst>
                <a:path w="2503" h="2603" extrusionOk="0">
                  <a:moveTo>
                    <a:pt x="1669" y="1"/>
                  </a:moveTo>
                  <a:cubicBezTo>
                    <a:pt x="1135" y="601"/>
                    <a:pt x="568" y="1235"/>
                    <a:pt x="1" y="1835"/>
                  </a:cubicBezTo>
                  <a:cubicBezTo>
                    <a:pt x="334" y="2069"/>
                    <a:pt x="635" y="2336"/>
                    <a:pt x="935" y="2602"/>
                  </a:cubicBezTo>
                  <a:cubicBezTo>
                    <a:pt x="1468" y="1935"/>
                    <a:pt x="2002" y="1268"/>
                    <a:pt x="2503" y="634"/>
                  </a:cubicBezTo>
                  <a:cubicBezTo>
                    <a:pt x="2236" y="401"/>
                    <a:pt x="1969" y="201"/>
                    <a:pt x="1669" y="1"/>
                  </a:cubicBezTo>
                  <a:close/>
                </a:path>
              </a:pathLst>
            </a:custGeom>
            <a:solidFill>
              <a:srgbClr val="66575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9" name="Google Shape;1259;p75"/>
            <p:cNvSpPr/>
            <p:nvPr/>
          </p:nvSpPr>
          <p:spPr>
            <a:xfrm>
              <a:off x="10074675" y="840363"/>
              <a:ext cx="132625" cy="170800"/>
            </a:xfrm>
            <a:custGeom>
              <a:avLst/>
              <a:gdLst/>
              <a:ahLst/>
              <a:cxnLst/>
              <a:rect l="l" t="t" r="r" b="b"/>
              <a:pathLst>
                <a:path w="5305" h="6832" extrusionOk="0">
                  <a:moveTo>
                    <a:pt x="3384" y="0"/>
                  </a:moveTo>
                  <a:cubicBezTo>
                    <a:pt x="3062" y="0"/>
                    <a:pt x="2736" y="60"/>
                    <a:pt x="2402" y="226"/>
                  </a:cubicBezTo>
                  <a:cubicBezTo>
                    <a:pt x="1468" y="393"/>
                    <a:pt x="934" y="1094"/>
                    <a:pt x="768" y="1827"/>
                  </a:cubicBezTo>
                  <a:cubicBezTo>
                    <a:pt x="334" y="3462"/>
                    <a:pt x="0" y="5130"/>
                    <a:pt x="0" y="6831"/>
                  </a:cubicBezTo>
                  <a:cubicBezTo>
                    <a:pt x="634" y="6397"/>
                    <a:pt x="1268" y="5964"/>
                    <a:pt x="1602" y="5263"/>
                  </a:cubicBezTo>
                  <a:cubicBezTo>
                    <a:pt x="2132" y="5538"/>
                    <a:pt x="2674" y="5686"/>
                    <a:pt x="3228" y="5686"/>
                  </a:cubicBezTo>
                  <a:cubicBezTo>
                    <a:pt x="3614" y="5686"/>
                    <a:pt x="4006" y="5614"/>
                    <a:pt x="4404" y="5463"/>
                  </a:cubicBezTo>
                  <a:cubicBezTo>
                    <a:pt x="4704" y="3762"/>
                    <a:pt x="5004" y="2028"/>
                    <a:pt x="5304" y="326"/>
                  </a:cubicBezTo>
                  <a:cubicBezTo>
                    <a:pt x="4659" y="237"/>
                    <a:pt x="4029" y="0"/>
                    <a:pt x="3384"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0" name="Google Shape;1260;p75"/>
            <p:cNvSpPr/>
            <p:nvPr/>
          </p:nvSpPr>
          <p:spPr>
            <a:xfrm>
              <a:off x="9973775" y="1484813"/>
              <a:ext cx="129275" cy="162625"/>
            </a:xfrm>
            <a:custGeom>
              <a:avLst/>
              <a:gdLst/>
              <a:ahLst/>
              <a:cxnLst/>
              <a:rect l="l" t="t" r="r" b="b"/>
              <a:pathLst>
                <a:path w="5171" h="6505" extrusionOk="0">
                  <a:moveTo>
                    <a:pt x="3468" y="0"/>
                  </a:moveTo>
                  <a:cubicBezTo>
                    <a:pt x="3094" y="0"/>
                    <a:pt x="2717" y="62"/>
                    <a:pt x="2335" y="233"/>
                  </a:cubicBezTo>
                  <a:cubicBezTo>
                    <a:pt x="1568" y="400"/>
                    <a:pt x="1201" y="967"/>
                    <a:pt x="801" y="1568"/>
                  </a:cubicBezTo>
                  <a:cubicBezTo>
                    <a:pt x="334" y="3169"/>
                    <a:pt x="34" y="4803"/>
                    <a:pt x="0" y="6505"/>
                  </a:cubicBezTo>
                  <a:cubicBezTo>
                    <a:pt x="367" y="5704"/>
                    <a:pt x="1068" y="5304"/>
                    <a:pt x="1802" y="4937"/>
                  </a:cubicBezTo>
                  <a:cubicBezTo>
                    <a:pt x="2005" y="4892"/>
                    <a:pt x="2206" y="4874"/>
                    <a:pt x="2407" y="4874"/>
                  </a:cubicBezTo>
                  <a:cubicBezTo>
                    <a:pt x="3094" y="4874"/>
                    <a:pt x="3765" y="5085"/>
                    <a:pt x="4437" y="5137"/>
                  </a:cubicBezTo>
                  <a:cubicBezTo>
                    <a:pt x="4670" y="3502"/>
                    <a:pt x="4937" y="1868"/>
                    <a:pt x="5171" y="267"/>
                  </a:cubicBezTo>
                  <a:cubicBezTo>
                    <a:pt x="4605" y="146"/>
                    <a:pt x="4040" y="0"/>
                    <a:pt x="3468"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1" name="Google Shape;1261;p75"/>
            <p:cNvSpPr/>
            <p:nvPr/>
          </p:nvSpPr>
          <p:spPr>
            <a:xfrm>
              <a:off x="10051325" y="1009613"/>
              <a:ext cx="127625" cy="148300"/>
            </a:xfrm>
            <a:custGeom>
              <a:avLst/>
              <a:gdLst/>
              <a:ahLst/>
              <a:cxnLst/>
              <a:rect l="l" t="t" r="r" b="b"/>
              <a:pathLst>
                <a:path w="5105" h="5932" extrusionOk="0">
                  <a:moveTo>
                    <a:pt x="3296" y="0"/>
                  </a:moveTo>
                  <a:cubicBezTo>
                    <a:pt x="2965" y="0"/>
                    <a:pt x="2633" y="43"/>
                    <a:pt x="2302" y="161"/>
                  </a:cubicBezTo>
                  <a:cubicBezTo>
                    <a:pt x="1568" y="428"/>
                    <a:pt x="1068" y="895"/>
                    <a:pt x="701" y="1562"/>
                  </a:cubicBezTo>
                  <a:cubicBezTo>
                    <a:pt x="267" y="2996"/>
                    <a:pt x="34" y="4431"/>
                    <a:pt x="0" y="5932"/>
                  </a:cubicBezTo>
                  <a:cubicBezTo>
                    <a:pt x="401" y="5065"/>
                    <a:pt x="1101" y="4531"/>
                    <a:pt x="2035" y="4264"/>
                  </a:cubicBezTo>
                  <a:cubicBezTo>
                    <a:pt x="2162" y="4259"/>
                    <a:pt x="2289" y="4256"/>
                    <a:pt x="2415" y="4256"/>
                  </a:cubicBezTo>
                  <a:cubicBezTo>
                    <a:pt x="3088" y="4256"/>
                    <a:pt x="3758" y="4334"/>
                    <a:pt x="4404" y="4531"/>
                  </a:cubicBezTo>
                  <a:cubicBezTo>
                    <a:pt x="4637" y="3097"/>
                    <a:pt x="4871" y="1662"/>
                    <a:pt x="5104" y="228"/>
                  </a:cubicBezTo>
                  <a:cubicBezTo>
                    <a:pt x="4501" y="142"/>
                    <a:pt x="3899" y="0"/>
                    <a:pt x="3296"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2" name="Google Shape;1262;p75"/>
            <p:cNvSpPr/>
            <p:nvPr/>
          </p:nvSpPr>
          <p:spPr>
            <a:xfrm>
              <a:off x="10077175" y="848513"/>
              <a:ext cx="685525" cy="860050"/>
            </a:xfrm>
            <a:custGeom>
              <a:avLst/>
              <a:gdLst/>
              <a:ahLst/>
              <a:cxnLst/>
              <a:rect l="l" t="t" r="r" b="b"/>
              <a:pathLst>
                <a:path w="27421" h="34402" extrusionOk="0">
                  <a:moveTo>
                    <a:pt x="5204" y="0"/>
                  </a:moveTo>
                  <a:cubicBezTo>
                    <a:pt x="4837" y="234"/>
                    <a:pt x="4671" y="601"/>
                    <a:pt x="4604" y="1001"/>
                  </a:cubicBezTo>
                  <a:cubicBezTo>
                    <a:pt x="4404" y="2335"/>
                    <a:pt x="4103" y="3703"/>
                    <a:pt x="4003" y="5071"/>
                  </a:cubicBezTo>
                  <a:cubicBezTo>
                    <a:pt x="3870" y="5571"/>
                    <a:pt x="3803" y="6105"/>
                    <a:pt x="3770" y="6638"/>
                  </a:cubicBezTo>
                  <a:cubicBezTo>
                    <a:pt x="3436" y="8039"/>
                    <a:pt x="3236" y="9440"/>
                    <a:pt x="3103" y="10875"/>
                  </a:cubicBezTo>
                  <a:cubicBezTo>
                    <a:pt x="2602" y="12976"/>
                    <a:pt x="2369" y="15078"/>
                    <a:pt x="2035" y="17213"/>
                  </a:cubicBezTo>
                  <a:cubicBezTo>
                    <a:pt x="1602" y="19981"/>
                    <a:pt x="1068" y="22750"/>
                    <a:pt x="768" y="25552"/>
                  </a:cubicBezTo>
                  <a:cubicBezTo>
                    <a:pt x="401" y="26920"/>
                    <a:pt x="267" y="28321"/>
                    <a:pt x="67" y="29688"/>
                  </a:cubicBezTo>
                  <a:cubicBezTo>
                    <a:pt x="1" y="30022"/>
                    <a:pt x="34" y="30355"/>
                    <a:pt x="234" y="30656"/>
                  </a:cubicBezTo>
                  <a:cubicBezTo>
                    <a:pt x="634" y="31056"/>
                    <a:pt x="1168" y="31089"/>
                    <a:pt x="1702" y="31189"/>
                  </a:cubicBezTo>
                  <a:cubicBezTo>
                    <a:pt x="8273" y="32223"/>
                    <a:pt x="14844" y="33291"/>
                    <a:pt x="21449" y="34325"/>
                  </a:cubicBezTo>
                  <a:cubicBezTo>
                    <a:pt x="21661" y="34363"/>
                    <a:pt x="21873" y="34402"/>
                    <a:pt x="22085" y="34402"/>
                  </a:cubicBezTo>
                  <a:cubicBezTo>
                    <a:pt x="22240" y="34402"/>
                    <a:pt x="22395" y="34381"/>
                    <a:pt x="22550" y="34325"/>
                  </a:cubicBezTo>
                  <a:cubicBezTo>
                    <a:pt x="24118" y="24385"/>
                    <a:pt x="25719" y="14444"/>
                    <a:pt x="27320" y="4504"/>
                  </a:cubicBezTo>
                  <a:cubicBezTo>
                    <a:pt x="27420" y="3803"/>
                    <a:pt x="27220" y="3470"/>
                    <a:pt x="26486" y="3336"/>
                  </a:cubicBezTo>
                  <a:cubicBezTo>
                    <a:pt x="19414" y="2235"/>
                    <a:pt x="12309" y="1135"/>
                    <a:pt x="520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3" name="Google Shape;1263;p75"/>
            <p:cNvSpPr/>
            <p:nvPr/>
          </p:nvSpPr>
          <p:spPr>
            <a:xfrm>
              <a:off x="9992125" y="1107013"/>
              <a:ext cx="170125" cy="527075"/>
            </a:xfrm>
            <a:custGeom>
              <a:avLst/>
              <a:gdLst/>
              <a:ahLst/>
              <a:cxnLst/>
              <a:rect l="l" t="t" r="r" b="b"/>
              <a:pathLst>
                <a:path w="6805" h="21083" extrusionOk="0">
                  <a:moveTo>
                    <a:pt x="5197" y="0"/>
                  </a:moveTo>
                  <a:cubicBezTo>
                    <a:pt x="4197" y="0"/>
                    <a:pt x="3104" y="481"/>
                    <a:pt x="2635" y="1235"/>
                  </a:cubicBezTo>
                  <a:cubicBezTo>
                    <a:pt x="1234" y="6372"/>
                    <a:pt x="867" y="11276"/>
                    <a:pt x="0" y="16380"/>
                  </a:cubicBezTo>
                  <a:cubicBezTo>
                    <a:pt x="6305" y="13277"/>
                    <a:pt x="3269" y="21083"/>
                    <a:pt x="6805" y="635"/>
                  </a:cubicBezTo>
                  <a:cubicBezTo>
                    <a:pt x="6429" y="194"/>
                    <a:pt x="5832" y="0"/>
                    <a:pt x="5197"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4" name="Google Shape;1264;p75"/>
            <p:cNvSpPr/>
            <p:nvPr/>
          </p:nvSpPr>
          <p:spPr>
            <a:xfrm>
              <a:off x="9952075" y="1599138"/>
              <a:ext cx="688850" cy="253175"/>
            </a:xfrm>
            <a:custGeom>
              <a:avLst/>
              <a:gdLst/>
              <a:ahLst/>
              <a:cxnLst/>
              <a:rect l="l" t="t" r="r" b="b"/>
              <a:pathLst>
                <a:path w="27554" h="10127" extrusionOk="0">
                  <a:moveTo>
                    <a:pt x="3689" y="1"/>
                  </a:moveTo>
                  <a:cubicBezTo>
                    <a:pt x="3400" y="1"/>
                    <a:pt x="3103" y="30"/>
                    <a:pt x="2803" y="64"/>
                  </a:cubicBezTo>
                  <a:cubicBezTo>
                    <a:pt x="1936" y="464"/>
                    <a:pt x="968" y="731"/>
                    <a:pt x="868" y="1932"/>
                  </a:cubicBezTo>
                  <a:cubicBezTo>
                    <a:pt x="1" y="4066"/>
                    <a:pt x="835" y="6101"/>
                    <a:pt x="2803" y="6435"/>
                  </a:cubicBezTo>
                  <a:cubicBezTo>
                    <a:pt x="10475" y="7669"/>
                    <a:pt x="18147" y="8870"/>
                    <a:pt x="25819" y="10104"/>
                  </a:cubicBezTo>
                  <a:cubicBezTo>
                    <a:pt x="25919" y="10119"/>
                    <a:pt x="26009" y="10127"/>
                    <a:pt x="26091" y="10127"/>
                  </a:cubicBezTo>
                  <a:cubicBezTo>
                    <a:pt x="26560" y="10127"/>
                    <a:pt x="26753" y="9881"/>
                    <a:pt x="26753" y="9370"/>
                  </a:cubicBezTo>
                  <a:cubicBezTo>
                    <a:pt x="26520" y="9003"/>
                    <a:pt x="26420" y="8536"/>
                    <a:pt x="25986" y="8336"/>
                  </a:cubicBezTo>
                  <a:cubicBezTo>
                    <a:pt x="25886" y="8370"/>
                    <a:pt x="25819" y="8403"/>
                    <a:pt x="25753" y="8470"/>
                  </a:cubicBezTo>
                  <a:cubicBezTo>
                    <a:pt x="25605" y="8636"/>
                    <a:pt x="25436" y="8679"/>
                    <a:pt x="25259" y="8679"/>
                  </a:cubicBezTo>
                  <a:cubicBezTo>
                    <a:pt x="25116" y="8679"/>
                    <a:pt x="24967" y="8651"/>
                    <a:pt x="24819" y="8636"/>
                  </a:cubicBezTo>
                  <a:cubicBezTo>
                    <a:pt x="24352" y="8603"/>
                    <a:pt x="23885" y="8436"/>
                    <a:pt x="23418" y="8436"/>
                  </a:cubicBezTo>
                  <a:cubicBezTo>
                    <a:pt x="18314" y="7669"/>
                    <a:pt x="13244" y="6802"/>
                    <a:pt x="8140" y="6068"/>
                  </a:cubicBezTo>
                  <a:cubicBezTo>
                    <a:pt x="8023" y="6156"/>
                    <a:pt x="7921" y="6191"/>
                    <a:pt x="7831" y="6191"/>
                  </a:cubicBezTo>
                  <a:cubicBezTo>
                    <a:pt x="7509" y="6191"/>
                    <a:pt x="7318" y="5753"/>
                    <a:pt x="7006" y="5701"/>
                  </a:cubicBezTo>
                  <a:cubicBezTo>
                    <a:pt x="6572" y="5568"/>
                    <a:pt x="6105" y="5501"/>
                    <a:pt x="5638" y="5467"/>
                  </a:cubicBezTo>
                  <a:cubicBezTo>
                    <a:pt x="5394" y="5486"/>
                    <a:pt x="5150" y="5579"/>
                    <a:pt x="4917" y="5579"/>
                  </a:cubicBezTo>
                  <a:cubicBezTo>
                    <a:pt x="4737" y="5579"/>
                    <a:pt x="4564" y="5523"/>
                    <a:pt x="4404" y="5334"/>
                  </a:cubicBezTo>
                  <a:cubicBezTo>
                    <a:pt x="4071" y="5134"/>
                    <a:pt x="3670" y="5134"/>
                    <a:pt x="3303" y="5067"/>
                  </a:cubicBezTo>
                  <a:cubicBezTo>
                    <a:pt x="2236" y="4900"/>
                    <a:pt x="1702" y="3933"/>
                    <a:pt x="2069" y="2899"/>
                  </a:cubicBezTo>
                  <a:cubicBezTo>
                    <a:pt x="2169" y="2599"/>
                    <a:pt x="2403" y="2365"/>
                    <a:pt x="2569" y="2098"/>
                  </a:cubicBezTo>
                  <a:cubicBezTo>
                    <a:pt x="2841" y="1807"/>
                    <a:pt x="3147" y="1731"/>
                    <a:pt x="3473" y="1731"/>
                  </a:cubicBezTo>
                  <a:cubicBezTo>
                    <a:pt x="3708" y="1731"/>
                    <a:pt x="3953" y="1770"/>
                    <a:pt x="4204" y="1798"/>
                  </a:cubicBezTo>
                  <a:cubicBezTo>
                    <a:pt x="11576" y="2966"/>
                    <a:pt x="18948" y="4167"/>
                    <a:pt x="26320" y="5334"/>
                  </a:cubicBezTo>
                  <a:cubicBezTo>
                    <a:pt x="26449" y="5364"/>
                    <a:pt x="26575" y="5382"/>
                    <a:pt x="26696" y="5382"/>
                  </a:cubicBezTo>
                  <a:cubicBezTo>
                    <a:pt x="26983" y="5382"/>
                    <a:pt x="27243" y="5282"/>
                    <a:pt x="27454" y="5000"/>
                  </a:cubicBezTo>
                  <a:cubicBezTo>
                    <a:pt x="27487" y="4767"/>
                    <a:pt x="27521" y="4533"/>
                    <a:pt x="27554" y="4300"/>
                  </a:cubicBezTo>
                  <a:cubicBezTo>
                    <a:pt x="27220" y="4000"/>
                    <a:pt x="26753" y="3966"/>
                    <a:pt x="26320" y="3900"/>
                  </a:cubicBezTo>
                  <a:cubicBezTo>
                    <a:pt x="19315" y="2799"/>
                    <a:pt x="12310" y="1665"/>
                    <a:pt x="5305" y="564"/>
                  </a:cubicBezTo>
                  <a:cubicBezTo>
                    <a:pt x="4815" y="119"/>
                    <a:pt x="4267" y="1"/>
                    <a:pt x="3689"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5" name="Google Shape;1265;p75"/>
            <p:cNvSpPr/>
            <p:nvPr/>
          </p:nvSpPr>
          <p:spPr>
            <a:xfrm>
              <a:off x="10064675" y="970863"/>
              <a:ext cx="120100" cy="73400"/>
            </a:xfrm>
            <a:custGeom>
              <a:avLst/>
              <a:gdLst/>
              <a:ahLst/>
              <a:cxnLst/>
              <a:rect l="l" t="t" r="r" b="b"/>
              <a:pathLst>
                <a:path w="4804" h="2936" extrusionOk="0">
                  <a:moveTo>
                    <a:pt x="3149" y="1"/>
                  </a:moveTo>
                  <a:cubicBezTo>
                    <a:pt x="1903" y="1"/>
                    <a:pt x="870" y="483"/>
                    <a:pt x="400" y="1611"/>
                  </a:cubicBezTo>
                  <a:cubicBezTo>
                    <a:pt x="200" y="2111"/>
                    <a:pt x="0" y="2812"/>
                    <a:pt x="200" y="2912"/>
                  </a:cubicBezTo>
                  <a:cubicBezTo>
                    <a:pt x="222" y="2928"/>
                    <a:pt x="249" y="2936"/>
                    <a:pt x="279" y="2936"/>
                  </a:cubicBezTo>
                  <a:cubicBezTo>
                    <a:pt x="431" y="2936"/>
                    <a:pt x="672" y="2746"/>
                    <a:pt x="867" y="2578"/>
                  </a:cubicBezTo>
                  <a:cubicBezTo>
                    <a:pt x="1268" y="2078"/>
                    <a:pt x="1835" y="1544"/>
                    <a:pt x="2569" y="1511"/>
                  </a:cubicBezTo>
                  <a:cubicBezTo>
                    <a:pt x="2594" y="1510"/>
                    <a:pt x="2618" y="1509"/>
                    <a:pt x="2643" y="1509"/>
                  </a:cubicBezTo>
                  <a:cubicBezTo>
                    <a:pt x="3224" y="1509"/>
                    <a:pt x="3630" y="1807"/>
                    <a:pt x="4001" y="1807"/>
                  </a:cubicBezTo>
                  <a:cubicBezTo>
                    <a:pt x="4092" y="1807"/>
                    <a:pt x="4181" y="1789"/>
                    <a:pt x="4270" y="1744"/>
                  </a:cubicBezTo>
                  <a:cubicBezTo>
                    <a:pt x="4537" y="1611"/>
                    <a:pt x="4804" y="1244"/>
                    <a:pt x="4804" y="243"/>
                  </a:cubicBezTo>
                  <a:cubicBezTo>
                    <a:pt x="4232" y="86"/>
                    <a:pt x="3672" y="1"/>
                    <a:pt x="3149"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6" name="Google Shape;1266;p75"/>
            <p:cNvSpPr/>
            <p:nvPr/>
          </p:nvSpPr>
          <p:spPr>
            <a:xfrm>
              <a:off x="10596725" y="1724138"/>
              <a:ext cx="41700" cy="108425"/>
            </a:xfrm>
            <a:custGeom>
              <a:avLst/>
              <a:gdLst/>
              <a:ahLst/>
              <a:cxnLst/>
              <a:rect l="l" t="t" r="r" b="b"/>
              <a:pathLst>
                <a:path w="1668" h="4337" extrusionOk="0">
                  <a:moveTo>
                    <a:pt x="1668" y="0"/>
                  </a:moveTo>
                  <a:cubicBezTo>
                    <a:pt x="1368" y="34"/>
                    <a:pt x="1034" y="67"/>
                    <a:pt x="734" y="101"/>
                  </a:cubicBezTo>
                  <a:cubicBezTo>
                    <a:pt x="467" y="201"/>
                    <a:pt x="367" y="434"/>
                    <a:pt x="334" y="701"/>
                  </a:cubicBezTo>
                  <a:cubicBezTo>
                    <a:pt x="267" y="834"/>
                    <a:pt x="267" y="968"/>
                    <a:pt x="234" y="1135"/>
                  </a:cubicBezTo>
                  <a:cubicBezTo>
                    <a:pt x="200" y="1301"/>
                    <a:pt x="167" y="1502"/>
                    <a:pt x="167" y="1702"/>
                  </a:cubicBezTo>
                  <a:cubicBezTo>
                    <a:pt x="100" y="1902"/>
                    <a:pt x="100" y="2069"/>
                    <a:pt x="67" y="2269"/>
                  </a:cubicBezTo>
                  <a:cubicBezTo>
                    <a:pt x="0" y="2469"/>
                    <a:pt x="0" y="2669"/>
                    <a:pt x="0" y="2869"/>
                  </a:cubicBezTo>
                  <a:cubicBezTo>
                    <a:pt x="0" y="3103"/>
                    <a:pt x="33" y="3303"/>
                    <a:pt x="234" y="3403"/>
                  </a:cubicBezTo>
                  <a:cubicBezTo>
                    <a:pt x="100" y="4003"/>
                    <a:pt x="500" y="4203"/>
                    <a:pt x="967" y="4337"/>
                  </a:cubicBezTo>
                  <a:cubicBezTo>
                    <a:pt x="1201" y="2903"/>
                    <a:pt x="1434" y="1468"/>
                    <a:pt x="1668"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7" name="Google Shape;1267;p75"/>
            <p:cNvSpPr/>
            <p:nvPr/>
          </p:nvSpPr>
          <p:spPr>
            <a:xfrm>
              <a:off x="10225625" y="1145088"/>
              <a:ext cx="376125" cy="411175"/>
            </a:xfrm>
            <a:custGeom>
              <a:avLst/>
              <a:gdLst/>
              <a:ahLst/>
              <a:cxnLst/>
              <a:rect l="l" t="t" r="r" b="b"/>
              <a:pathLst>
                <a:path w="15045" h="16447" extrusionOk="0">
                  <a:moveTo>
                    <a:pt x="3161" y="0"/>
                  </a:moveTo>
                  <a:cubicBezTo>
                    <a:pt x="2467" y="0"/>
                    <a:pt x="2172" y="342"/>
                    <a:pt x="2035" y="1247"/>
                  </a:cubicBezTo>
                  <a:cubicBezTo>
                    <a:pt x="1701" y="3248"/>
                    <a:pt x="1401" y="5250"/>
                    <a:pt x="1068" y="7251"/>
                  </a:cubicBezTo>
                  <a:cubicBezTo>
                    <a:pt x="767" y="9286"/>
                    <a:pt x="434" y="11287"/>
                    <a:pt x="134" y="13322"/>
                  </a:cubicBezTo>
                  <a:cubicBezTo>
                    <a:pt x="0" y="14023"/>
                    <a:pt x="134" y="14590"/>
                    <a:pt x="934" y="14723"/>
                  </a:cubicBezTo>
                  <a:cubicBezTo>
                    <a:pt x="4537" y="15290"/>
                    <a:pt x="8106" y="15857"/>
                    <a:pt x="11708" y="16424"/>
                  </a:cubicBezTo>
                  <a:cubicBezTo>
                    <a:pt x="11793" y="16439"/>
                    <a:pt x="11874" y="16447"/>
                    <a:pt x="11950" y="16447"/>
                  </a:cubicBezTo>
                  <a:cubicBezTo>
                    <a:pt x="12389" y="16447"/>
                    <a:pt x="12696" y="16201"/>
                    <a:pt x="12809" y="15690"/>
                  </a:cubicBezTo>
                  <a:cubicBezTo>
                    <a:pt x="12909" y="15357"/>
                    <a:pt x="13009" y="14990"/>
                    <a:pt x="13076" y="14623"/>
                  </a:cubicBezTo>
                  <a:cubicBezTo>
                    <a:pt x="13677" y="10954"/>
                    <a:pt x="14244" y="7251"/>
                    <a:pt x="14844" y="3582"/>
                  </a:cubicBezTo>
                  <a:cubicBezTo>
                    <a:pt x="15044" y="2181"/>
                    <a:pt x="14777" y="1814"/>
                    <a:pt x="13443" y="1580"/>
                  </a:cubicBezTo>
                  <a:cubicBezTo>
                    <a:pt x="10174" y="1047"/>
                    <a:pt x="6938" y="546"/>
                    <a:pt x="3669" y="46"/>
                  </a:cubicBezTo>
                  <a:cubicBezTo>
                    <a:pt x="3480" y="16"/>
                    <a:pt x="3311" y="0"/>
                    <a:pt x="3161" y="0"/>
                  </a:cubicBezTo>
                  <a:close/>
                </a:path>
              </a:pathLst>
            </a:custGeom>
            <a:solidFill>
              <a:srgbClr val="F4EF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8" name="Google Shape;1268;p75"/>
            <p:cNvSpPr/>
            <p:nvPr/>
          </p:nvSpPr>
          <p:spPr>
            <a:xfrm>
              <a:off x="10296500" y="998688"/>
              <a:ext cx="331100" cy="83875"/>
            </a:xfrm>
            <a:custGeom>
              <a:avLst/>
              <a:gdLst/>
              <a:ahLst/>
              <a:cxnLst/>
              <a:rect l="l" t="t" r="r" b="b"/>
              <a:pathLst>
                <a:path w="13244" h="3355" extrusionOk="0">
                  <a:moveTo>
                    <a:pt x="913" y="1"/>
                  </a:moveTo>
                  <a:cubicBezTo>
                    <a:pt x="487" y="1"/>
                    <a:pt x="148" y="182"/>
                    <a:pt x="67" y="665"/>
                  </a:cubicBezTo>
                  <a:cubicBezTo>
                    <a:pt x="0" y="1299"/>
                    <a:pt x="467" y="1499"/>
                    <a:pt x="1001" y="1565"/>
                  </a:cubicBezTo>
                  <a:cubicBezTo>
                    <a:pt x="2869" y="1866"/>
                    <a:pt x="4704" y="2166"/>
                    <a:pt x="6538" y="2433"/>
                  </a:cubicBezTo>
                  <a:cubicBezTo>
                    <a:pt x="8340" y="2733"/>
                    <a:pt x="10174" y="3000"/>
                    <a:pt x="11976" y="3300"/>
                  </a:cubicBezTo>
                  <a:cubicBezTo>
                    <a:pt x="12136" y="3330"/>
                    <a:pt x="12293" y="3354"/>
                    <a:pt x="12438" y="3354"/>
                  </a:cubicBezTo>
                  <a:cubicBezTo>
                    <a:pt x="12777" y="3354"/>
                    <a:pt x="13050" y="3223"/>
                    <a:pt x="13143" y="2733"/>
                  </a:cubicBezTo>
                  <a:cubicBezTo>
                    <a:pt x="13243" y="2066"/>
                    <a:pt x="12843" y="1866"/>
                    <a:pt x="12276" y="1799"/>
                  </a:cubicBezTo>
                  <a:cubicBezTo>
                    <a:pt x="8573" y="1199"/>
                    <a:pt x="4904" y="631"/>
                    <a:pt x="1235" y="31"/>
                  </a:cubicBezTo>
                  <a:cubicBezTo>
                    <a:pt x="1124" y="12"/>
                    <a:pt x="1016" y="1"/>
                    <a:pt x="913" y="1"/>
                  </a:cubicBezTo>
                  <a:close/>
                </a:path>
              </a:pathLst>
            </a:custGeom>
            <a:solidFill>
              <a:srgbClr val="F4EF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9" name="Google Shape;1269;p75"/>
            <p:cNvSpPr/>
            <p:nvPr/>
          </p:nvSpPr>
          <p:spPr>
            <a:xfrm>
              <a:off x="10058825" y="1671563"/>
              <a:ext cx="101775" cy="90025"/>
            </a:xfrm>
            <a:custGeom>
              <a:avLst/>
              <a:gdLst/>
              <a:ahLst/>
              <a:cxnLst/>
              <a:rect l="l" t="t" r="r" b="b"/>
              <a:pathLst>
                <a:path w="4071" h="3601" extrusionOk="0">
                  <a:moveTo>
                    <a:pt x="1298" y="1"/>
                  </a:moveTo>
                  <a:cubicBezTo>
                    <a:pt x="1090" y="1"/>
                    <a:pt x="880" y="21"/>
                    <a:pt x="668" y="69"/>
                  </a:cubicBezTo>
                  <a:cubicBezTo>
                    <a:pt x="501" y="135"/>
                    <a:pt x="401" y="235"/>
                    <a:pt x="334" y="369"/>
                  </a:cubicBezTo>
                  <a:cubicBezTo>
                    <a:pt x="268" y="569"/>
                    <a:pt x="234" y="769"/>
                    <a:pt x="201" y="969"/>
                  </a:cubicBezTo>
                  <a:cubicBezTo>
                    <a:pt x="167" y="1136"/>
                    <a:pt x="134" y="1336"/>
                    <a:pt x="101" y="1536"/>
                  </a:cubicBezTo>
                  <a:cubicBezTo>
                    <a:pt x="67" y="1737"/>
                    <a:pt x="34" y="1937"/>
                    <a:pt x="34" y="2137"/>
                  </a:cubicBezTo>
                  <a:cubicBezTo>
                    <a:pt x="1" y="2337"/>
                    <a:pt x="134" y="2504"/>
                    <a:pt x="201" y="2704"/>
                  </a:cubicBezTo>
                  <a:cubicBezTo>
                    <a:pt x="256" y="3071"/>
                    <a:pt x="345" y="3189"/>
                    <a:pt x="449" y="3189"/>
                  </a:cubicBezTo>
                  <a:cubicBezTo>
                    <a:pt x="639" y="3189"/>
                    <a:pt x="878" y="2793"/>
                    <a:pt x="1054" y="2793"/>
                  </a:cubicBezTo>
                  <a:cubicBezTo>
                    <a:pt x="1070" y="2793"/>
                    <a:pt x="1086" y="2796"/>
                    <a:pt x="1101" y="2804"/>
                  </a:cubicBezTo>
                  <a:cubicBezTo>
                    <a:pt x="1323" y="2676"/>
                    <a:pt x="1533" y="2621"/>
                    <a:pt x="1734" y="2621"/>
                  </a:cubicBezTo>
                  <a:cubicBezTo>
                    <a:pt x="2109" y="2621"/>
                    <a:pt x="2456" y="2811"/>
                    <a:pt x="2803" y="3071"/>
                  </a:cubicBezTo>
                  <a:cubicBezTo>
                    <a:pt x="2808" y="3070"/>
                    <a:pt x="2812" y="3070"/>
                    <a:pt x="2817" y="3070"/>
                  </a:cubicBezTo>
                  <a:cubicBezTo>
                    <a:pt x="3028" y="3070"/>
                    <a:pt x="3052" y="3601"/>
                    <a:pt x="3280" y="3601"/>
                  </a:cubicBezTo>
                  <a:cubicBezTo>
                    <a:pt x="3358" y="3601"/>
                    <a:pt x="3461" y="3539"/>
                    <a:pt x="3603" y="3371"/>
                  </a:cubicBezTo>
                  <a:cubicBezTo>
                    <a:pt x="3703" y="2604"/>
                    <a:pt x="3803" y="1837"/>
                    <a:pt x="3903" y="1069"/>
                  </a:cubicBezTo>
                  <a:cubicBezTo>
                    <a:pt x="3937" y="803"/>
                    <a:pt x="4070" y="436"/>
                    <a:pt x="3670" y="402"/>
                  </a:cubicBezTo>
                  <a:cubicBezTo>
                    <a:pt x="2875" y="296"/>
                    <a:pt x="2101" y="1"/>
                    <a:pt x="1298" y="1"/>
                  </a:cubicBezTo>
                  <a:close/>
                </a:path>
              </a:pathLst>
            </a:custGeom>
            <a:solidFill>
              <a:srgbClr val="9B742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70" name="Google Shape;1270;p75"/>
            <p:cNvSpPr/>
            <p:nvPr/>
          </p:nvSpPr>
          <p:spPr>
            <a:xfrm>
              <a:off x="10086350" y="1728638"/>
              <a:ext cx="42550" cy="19700"/>
            </a:xfrm>
            <a:custGeom>
              <a:avLst/>
              <a:gdLst/>
              <a:ahLst/>
              <a:cxnLst/>
              <a:rect l="l" t="t" r="r" b="b"/>
              <a:pathLst>
                <a:path w="1702" h="788" extrusionOk="0">
                  <a:moveTo>
                    <a:pt x="889" y="0"/>
                  </a:moveTo>
                  <a:cubicBezTo>
                    <a:pt x="687" y="0"/>
                    <a:pt x="447" y="182"/>
                    <a:pt x="0" y="521"/>
                  </a:cubicBezTo>
                  <a:cubicBezTo>
                    <a:pt x="568" y="621"/>
                    <a:pt x="1135" y="688"/>
                    <a:pt x="1702" y="788"/>
                  </a:cubicBezTo>
                  <a:cubicBezTo>
                    <a:pt x="1306" y="249"/>
                    <a:pt x="1124" y="0"/>
                    <a:pt x="889" y="0"/>
                  </a:cubicBezTo>
                  <a:close/>
                </a:path>
              </a:pathLst>
            </a:custGeom>
            <a:solidFill>
              <a:srgbClr val="E4EAE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71" name="Google Shape;1271;p75"/>
            <p:cNvSpPr/>
            <p:nvPr/>
          </p:nvSpPr>
          <p:spPr>
            <a:xfrm>
              <a:off x="9978775" y="1634988"/>
              <a:ext cx="636300" cy="189875"/>
            </a:xfrm>
            <a:custGeom>
              <a:avLst/>
              <a:gdLst/>
              <a:ahLst/>
              <a:cxnLst/>
              <a:rect l="l" t="t" r="r" b="b"/>
              <a:pathLst>
                <a:path w="25452" h="7595" extrusionOk="0">
                  <a:moveTo>
                    <a:pt x="2295" y="1"/>
                  </a:moveTo>
                  <a:cubicBezTo>
                    <a:pt x="1790" y="1"/>
                    <a:pt x="1364" y="186"/>
                    <a:pt x="1068" y="698"/>
                  </a:cubicBezTo>
                  <a:cubicBezTo>
                    <a:pt x="0" y="2232"/>
                    <a:pt x="567" y="3700"/>
                    <a:pt x="2402" y="4000"/>
                  </a:cubicBezTo>
                  <a:cubicBezTo>
                    <a:pt x="2736" y="4033"/>
                    <a:pt x="3069" y="4100"/>
                    <a:pt x="3403" y="4167"/>
                  </a:cubicBezTo>
                  <a:cubicBezTo>
                    <a:pt x="3436" y="3967"/>
                    <a:pt x="3470" y="3767"/>
                    <a:pt x="3503" y="3566"/>
                  </a:cubicBezTo>
                  <a:cubicBezTo>
                    <a:pt x="3536" y="3366"/>
                    <a:pt x="3570" y="3200"/>
                    <a:pt x="3603" y="2999"/>
                  </a:cubicBezTo>
                  <a:cubicBezTo>
                    <a:pt x="3603" y="2833"/>
                    <a:pt x="3636" y="2632"/>
                    <a:pt x="3670" y="2466"/>
                  </a:cubicBezTo>
                  <a:cubicBezTo>
                    <a:pt x="3703" y="2266"/>
                    <a:pt x="3736" y="2099"/>
                    <a:pt x="3770" y="1899"/>
                  </a:cubicBezTo>
                  <a:cubicBezTo>
                    <a:pt x="3770" y="1832"/>
                    <a:pt x="3803" y="1799"/>
                    <a:pt x="3803" y="1732"/>
                  </a:cubicBezTo>
                  <a:cubicBezTo>
                    <a:pt x="4370" y="1832"/>
                    <a:pt x="4937" y="1865"/>
                    <a:pt x="5504" y="1965"/>
                  </a:cubicBezTo>
                  <a:cubicBezTo>
                    <a:pt x="6739" y="2165"/>
                    <a:pt x="6739" y="2165"/>
                    <a:pt x="6605" y="3366"/>
                  </a:cubicBezTo>
                  <a:cubicBezTo>
                    <a:pt x="6538" y="3867"/>
                    <a:pt x="6272" y="4434"/>
                    <a:pt x="6805" y="4834"/>
                  </a:cubicBezTo>
                  <a:cubicBezTo>
                    <a:pt x="7172" y="4901"/>
                    <a:pt x="7539" y="4934"/>
                    <a:pt x="7906" y="5001"/>
                  </a:cubicBezTo>
                  <a:cubicBezTo>
                    <a:pt x="12776" y="5768"/>
                    <a:pt x="17646" y="6535"/>
                    <a:pt x="22550" y="7302"/>
                  </a:cubicBezTo>
                  <a:cubicBezTo>
                    <a:pt x="23084" y="7369"/>
                    <a:pt x="23651" y="7469"/>
                    <a:pt x="24184" y="7569"/>
                  </a:cubicBezTo>
                  <a:cubicBezTo>
                    <a:pt x="24268" y="7586"/>
                    <a:pt x="24344" y="7595"/>
                    <a:pt x="24412" y="7595"/>
                  </a:cubicBezTo>
                  <a:cubicBezTo>
                    <a:pt x="24745" y="7595"/>
                    <a:pt x="24879" y="7391"/>
                    <a:pt x="24851" y="7002"/>
                  </a:cubicBezTo>
                  <a:lnTo>
                    <a:pt x="24952" y="6969"/>
                  </a:lnTo>
                  <a:cubicBezTo>
                    <a:pt x="24952" y="6802"/>
                    <a:pt x="24985" y="6602"/>
                    <a:pt x="24985" y="6402"/>
                  </a:cubicBezTo>
                  <a:cubicBezTo>
                    <a:pt x="25018" y="6235"/>
                    <a:pt x="25052" y="6035"/>
                    <a:pt x="25052" y="5835"/>
                  </a:cubicBezTo>
                  <a:cubicBezTo>
                    <a:pt x="25085" y="5668"/>
                    <a:pt x="25118" y="5468"/>
                    <a:pt x="25152" y="5301"/>
                  </a:cubicBezTo>
                  <a:cubicBezTo>
                    <a:pt x="25185" y="5101"/>
                    <a:pt x="25218" y="4934"/>
                    <a:pt x="25252" y="4734"/>
                  </a:cubicBezTo>
                  <a:cubicBezTo>
                    <a:pt x="25252" y="4601"/>
                    <a:pt x="25285" y="4500"/>
                    <a:pt x="25285" y="4367"/>
                  </a:cubicBezTo>
                  <a:cubicBezTo>
                    <a:pt x="25352" y="4134"/>
                    <a:pt x="25419" y="3900"/>
                    <a:pt x="25452" y="3667"/>
                  </a:cubicBezTo>
                  <a:cubicBezTo>
                    <a:pt x="17880" y="2466"/>
                    <a:pt x="10274" y="1231"/>
                    <a:pt x="2669" y="31"/>
                  </a:cubicBezTo>
                  <a:cubicBezTo>
                    <a:pt x="2540" y="11"/>
                    <a:pt x="2415" y="1"/>
                    <a:pt x="2295"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72" name="Google Shape;1272;p75"/>
          <p:cNvSpPr/>
          <p:nvPr/>
        </p:nvSpPr>
        <p:spPr>
          <a:xfrm>
            <a:off x="562659" y="2676961"/>
            <a:ext cx="389495" cy="389495"/>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73" name="Google Shape;1273;p75"/>
          <p:cNvSpPr/>
          <p:nvPr/>
        </p:nvSpPr>
        <p:spPr>
          <a:xfrm>
            <a:off x="3936991" y="5661632"/>
            <a:ext cx="471197" cy="471085"/>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74" name="Google Shape;1274;p75"/>
          <p:cNvSpPr/>
          <p:nvPr/>
        </p:nvSpPr>
        <p:spPr>
          <a:xfrm>
            <a:off x="1592807" y="725629"/>
            <a:ext cx="769671" cy="769628"/>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aphicFrame>
        <p:nvGraphicFramePr>
          <p:cNvPr id="2" name="Tabel 1"/>
          <p:cNvGraphicFramePr>
            <a:graphicFrameLocks noGrp="1"/>
          </p:cNvGraphicFramePr>
          <p:nvPr>
            <p:extLst>
              <p:ext uri="{D42A27DB-BD31-4B8C-83A1-F6EECF244321}">
                <p14:modId xmlns:p14="http://schemas.microsoft.com/office/powerpoint/2010/main" val="2128040100"/>
              </p:ext>
            </p:extLst>
          </p:nvPr>
        </p:nvGraphicFramePr>
        <p:xfrm>
          <a:off x="150607" y="-92056"/>
          <a:ext cx="11822654" cy="6789597"/>
        </p:xfrm>
        <a:graphic>
          <a:graphicData uri="http://schemas.openxmlformats.org/drawingml/2006/table">
            <a:tbl>
              <a:tblPr firstRow="1" bandRow="1">
                <a:tableStyleId>{5940675A-B579-460E-94D1-54222C63F5DA}</a:tableStyleId>
              </a:tblPr>
              <a:tblGrid>
                <a:gridCol w="9455972">
                  <a:extLst>
                    <a:ext uri="{9D8B030D-6E8A-4147-A177-3AD203B41FA5}">
                      <a16:colId xmlns:a16="http://schemas.microsoft.com/office/drawing/2014/main" val="20000"/>
                    </a:ext>
                  </a:extLst>
                </a:gridCol>
                <a:gridCol w="2366682">
                  <a:extLst>
                    <a:ext uri="{9D8B030D-6E8A-4147-A177-3AD203B41FA5}">
                      <a16:colId xmlns:a16="http://schemas.microsoft.com/office/drawing/2014/main" val="20001"/>
                    </a:ext>
                  </a:extLst>
                </a:gridCol>
              </a:tblGrid>
              <a:tr h="426238">
                <a:tc>
                  <a:txBody>
                    <a:bodyPr/>
                    <a:lstStyle/>
                    <a:p>
                      <a:pPr marL="0" marR="0" lvl="0" indent="0" algn="ctr" defTabSz="914400" rtl="0" eaLnBrk="1" fontAlgn="auto" latinLnBrk="0" hangingPunct="1">
                        <a:lnSpc>
                          <a:spcPct val="115000"/>
                        </a:lnSpc>
                        <a:spcBef>
                          <a:spcPts val="0"/>
                        </a:spcBef>
                        <a:spcAft>
                          <a:spcPts val="1000"/>
                        </a:spcAft>
                        <a:buClr>
                          <a:srgbClr val="000000"/>
                        </a:buClr>
                        <a:buSzTx/>
                        <a:buFont typeface="Arial"/>
                        <a:buNone/>
                        <a:tabLst/>
                        <a:defRPr/>
                      </a:pPr>
                      <a:r>
                        <a:rPr lang="ro-RO" sz="2000" b="1" dirty="0">
                          <a:latin typeface="Times New Roman" panose="02020603050405020304" pitchFamily="18" charset="0"/>
                          <a:cs typeface="Times New Roman" panose="02020603050405020304" pitchFamily="18" charset="0"/>
                        </a:rPr>
                        <a:t>Sesiunea II: </a:t>
                      </a:r>
                      <a:r>
                        <a:rPr kumimoji="0" lang="en-US" sz="2000" b="1" i="0" u="none" strike="noStrike" kern="0" cap="none" spc="0" normalizeH="0" baseline="0" noProof="0" dirty="0">
                          <a:ln>
                            <a:noFill/>
                          </a:ln>
                          <a:solidFill>
                            <a:srgbClr val="212529"/>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Workshop</a:t>
                      </a:r>
                      <a:endParaRPr lang="en-US" sz="2000" b="1" dirty="0">
                        <a:latin typeface="Times New Roman" panose="02020603050405020304" pitchFamily="18" charset="0"/>
                        <a:cs typeface="Times New Roman" panose="02020603050405020304" pitchFamily="18" charset="0"/>
                      </a:endParaRPr>
                    </a:p>
                  </a:txBody>
                  <a:tcPr/>
                </a:tc>
                <a:tc>
                  <a:txBody>
                    <a:bodyPr/>
                    <a:lstStyle/>
                    <a:p>
                      <a:pPr algn="ctr"/>
                      <a:r>
                        <a:rPr lang="ro-RO" sz="2000" b="1" dirty="0" err="1">
                          <a:latin typeface="Times New Roman" panose="02020603050405020304" pitchFamily="18" charset="0"/>
                          <a:cs typeface="Times New Roman" panose="02020603050405020304" pitchFamily="18" charset="0"/>
                        </a:rPr>
                        <a:t>Speaker</a:t>
                      </a:r>
                      <a:r>
                        <a:rPr lang="ro-RO" sz="2000" b="1" dirty="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1015953">
                <a:tc gridSpan="2">
                  <a:txBody>
                    <a:bodyPr/>
                    <a:lstStyle/>
                    <a:p>
                      <a:pPr algn="just">
                        <a:lnSpc>
                          <a:spcPct val="100000"/>
                        </a:lnSpc>
                        <a:spcAft>
                          <a:spcPts val="0"/>
                        </a:spcAft>
                      </a:pPr>
                      <a:r>
                        <a:rPr lang="ro-RO" sz="20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Aplicabilitatea</a:t>
                      </a:r>
                      <a:r>
                        <a:rPr lang="en-US" sz="20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Ordinului</a:t>
                      </a:r>
                      <a:r>
                        <a:rPr lang="en-US" sz="20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comun</a:t>
                      </a:r>
                      <a:r>
                        <a:rPr lang="en-US" sz="20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 nr 158 din 25.11.2022 al MEC) </a:t>
                      </a:r>
                      <a:r>
                        <a:rPr lang="en-US" sz="2000" dirty="0" err="1">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referitor</a:t>
                      </a:r>
                      <a:r>
                        <a:rPr lang="en-US" sz="2000"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rPr>
                        <a:t>  la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executarea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prevederilor</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Instrucțiunii</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cu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privire</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la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mecanismul</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cooperare</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intersectorial</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pentru</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prevenirea</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primară</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riscurilor</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privind</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bunăstarea</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fiecărui</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copil</a:t>
                      </a:r>
                      <a:r>
                        <a:rPr lang="ro-RO"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2000" b="0" i="0" dirty="0">
                          <a:effectLst/>
                          <a:latin typeface="Times New Roman" panose="02020603050405020304" pitchFamily="18" charset="0"/>
                          <a:ea typeface="Calibri" panose="020F0502020204030204" pitchFamily="34" charset="0"/>
                          <a:cs typeface="Times New Roman" panose="02020603050405020304" pitchFamily="18" charset="0"/>
                        </a:rPr>
                        <a:t>(HG n</a:t>
                      </a:r>
                      <a:r>
                        <a:rPr lang="en-US" sz="2000" b="0" i="0" dirty="0">
                          <a:effectLst/>
                          <a:latin typeface="Times New Roman" panose="02020603050405020304" pitchFamily="18" charset="0"/>
                          <a:ea typeface="Calibri" panose="020F0502020204030204" pitchFamily="34" charset="0"/>
                          <a:cs typeface="Times New Roman" panose="02020603050405020304" pitchFamily="18" charset="0"/>
                        </a:rPr>
                        <a:t>r. 143/2018</a:t>
                      </a:r>
                      <a:r>
                        <a:rPr lang="ro-RO" sz="2000" b="0" i="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b="0" i="0" dirty="0"/>
                    </a:p>
                  </a:txBody>
                  <a:tcPr/>
                </a:tc>
                <a:tc hMerge="1">
                  <a:txBody>
                    <a:bodyPr/>
                    <a:lstStyle/>
                    <a:p>
                      <a:endParaRPr lang="en-US"/>
                    </a:p>
                  </a:txBody>
                  <a:tcPr/>
                </a:tc>
                <a:extLst>
                  <a:ext uri="{0D108BD9-81ED-4DB2-BD59-A6C34878D82A}">
                    <a16:rowId xmlns:a16="http://schemas.microsoft.com/office/drawing/2014/main" val="10001"/>
                  </a:ext>
                </a:extLst>
              </a:tr>
              <a:tr h="764289">
                <a:tc>
                  <a:txBody>
                    <a:bodyPr/>
                    <a:lstStyle/>
                    <a:p>
                      <a:pPr algn="just">
                        <a:lnSpc>
                          <a:spcPct val="115000"/>
                        </a:lnSpc>
                        <a:spcAft>
                          <a:spcPts val="1000"/>
                        </a:spcAft>
                      </a:pPr>
                      <a:r>
                        <a:rPr lang="ro-RO"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Atelierul I: </a:t>
                      </a:r>
                      <a:r>
                        <a:rPr lang="en-US"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Studiu</a:t>
                      </a:r>
                      <a:r>
                        <a:rPr lang="en-US"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caz</a:t>
                      </a:r>
                      <a:r>
                        <a:rPr lang="ro-RO"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Aplicarea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reperelor</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metodologice</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privind</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completarea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fișelor</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observare</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evaluare</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planificare</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bunăstării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copilului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vârsta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3</a:t>
                      </a:r>
                      <a:r>
                        <a:rPr lang="ro-RO"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o-RO"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ani</a:t>
                      </a:r>
                      <a:r>
                        <a:rPr lang="ro-RO"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p>
                  </a:txBody>
                  <a:tcPr/>
                </a:tc>
                <a:tc>
                  <a:txBody>
                    <a:bodyPr/>
                    <a:lstStyle/>
                    <a:p>
                      <a:pPr algn="just">
                        <a:lnSpc>
                          <a:spcPct val="100000"/>
                        </a:lnSpc>
                        <a:spcAft>
                          <a:spcPts val="0"/>
                        </a:spcAft>
                      </a:pPr>
                      <a:r>
                        <a:rPr lang="ro-RO"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Cociu Tatiana, </a:t>
                      </a:r>
                    </a:p>
                    <a:p>
                      <a:pPr algn="just">
                        <a:lnSpc>
                          <a:spcPct val="100000"/>
                        </a:lnSpc>
                        <a:spcAft>
                          <a:spcPts val="0"/>
                        </a:spcAft>
                      </a:pPr>
                      <a:r>
                        <a:rPr lang="ro-RO" sz="2000" dirty="0" err="1">
                          <a:solidFill>
                            <a:srgbClr val="050505"/>
                          </a:solidFill>
                          <a:effectLst/>
                          <a:latin typeface="Times New Roman" panose="02020603050405020304" pitchFamily="18" charset="0"/>
                          <a:ea typeface="Calibri" panose="020F0502020204030204" pitchFamily="34" charset="0"/>
                        </a:rPr>
                        <a:t>Postu</a:t>
                      </a:r>
                      <a:r>
                        <a:rPr lang="ro-RO" sz="2000" dirty="0">
                          <a:solidFill>
                            <a:srgbClr val="050505"/>
                          </a:solidFill>
                          <a:effectLst/>
                          <a:latin typeface="Times New Roman" panose="02020603050405020304" pitchFamily="18" charset="0"/>
                          <a:ea typeface="Calibri" panose="020F0502020204030204" pitchFamily="34" charset="0"/>
                        </a:rPr>
                        <a:t> </a:t>
                      </a:r>
                      <a:r>
                        <a:rPr lang="ro-RO" sz="2000" dirty="0" err="1">
                          <a:solidFill>
                            <a:srgbClr val="050505"/>
                          </a:solidFill>
                          <a:effectLst/>
                          <a:latin typeface="Times New Roman" panose="02020603050405020304" pitchFamily="18" charset="0"/>
                          <a:ea typeface="Calibri" panose="020F0502020204030204" pitchFamily="34" charset="0"/>
                        </a:rPr>
                        <a:t>Aliona</a:t>
                      </a:r>
                      <a:endParaRPr lang="en-US" dirty="0"/>
                    </a:p>
                  </a:txBody>
                  <a:tcPr/>
                </a:tc>
                <a:extLst>
                  <a:ext uri="{0D108BD9-81ED-4DB2-BD59-A6C34878D82A}">
                    <a16:rowId xmlns:a16="http://schemas.microsoft.com/office/drawing/2014/main" val="10002"/>
                  </a:ext>
                </a:extLst>
              </a:tr>
              <a:tr h="764289">
                <a:tc>
                  <a:txBody>
                    <a:bodyPr/>
                    <a:lstStyle/>
                    <a:p>
                      <a:pPr algn="just">
                        <a:lnSpc>
                          <a:spcPct val="115000"/>
                        </a:lnSpc>
                        <a:spcAft>
                          <a:spcPts val="1000"/>
                        </a:spcAft>
                      </a:pPr>
                      <a:r>
                        <a:rPr lang="ro-RO"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Atelierul II: </a:t>
                      </a:r>
                      <a:r>
                        <a:rPr lang="en-US"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Studiu</a:t>
                      </a:r>
                      <a:r>
                        <a:rPr lang="en-US"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caz</a:t>
                      </a:r>
                      <a:r>
                        <a:rPr lang="ro-RO"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Aplicarea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reperelor</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metodologice</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privind</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completarea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fișelor</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observare</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evaluare</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planificare</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bunăstării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copilului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vârsta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7-10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ani</a:t>
                      </a:r>
                      <a:r>
                        <a:rPr lang="ro-RO"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p>
                  </a:txBody>
                  <a:tcPr/>
                </a:tc>
                <a:tc>
                  <a:txBody>
                    <a:bodyPr/>
                    <a:lstStyle/>
                    <a:p>
                      <a:pPr algn="just">
                        <a:lnSpc>
                          <a:spcPct val="100000"/>
                        </a:lnSpc>
                        <a:spcAft>
                          <a:spcPts val="0"/>
                        </a:spcAft>
                      </a:pPr>
                      <a:r>
                        <a:rPr lang="ro-RO" sz="2000" dirty="0">
                          <a:solidFill>
                            <a:srgbClr val="050505"/>
                          </a:solidFill>
                          <a:effectLst/>
                          <a:latin typeface="Times New Roman" panose="02020603050405020304" pitchFamily="18" charset="0"/>
                          <a:ea typeface="Calibri" panose="020F0502020204030204" pitchFamily="34" charset="0"/>
                          <a:cs typeface="Times New Roman" panose="02020603050405020304" pitchFamily="18" charset="0"/>
                        </a:rPr>
                        <a:t>Drăgan Irina </a:t>
                      </a:r>
                    </a:p>
                    <a:p>
                      <a:pPr algn="just">
                        <a:lnSpc>
                          <a:spcPct val="100000"/>
                        </a:lnSpc>
                        <a:spcAft>
                          <a:spcPts val="0"/>
                        </a:spcAft>
                      </a:pPr>
                      <a:r>
                        <a:rPr lang="ro-RO" sz="2000" dirty="0" err="1">
                          <a:solidFill>
                            <a:srgbClr val="050505"/>
                          </a:solidFill>
                          <a:effectLst/>
                          <a:latin typeface="Times New Roman" panose="02020603050405020304" pitchFamily="18" charset="0"/>
                          <a:ea typeface="Calibri" panose="020F0502020204030204" pitchFamily="34" charset="0"/>
                        </a:rPr>
                        <a:t>Merlan</a:t>
                      </a:r>
                      <a:r>
                        <a:rPr lang="ro-RO" sz="2000" dirty="0">
                          <a:solidFill>
                            <a:srgbClr val="050505"/>
                          </a:solidFill>
                          <a:effectLst/>
                          <a:latin typeface="Times New Roman" panose="02020603050405020304" pitchFamily="18" charset="0"/>
                          <a:ea typeface="Calibri" panose="020F0502020204030204" pitchFamily="34" charset="0"/>
                        </a:rPr>
                        <a:t> Rodica</a:t>
                      </a:r>
                      <a:endParaRPr lang="en-US" dirty="0"/>
                    </a:p>
                  </a:txBody>
                  <a:tcPr/>
                </a:tc>
                <a:extLst>
                  <a:ext uri="{0D108BD9-81ED-4DB2-BD59-A6C34878D82A}">
                    <a16:rowId xmlns:a16="http://schemas.microsoft.com/office/drawing/2014/main" val="10003"/>
                  </a:ext>
                </a:extLst>
              </a:tr>
              <a:tr h="764289">
                <a:tc>
                  <a:txBody>
                    <a:bodyPr/>
                    <a:lstStyle/>
                    <a:p>
                      <a:pPr algn="just">
                        <a:lnSpc>
                          <a:spcPct val="115000"/>
                        </a:lnSpc>
                        <a:spcAft>
                          <a:spcPts val="1000"/>
                        </a:spcAft>
                      </a:pPr>
                      <a:r>
                        <a:rPr lang="ro-RO" sz="2000" b="1" i="1" dirty="0">
                          <a:latin typeface="Times New Roman" panose="02020603050405020304" pitchFamily="18" charset="0"/>
                          <a:cs typeface="Times New Roman" panose="02020603050405020304" pitchFamily="18" charset="0"/>
                        </a:rPr>
                        <a:t>Atelierul III: Studiu de caz: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Aplicarea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reperelor</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metodologice</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privind</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completarea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fișelor</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observare</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evaluare</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planificare</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bunăstării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copilului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vârsta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11-14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ani</a:t>
                      </a:r>
                      <a:r>
                        <a:rPr lang="ro-RO"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cs typeface="Times New Roman" panose="02020603050405020304" pitchFamily="18" charset="0"/>
                      </a:endParaRPr>
                    </a:p>
                  </a:txBody>
                  <a:tcPr/>
                </a:tc>
                <a:tc>
                  <a:txBody>
                    <a:bodyPr/>
                    <a:lstStyle/>
                    <a:p>
                      <a:pPr algn="l">
                        <a:lnSpc>
                          <a:spcPct val="115000"/>
                        </a:lnSpc>
                        <a:spcAft>
                          <a:spcPts val="1000"/>
                        </a:spcAft>
                      </a:pP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Mușinschi</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Inga, </a:t>
                      </a:r>
                      <a:r>
                        <a:rPr lang="ro-RO" sz="2000" dirty="0">
                          <a:solidFill>
                            <a:srgbClr val="333333"/>
                          </a:solidFill>
                          <a:effectLst/>
                          <a:latin typeface="Times New Roman" panose="02020603050405020304" pitchFamily="18" charset="0"/>
                          <a:ea typeface="Calibri" panose="020F0502020204030204" pitchFamily="34" charset="0"/>
                        </a:rPr>
                        <a:t>Drumea Olga</a:t>
                      </a:r>
                      <a:endParaRPr lang="en-US" dirty="0"/>
                    </a:p>
                  </a:txBody>
                  <a:tcPr/>
                </a:tc>
                <a:extLst>
                  <a:ext uri="{0D108BD9-81ED-4DB2-BD59-A6C34878D82A}">
                    <a16:rowId xmlns:a16="http://schemas.microsoft.com/office/drawing/2014/main" val="10004"/>
                  </a:ext>
                </a:extLst>
              </a:tr>
              <a:tr h="764289">
                <a:tc>
                  <a:txBody>
                    <a:bodyPr/>
                    <a:lstStyle/>
                    <a:p>
                      <a:pPr algn="just">
                        <a:lnSpc>
                          <a:spcPct val="115000"/>
                        </a:lnSpc>
                        <a:spcAft>
                          <a:spcPts val="1000"/>
                        </a:spcAft>
                      </a:pPr>
                      <a:r>
                        <a:rPr lang="ro-RO" sz="2000" b="1" i="1" dirty="0">
                          <a:latin typeface="Times New Roman" panose="02020603050405020304" pitchFamily="18" charset="0"/>
                          <a:cs typeface="Times New Roman" panose="02020603050405020304" pitchFamily="18" charset="0"/>
                        </a:rPr>
                        <a:t>Atelierul IV: </a:t>
                      </a:r>
                      <a:r>
                        <a:rPr lang="en-US"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Studiu</a:t>
                      </a:r>
                      <a:r>
                        <a:rPr lang="en-US"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2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caz</a:t>
                      </a:r>
                      <a:r>
                        <a:rPr lang="ro-RO"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Aplicarea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reperelor</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metodologice</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privind</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completarea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fișelor</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observare</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evaluare</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și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planificare</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bunăstării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copilului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vârsta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15-18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ani</a:t>
                      </a:r>
                      <a:r>
                        <a:rPr lang="ro-RO"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tc>
                <a:tc>
                  <a:txBody>
                    <a:bodyPr/>
                    <a:lstStyle/>
                    <a:p>
                      <a:pPr algn="l">
                        <a:lnSpc>
                          <a:spcPct val="115000"/>
                        </a:lnSpc>
                        <a:spcAft>
                          <a:spcPts val="1000"/>
                        </a:spcAft>
                      </a:pPr>
                      <a:r>
                        <a:rPr lang="en-US" sz="20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Răzvanț</a:t>
                      </a:r>
                      <a:r>
                        <a:rPr lang="en-US" sz="20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Cristina</a:t>
                      </a:r>
                      <a:r>
                        <a:rPr lang="ro-RO" sz="2000" dirty="0">
                          <a:solidFill>
                            <a:srgbClr val="05050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Calibri" panose="020F0502020204030204" pitchFamily="34" charset="0"/>
                        </a:rPr>
                        <a:t>Mocanu</a:t>
                      </a:r>
                      <a:r>
                        <a:rPr lang="en-US" sz="2000" dirty="0">
                          <a:solidFill>
                            <a:srgbClr val="333333"/>
                          </a:solidFill>
                          <a:effectLst/>
                          <a:latin typeface="Times New Roman" panose="02020603050405020304" pitchFamily="18" charset="0"/>
                          <a:ea typeface="Calibri" panose="020F0502020204030204" pitchFamily="34" charset="0"/>
                        </a:rPr>
                        <a:t> Liliana</a:t>
                      </a:r>
                      <a:r>
                        <a:rPr lang="en-US" sz="2000" dirty="0">
                          <a:solidFill>
                            <a:srgbClr val="050505"/>
                          </a:solidFill>
                          <a:effectLst/>
                          <a:latin typeface="Times New Roman" panose="02020603050405020304" pitchFamily="18" charset="0"/>
                          <a:ea typeface="Calibri" panose="020F0502020204030204" pitchFamily="34" charset="0"/>
                        </a:rPr>
                        <a:t> </a:t>
                      </a:r>
                      <a:endParaRPr lang="en-US" dirty="0"/>
                    </a:p>
                  </a:txBody>
                  <a:tcPr/>
                </a:tc>
                <a:extLst>
                  <a:ext uri="{0D108BD9-81ED-4DB2-BD59-A6C34878D82A}">
                    <a16:rowId xmlns:a16="http://schemas.microsoft.com/office/drawing/2014/main" val="10005"/>
                  </a:ext>
                </a:extLst>
              </a:tr>
              <a:tr h="2208661">
                <a:tc>
                  <a:txBody>
                    <a:bodyPr/>
                    <a:lstStyle/>
                    <a:p>
                      <a:pPr algn="just">
                        <a:lnSpc>
                          <a:spcPct val="100000"/>
                        </a:lnSpc>
                        <a:spcAft>
                          <a:spcPts val="0"/>
                        </a:spcAft>
                      </a:pPr>
                      <a:r>
                        <a:rPr lang="ro-RO" sz="2000" b="1" i="1" dirty="0">
                          <a:latin typeface="Times New Roman" panose="02020603050405020304" pitchFamily="18" charset="0"/>
                          <a:cs typeface="Times New Roman" panose="02020603050405020304" pitchFamily="18" charset="0"/>
                        </a:rPr>
                        <a:t>Atelierul V: </a:t>
                      </a:r>
                      <a:r>
                        <a:rPr lang="ro-RO"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Studiu de caz: </a:t>
                      </a:r>
                      <a:r>
                        <a:rPr lang="ro-RO"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Completarea fișelor-anexă a Ordinului comun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Cu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privire</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la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aprobarea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ro-RO"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Fișei de observare a bunăstării copilului</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ro-RO"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Fișei de evaluare a bunăstării copilului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ro-RO"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Fișei de planificare a acțiunilor pentru prevenirea primară a riscurilor privind bunăstarea copilului.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tc>
                  <a:txBody>
                    <a:bodyPr/>
                    <a:lstStyle/>
                    <a:p>
                      <a:pPr marL="228600" algn="l">
                        <a:lnSpc>
                          <a:spcPct val="107000"/>
                        </a:lnSpc>
                        <a:spcAft>
                          <a:spcPts val="0"/>
                        </a:spcAft>
                      </a:pPr>
                      <a:r>
                        <a:rPr lang="ro-RO"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Matran</a:t>
                      </a:r>
                      <a:r>
                        <a:rPr lang="ro-RO"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Adriana Croitoru E</a:t>
                      </a:r>
                      <a:r>
                        <a:rPr lang="ro-RO" sz="2000" dirty="0">
                          <a:solidFill>
                            <a:srgbClr val="000000"/>
                          </a:solidFill>
                          <a:effectLst/>
                          <a:latin typeface="Times New Roman" panose="02020603050405020304" pitchFamily="18" charset="0"/>
                          <a:ea typeface="Times New Roman" panose="02020603050405020304" pitchFamily="18" charset="0"/>
                        </a:rPr>
                        <a:t>lena  </a:t>
                      </a:r>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83179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40"/>
        <p:cNvGrpSpPr/>
        <p:nvPr/>
      </p:nvGrpSpPr>
      <p:grpSpPr>
        <a:xfrm>
          <a:off x="0" y="0"/>
          <a:ext cx="0" cy="0"/>
          <a:chOff x="0" y="0"/>
          <a:chExt cx="0" cy="0"/>
        </a:xfrm>
      </p:grpSpPr>
      <p:grpSp>
        <p:nvGrpSpPr>
          <p:cNvPr id="1250" name="Google Shape;1250;p75"/>
          <p:cNvGrpSpPr/>
          <p:nvPr/>
        </p:nvGrpSpPr>
        <p:grpSpPr>
          <a:xfrm>
            <a:off x="142133" y="147145"/>
            <a:ext cx="1191816" cy="960894"/>
            <a:chOff x="9144000" y="840363"/>
            <a:chExt cx="1618700" cy="1880350"/>
          </a:xfrm>
        </p:grpSpPr>
        <p:sp>
          <p:nvSpPr>
            <p:cNvPr id="1251" name="Google Shape;1251;p75"/>
            <p:cNvSpPr/>
            <p:nvPr/>
          </p:nvSpPr>
          <p:spPr>
            <a:xfrm>
              <a:off x="10502475" y="1331363"/>
              <a:ext cx="88425" cy="92575"/>
            </a:xfrm>
            <a:custGeom>
              <a:avLst/>
              <a:gdLst/>
              <a:ahLst/>
              <a:cxnLst/>
              <a:rect l="l" t="t" r="r" b="b"/>
              <a:pathLst>
                <a:path w="3537" h="3703" extrusionOk="0">
                  <a:moveTo>
                    <a:pt x="1435" y="0"/>
                  </a:moveTo>
                  <a:cubicBezTo>
                    <a:pt x="1368" y="901"/>
                    <a:pt x="935" y="1501"/>
                    <a:pt x="1" y="1668"/>
                  </a:cubicBezTo>
                  <a:cubicBezTo>
                    <a:pt x="34" y="1768"/>
                    <a:pt x="67" y="1868"/>
                    <a:pt x="67" y="2002"/>
                  </a:cubicBezTo>
                  <a:cubicBezTo>
                    <a:pt x="701" y="2068"/>
                    <a:pt x="1068" y="2469"/>
                    <a:pt x="1235" y="3036"/>
                  </a:cubicBezTo>
                  <a:lnTo>
                    <a:pt x="1235" y="3069"/>
                  </a:lnTo>
                  <a:cubicBezTo>
                    <a:pt x="1268" y="3136"/>
                    <a:pt x="1335" y="3236"/>
                    <a:pt x="1368" y="3336"/>
                  </a:cubicBezTo>
                  <a:cubicBezTo>
                    <a:pt x="1402" y="3469"/>
                    <a:pt x="1402" y="3569"/>
                    <a:pt x="1435" y="3703"/>
                  </a:cubicBezTo>
                  <a:cubicBezTo>
                    <a:pt x="2069" y="3136"/>
                    <a:pt x="2269" y="2135"/>
                    <a:pt x="3537" y="1802"/>
                  </a:cubicBezTo>
                  <a:cubicBezTo>
                    <a:pt x="2236" y="1535"/>
                    <a:pt x="2102" y="501"/>
                    <a:pt x="1435" y="34"/>
                  </a:cubicBezTo>
                  <a:lnTo>
                    <a:pt x="1435" y="0"/>
                  </a:lnTo>
                  <a:close/>
                </a:path>
              </a:pathLst>
            </a:custGeom>
            <a:solidFill>
              <a:srgbClr val="ECECF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2" name="Google Shape;1252;p75"/>
            <p:cNvSpPr/>
            <p:nvPr/>
          </p:nvSpPr>
          <p:spPr>
            <a:xfrm>
              <a:off x="9305800" y="1579038"/>
              <a:ext cx="944025" cy="894825"/>
            </a:xfrm>
            <a:custGeom>
              <a:avLst/>
              <a:gdLst/>
              <a:ahLst/>
              <a:cxnLst/>
              <a:rect l="l" t="t" r="r" b="b"/>
              <a:pathLst>
                <a:path w="37761" h="35793" extrusionOk="0">
                  <a:moveTo>
                    <a:pt x="12303" y="1"/>
                  </a:moveTo>
                  <a:cubicBezTo>
                    <a:pt x="11948" y="1"/>
                    <a:pt x="11639" y="246"/>
                    <a:pt x="11275" y="667"/>
                  </a:cubicBezTo>
                  <a:cubicBezTo>
                    <a:pt x="9173" y="3169"/>
                    <a:pt x="7005" y="5638"/>
                    <a:pt x="4904" y="8139"/>
                  </a:cubicBezTo>
                  <a:cubicBezTo>
                    <a:pt x="3236" y="10074"/>
                    <a:pt x="1401" y="11809"/>
                    <a:pt x="0" y="13944"/>
                  </a:cubicBezTo>
                  <a:cubicBezTo>
                    <a:pt x="400" y="14978"/>
                    <a:pt x="1334" y="15545"/>
                    <a:pt x="2102" y="16212"/>
                  </a:cubicBezTo>
                  <a:cubicBezTo>
                    <a:pt x="9507" y="22383"/>
                    <a:pt x="16846" y="28688"/>
                    <a:pt x="24251" y="34859"/>
                  </a:cubicBezTo>
                  <a:cubicBezTo>
                    <a:pt x="24718" y="35125"/>
                    <a:pt x="24985" y="35659"/>
                    <a:pt x="25518" y="35793"/>
                  </a:cubicBezTo>
                  <a:cubicBezTo>
                    <a:pt x="26085" y="35726"/>
                    <a:pt x="26352" y="35292"/>
                    <a:pt x="26686" y="34925"/>
                  </a:cubicBezTo>
                  <a:cubicBezTo>
                    <a:pt x="29354" y="31957"/>
                    <a:pt x="31956" y="28888"/>
                    <a:pt x="34558" y="25852"/>
                  </a:cubicBezTo>
                  <a:cubicBezTo>
                    <a:pt x="35626" y="24618"/>
                    <a:pt x="36960" y="23584"/>
                    <a:pt x="37527" y="21983"/>
                  </a:cubicBezTo>
                  <a:cubicBezTo>
                    <a:pt x="37760" y="21382"/>
                    <a:pt x="37527" y="20982"/>
                    <a:pt x="37060" y="20582"/>
                  </a:cubicBezTo>
                  <a:cubicBezTo>
                    <a:pt x="29088" y="13877"/>
                    <a:pt x="21149" y="7139"/>
                    <a:pt x="13210" y="434"/>
                  </a:cubicBezTo>
                  <a:cubicBezTo>
                    <a:pt x="12854" y="136"/>
                    <a:pt x="12566" y="1"/>
                    <a:pt x="12303"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3" name="Google Shape;1253;p75"/>
            <p:cNvSpPr/>
            <p:nvPr/>
          </p:nvSpPr>
          <p:spPr>
            <a:xfrm>
              <a:off x="9144000" y="1927613"/>
              <a:ext cx="782250" cy="735550"/>
            </a:xfrm>
            <a:custGeom>
              <a:avLst/>
              <a:gdLst/>
              <a:ahLst/>
              <a:cxnLst/>
              <a:rect l="l" t="t" r="r" b="b"/>
              <a:pathLst>
                <a:path w="31290" h="29422" extrusionOk="0">
                  <a:moveTo>
                    <a:pt x="6472" y="1"/>
                  </a:moveTo>
                  <a:cubicBezTo>
                    <a:pt x="6239" y="201"/>
                    <a:pt x="5938" y="368"/>
                    <a:pt x="5738" y="601"/>
                  </a:cubicBezTo>
                  <a:cubicBezTo>
                    <a:pt x="4337" y="2202"/>
                    <a:pt x="3070" y="3903"/>
                    <a:pt x="1602" y="5404"/>
                  </a:cubicBezTo>
                  <a:cubicBezTo>
                    <a:pt x="1" y="7072"/>
                    <a:pt x="134" y="8140"/>
                    <a:pt x="1836" y="9674"/>
                  </a:cubicBezTo>
                  <a:cubicBezTo>
                    <a:pt x="2903" y="10608"/>
                    <a:pt x="4004" y="11476"/>
                    <a:pt x="5071" y="12376"/>
                  </a:cubicBezTo>
                  <a:cubicBezTo>
                    <a:pt x="7573" y="14478"/>
                    <a:pt x="10108" y="16546"/>
                    <a:pt x="12543" y="18681"/>
                  </a:cubicBezTo>
                  <a:cubicBezTo>
                    <a:pt x="14378" y="20315"/>
                    <a:pt x="16346" y="21816"/>
                    <a:pt x="18181" y="23384"/>
                  </a:cubicBezTo>
                  <a:cubicBezTo>
                    <a:pt x="20582" y="25452"/>
                    <a:pt x="22884" y="27587"/>
                    <a:pt x="25486" y="29422"/>
                  </a:cubicBezTo>
                  <a:cubicBezTo>
                    <a:pt x="25853" y="27520"/>
                    <a:pt x="27020" y="26086"/>
                    <a:pt x="28354" y="24785"/>
                  </a:cubicBezTo>
                  <a:cubicBezTo>
                    <a:pt x="29255" y="23918"/>
                    <a:pt x="29922" y="22884"/>
                    <a:pt x="30689" y="21916"/>
                  </a:cubicBezTo>
                  <a:cubicBezTo>
                    <a:pt x="30990" y="21583"/>
                    <a:pt x="31290" y="21216"/>
                    <a:pt x="30990" y="20715"/>
                  </a:cubicBezTo>
                  <a:cubicBezTo>
                    <a:pt x="26153" y="16579"/>
                    <a:pt x="21316" y="12476"/>
                    <a:pt x="16479" y="8373"/>
                  </a:cubicBezTo>
                  <a:cubicBezTo>
                    <a:pt x="13144" y="5571"/>
                    <a:pt x="9808" y="2803"/>
                    <a:pt x="6472"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4" name="Google Shape;1254;p75"/>
            <p:cNvSpPr/>
            <p:nvPr/>
          </p:nvSpPr>
          <p:spPr>
            <a:xfrm>
              <a:off x="9793650" y="2128588"/>
              <a:ext cx="527050" cy="569400"/>
            </a:xfrm>
            <a:custGeom>
              <a:avLst/>
              <a:gdLst/>
              <a:ahLst/>
              <a:cxnLst/>
              <a:rect l="l" t="t" r="r" b="b"/>
              <a:pathLst>
                <a:path w="21082" h="22776" extrusionOk="0">
                  <a:moveTo>
                    <a:pt x="18013" y="1"/>
                  </a:moveTo>
                  <a:cubicBezTo>
                    <a:pt x="17713" y="268"/>
                    <a:pt x="17413" y="534"/>
                    <a:pt x="17146" y="835"/>
                  </a:cubicBezTo>
                  <a:cubicBezTo>
                    <a:pt x="13410" y="5104"/>
                    <a:pt x="9707" y="9407"/>
                    <a:pt x="6004" y="13677"/>
                  </a:cubicBezTo>
                  <a:cubicBezTo>
                    <a:pt x="5979" y="13675"/>
                    <a:pt x="5953" y="13674"/>
                    <a:pt x="5928" y="13674"/>
                  </a:cubicBezTo>
                  <a:cubicBezTo>
                    <a:pt x="5566" y="13674"/>
                    <a:pt x="5289" y="13894"/>
                    <a:pt x="5070" y="14144"/>
                  </a:cubicBezTo>
                  <a:cubicBezTo>
                    <a:pt x="3669" y="15745"/>
                    <a:pt x="2202" y="17313"/>
                    <a:pt x="867" y="18981"/>
                  </a:cubicBezTo>
                  <a:cubicBezTo>
                    <a:pt x="0" y="20082"/>
                    <a:pt x="134" y="21082"/>
                    <a:pt x="1201" y="22083"/>
                  </a:cubicBezTo>
                  <a:cubicBezTo>
                    <a:pt x="1725" y="22542"/>
                    <a:pt x="2226" y="22776"/>
                    <a:pt x="2730" y="22776"/>
                  </a:cubicBezTo>
                  <a:cubicBezTo>
                    <a:pt x="3251" y="22776"/>
                    <a:pt x="3777" y="22525"/>
                    <a:pt x="4337" y="22016"/>
                  </a:cubicBezTo>
                  <a:cubicBezTo>
                    <a:pt x="4670" y="21716"/>
                    <a:pt x="4970" y="21383"/>
                    <a:pt x="5170" y="20949"/>
                  </a:cubicBezTo>
                  <a:cubicBezTo>
                    <a:pt x="5271" y="20682"/>
                    <a:pt x="5237" y="20382"/>
                    <a:pt x="5037" y="20182"/>
                  </a:cubicBezTo>
                  <a:cubicBezTo>
                    <a:pt x="4337" y="19481"/>
                    <a:pt x="4670" y="18948"/>
                    <a:pt x="5170" y="18314"/>
                  </a:cubicBezTo>
                  <a:cubicBezTo>
                    <a:pt x="5492" y="17912"/>
                    <a:pt x="5813" y="17704"/>
                    <a:pt x="6171" y="17704"/>
                  </a:cubicBezTo>
                  <a:cubicBezTo>
                    <a:pt x="6408" y="17704"/>
                    <a:pt x="6660" y="17795"/>
                    <a:pt x="6938" y="17980"/>
                  </a:cubicBezTo>
                  <a:cubicBezTo>
                    <a:pt x="7030" y="18035"/>
                    <a:pt x="7152" y="18060"/>
                    <a:pt x="7277" y="18060"/>
                  </a:cubicBezTo>
                  <a:cubicBezTo>
                    <a:pt x="7379" y="18060"/>
                    <a:pt x="7482" y="18044"/>
                    <a:pt x="7572" y="18014"/>
                  </a:cubicBezTo>
                  <a:cubicBezTo>
                    <a:pt x="8339" y="17580"/>
                    <a:pt x="8773" y="16779"/>
                    <a:pt x="9407" y="16246"/>
                  </a:cubicBezTo>
                  <a:cubicBezTo>
                    <a:pt x="12976" y="12109"/>
                    <a:pt x="16545" y="8006"/>
                    <a:pt x="20148" y="3870"/>
                  </a:cubicBezTo>
                  <a:cubicBezTo>
                    <a:pt x="20481" y="3470"/>
                    <a:pt x="21082" y="3103"/>
                    <a:pt x="20782" y="2369"/>
                  </a:cubicBezTo>
                  <a:cubicBezTo>
                    <a:pt x="19848" y="1568"/>
                    <a:pt x="18914" y="801"/>
                    <a:pt x="18013" y="1"/>
                  </a:cubicBezTo>
                  <a:close/>
                </a:path>
              </a:pathLst>
            </a:custGeom>
            <a:solidFill>
              <a:srgbClr val="F7F7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5" name="Google Shape;1255;p75"/>
            <p:cNvSpPr/>
            <p:nvPr/>
          </p:nvSpPr>
          <p:spPr>
            <a:xfrm>
              <a:off x="10021300" y="2182338"/>
              <a:ext cx="324425" cy="364100"/>
            </a:xfrm>
            <a:custGeom>
              <a:avLst/>
              <a:gdLst/>
              <a:ahLst/>
              <a:cxnLst/>
              <a:rect l="l" t="t" r="r" b="b"/>
              <a:pathLst>
                <a:path w="12977" h="14564" extrusionOk="0">
                  <a:moveTo>
                    <a:pt x="12340" y="1"/>
                  </a:moveTo>
                  <a:cubicBezTo>
                    <a:pt x="12125" y="1"/>
                    <a:pt x="11895" y="139"/>
                    <a:pt x="11676" y="219"/>
                  </a:cubicBezTo>
                  <a:cubicBezTo>
                    <a:pt x="11008" y="1020"/>
                    <a:pt x="10375" y="1854"/>
                    <a:pt x="9708" y="2654"/>
                  </a:cubicBezTo>
                  <a:cubicBezTo>
                    <a:pt x="6472" y="6390"/>
                    <a:pt x="3236" y="10126"/>
                    <a:pt x="1" y="13896"/>
                  </a:cubicBezTo>
                  <a:cubicBezTo>
                    <a:pt x="56" y="14309"/>
                    <a:pt x="225" y="14563"/>
                    <a:pt x="584" y="14563"/>
                  </a:cubicBezTo>
                  <a:cubicBezTo>
                    <a:pt x="659" y="14563"/>
                    <a:pt x="742" y="14552"/>
                    <a:pt x="835" y="14529"/>
                  </a:cubicBezTo>
                  <a:cubicBezTo>
                    <a:pt x="4671" y="10126"/>
                    <a:pt x="8507" y="5723"/>
                    <a:pt x="12343" y="1320"/>
                  </a:cubicBezTo>
                  <a:cubicBezTo>
                    <a:pt x="12610" y="1020"/>
                    <a:pt x="12977" y="686"/>
                    <a:pt x="12743" y="252"/>
                  </a:cubicBezTo>
                  <a:cubicBezTo>
                    <a:pt x="12622" y="64"/>
                    <a:pt x="12485" y="1"/>
                    <a:pt x="12340"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6" name="Google Shape;1256;p75"/>
            <p:cNvSpPr/>
            <p:nvPr/>
          </p:nvSpPr>
          <p:spPr>
            <a:xfrm>
              <a:off x="9766950" y="2445488"/>
              <a:ext cx="176825" cy="275225"/>
            </a:xfrm>
            <a:custGeom>
              <a:avLst/>
              <a:gdLst/>
              <a:ahLst/>
              <a:cxnLst/>
              <a:rect l="l" t="t" r="r" b="b"/>
              <a:pathLst>
                <a:path w="7073" h="11009" extrusionOk="0">
                  <a:moveTo>
                    <a:pt x="6072" y="0"/>
                  </a:moveTo>
                  <a:cubicBezTo>
                    <a:pt x="4938" y="1768"/>
                    <a:pt x="3537" y="3370"/>
                    <a:pt x="2102" y="4937"/>
                  </a:cubicBezTo>
                  <a:cubicBezTo>
                    <a:pt x="1135" y="5971"/>
                    <a:pt x="1" y="7039"/>
                    <a:pt x="568" y="8707"/>
                  </a:cubicBezTo>
                  <a:cubicBezTo>
                    <a:pt x="1035" y="9174"/>
                    <a:pt x="1535" y="9674"/>
                    <a:pt x="2035" y="10108"/>
                  </a:cubicBezTo>
                  <a:cubicBezTo>
                    <a:pt x="2701" y="10709"/>
                    <a:pt x="3320" y="11009"/>
                    <a:pt x="3925" y="11009"/>
                  </a:cubicBezTo>
                  <a:cubicBezTo>
                    <a:pt x="4564" y="11009"/>
                    <a:pt x="5188" y="10675"/>
                    <a:pt x="5838" y="10008"/>
                  </a:cubicBezTo>
                  <a:cubicBezTo>
                    <a:pt x="6272" y="9607"/>
                    <a:pt x="6605" y="9107"/>
                    <a:pt x="6972" y="8673"/>
                  </a:cubicBezTo>
                  <a:cubicBezTo>
                    <a:pt x="7030" y="8124"/>
                    <a:pt x="6763" y="7926"/>
                    <a:pt x="6343" y="7926"/>
                  </a:cubicBezTo>
                  <a:cubicBezTo>
                    <a:pt x="6278" y="7926"/>
                    <a:pt x="6210" y="7931"/>
                    <a:pt x="6138" y="7939"/>
                  </a:cubicBezTo>
                  <a:cubicBezTo>
                    <a:pt x="5805" y="8306"/>
                    <a:pt x="5438" y="8673"/>
                    <a:pt x="5138" y="9040"/>
                  </a:cubicBezTo>
                  <a:cubicBezTo>
                    <a:pt x="4721" y="9557"/>
                    <a:pt x="4312" y="9791"/>
                    <a:pt x="3895" y="9791"/>
                  </a:cubicBezTo>
                  <a:cubicBezTo>
                    <a:pt x="3478" y="9791"/>
                    <a:pt x="3053" y="9557"/>
                    <a:pt x="2603" y="9140"/>
                  </a:cubicBezTo>
                  <a:cubicBezTo>
                    <a:pt x="1468" y="8106"/>
                    <a:pt x="1368" y="7639"/>
                    <a:pt x="2269" y="6538"/>
                  </a:cubicBezTo>
                  <a:cubicBezTo>
                    <a:pt x="3870" y="4704"/>
                    <a:pt x="5471" y="2836"/>
                    <a:pt x="7072" y="1001"/>
                  </a:cubicBezTo>
                  <a:cubicBezTo>
                    <a:pt x="6839" y="534"/>
                    <a:pt x="6539" y="201"/>
                    <a:pt x="6072" y="0"/>
                  </a:cubicBezTo>
                  <a:close/>
                </a:path>
              </a:pathLst>
            </a:custGeom>
            <a:solidFill>
              <a:srgbClr val="66575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7" name="Google Shape;1257;p75"/>
            <p:cNvSpPr/>
            <p:nvPr/>
          </p:nvSpPr>
          <p:spPr>
            <a:xfrm>
              <a:off x="9887050" y="2557163"/>
              <a:ext cx="146775" cy="159375"/>
            </a:xfrm>
            <a:custGeom>
              <a:avLst/>
              <a:gdLst/>
              <a:ahLst/>
              <a:cxnLst/>
              <a:rect l="l" t="t" r="r" b="b"/>
              <a:pathLst>
                <a:path w="5871" h="6375" extrusionOk="0">
                  <a:moveTo>
                    <a:pt x="2341" y="1"/>
                  </a:moveTo>
                  <a:cubicBezTo>
                    <a:pt x="1807" y="1"/>
                    <a:pt x="1333" y="401"/>
                    <a:pt x="901" y="1171"/>
                  </a:cubicBezTo>
                  <a:cubicBezTo>
                    <a:pt x="834" y="1304"/>
                    <a:pt x="734" y="1404"/>
                    <a:pt x="634" y="1471"/>
                  </a:cubicBezTo>
                  <a:cubicBezTo>
                    <a:pt x="0" y="2005"/>
                    <a:pt x="0" y="2472"/>
                    <a:pt x="767" y="2939"/>
                  </a:cubicBezTo>
                  <a:cubicBezTo>
                    <a:pt x="1001" y="3072"/>
                    <a:pt x="1134" y="3306"/>
                    <a:pt x="1334" y="3506"/>
                  </a:cubicBezTo>
                  <a:cubicBezTo>
                    <a:pt x="1668" y="3639"/>
                    <a:pt x="2002" y="3839"/>
                    <a:pt x="2168" y="4206"/>
                  </a:cubicBezTo>
                  <a:cubicBezTo>
                    <a:pt x="3136" y="4907"/>
                    <a:pt x="4103" y="5607"/>
                    <a:pt x="5170" y="6375"/>
                  </a:cubicBezTo>
                  <a:cubicBezTo>
                    <a:pt x="5271" y="5607"/>
                    <a:pt x="5337" y="5040"/>
                    <a:pt x="5437" y="4473"/>
                  </a:cubicBezTo>
                  <a:cubicBezTo>
                    <a:pt x="5604" y="3372"/>
                    <a:pt x="5871" y="2238"/>
                    <a:pt x="4637" y="1504"/>
                  </a:cubicBezTo>
                  <a:cubicBezTo>
                    <a:pt x="4603" y="904"/>
                    <a:pt x="4170" y="804"/>
                    <a:pt x="3703" y="737"/>
                  </a:cubicBezTo>
                  <a:cubicBezTo>
                    <a:pt x="3207" y="242"/>
                    <a:pt x="2756" y="1"/>
                    <a:pt x="2341" y="1"/>
                  </a:cubicBezTo>
                  <a:close/>
                </a:path>
              </a:pathLst>
            </a:custGeom>
            <a:solidFill>
              <a:srgbClr val="9B742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8" name="Google Shape;1258;p75"/>
            <p:cNvSpPr/>
            <p:nvPr/>
          </p:nvSpPr>
          <p:spPr>
            <a:xfrm>
              <a:off x="9979600" y="2529713"/>
              <a:ext cx="62575" cy="65075"/>
            </a:xfrm>
            <a:custGeom>
              <a:avLst/>
              <a:gdLst/>
              <a:ahLst/>
              <a:cxnLst/>
              <a:rect l="l" t="t" r="r" b="b"/>
              <a:pathLst>
                <a:path w="2503" h="2603" extrusionOk="0">
                  <a:moveTo>
                    <a:pt x="1669" y="1"/>
                  </a:moveTo>
                  <a:cubicBezTo>
                    <a:pt x="1135" y="601"/>
                    <a:pt x="568" y="1235"/>
                    <a:pt x="1" y="1835"/>
                  </a:cubicBezTo>
                  <a:cubicBezTo>
                    <a:pt x="334" y="2069"/>
                    <a:pt x="635" y="2336"/>
                    <a:pt x="935" y="2602"/>
                  </a:cubicBezTo>
                  <a:cubicBezTo>
                    <a:pt x="1468" y="1935"/>
                    <a:pt x="2002" y="1268"/>
                    <a:pt x="2503" y="634"/>
                  </a:cubicBezTo>
                  <a:cubicBezTo>
                    <a:pt x="2236" y="401"/>
                    <a:pt x="1969" y="201"/>
                    <a:pt x="1669" y="1"/>
                  </a:cubicBezTo>
                  <a:close/>
                </a:path>
              </a:pathLst>
            </a:custGeom>
            <a:solidFill>
              <a:srgbClr val="66575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9" name="Google Shape;1259;p75"/>
            <p:cNvSpPr/>
            <p:nvPr/>
          </p:nvSpPr>
          <p:spPr>
            <a:xfrm>
              <a:off x="10074675" y="840363"/>
              <a:ext cx="132625" cy="170800"/>
            </a:xfrm>
            <a:custGeom>
              <a:avLst/>
              <a:gdLst/>
              <a:ahLst/>
              <a:cxnLst/>
              <a:rect l="l" t="t" r="r" b="b"/>
              <a:pathLst>
                <a:path w="5305" h="6832" extrusionOk="0">
                  <a:moveTo>
                    <a:pt x="3384" y="0"/>
                  </a:moveTo>
                  <a:cubicBezTo>
                    <a:pt x="3062" y="0"/>
                    <a:pt x="2736" y="60"/>
                    <a:pt x="2402" y="226"/>
                  </a:cubicBezTo>
                  <a:cubicBezTo>
                    <a:pt x="1468" y="393"/>
                    <a:pt x="934" y="1094"/>
                    <a:pt x="768" y="1827"/>
                  </a:cubicBezTo>
                  <a:cubicBezTo>
                    <a:pt x="334" y="3462"/>
                    <a:pt x="0" y="5130"/>
                    <a:pt x="0" y="6831"/>
                  </a:cubicBezTo>
                  <a:cubicBezTo>
                    <a:pt x="634" y="6397"/>
                    <a:pt x="1268" y="5964"/>
                    <a:pt x="1602" y="5263"/>
                  </a:cubicBezTo>
                  <a:cubicBezTo>
                    <a:pt x="2132" y="5538"/>
                    <a:pt x="2674" y="5686"/>
                    <a:pt x="3228" y="5686"/>
                  </a:cubicBezTo>
                  <a:cubicBezTo>
                    <a:pt x="3614" y="5686"/>
                    <a:pt x="4006" y="5614"/>
                    <a:pt x="4404" y="5463"/>
                  </a:cubicBezTo>
                  <a:cubicBezTo>
                    <a:pt x="4704" y="3762"/>
                    <a:pt x="5004" y="2028"/>
                    <a:pt x="5304" y="326"/>
                  </a:cubicBezTo>
                  <a:cubicBezTo>
                    <a:pt x="4659" y="237"/>
                    <a:pt x="4029" y="0"/>
                    <a:pt x="3384"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0" name="Google Shape;1260;p75"/>
            <p:cNvSpPr/>
            <p:nvPr/>
          </p:nvSpPr>
          <p:spPr>
            <a:xfrm>
              <a:off x="9973775" y="1484813"/>
              <a:ext cx="129275" cy="162625"/>
            </a:xfrm>
            <a:custGeom>
              <a:avLst/>
              <a:gdLst/>
              <a:ahLst/>
              <a:cxnLst/>
              <a:rect l="l" t="t" r="r" b="b"/>
              <a:pathLst>
                <a:path w="5171" h="6505" extrusionOk="0">
                  <a:moveTo>
                    <a:pt x="3468" y="0"/>
                  </a:moveTo>
                  <a:cubicBezTo>
                    <a:pt x="3094" y="0"/>
                    <a:pt x="2717" y="62"/>
                    <a:pt x="2335" y="233"/>
                  </a:cubicBezTo>
                  <a:cubicBezTo>
                    <a:pt x="1568" y="400"/>
                    <a:pt x="1201" y="967"/>
                    <a:pt x="801" y="1568"/>
                  </a:cubicBezTo>
                  <a:cubicBezTo>
                    <a:pt x="334" y="3169"/>
                    <a:pt x="34" y="4803"/>
                    <a:pt x="0" y="6505"/>
                  </a:cubicBezTo>
                  <a:cubicBezTo>
                    <a:pt x="367" y="5704"/>
                    <a:pt x="1068" y="5304"/>
                    <a:pt x="1802" y="4937"/>
                  </a:cubicBezTo>
                  <a:cubicBezTo>
                    <a:pt x="2005" y="4892"/>
                    <a:pt x="2206" y="4874"/>
                    <a:pt x="2407" y="4874"/>
                  </a:cubicBezTo>
                  <a:cubicBezTo>
                    <a:pt x="3094" y="4874"/>
                    <a:pt x="3765" y="5085"/>
                    <a:pt x="4437" y="5137"/>
                  </a:cubicBezTo>
                  <a:cubicBezTo>
                    <a:pt x="4670" y="3502"/>
                    <a:pt x="4937" y="1868"/>
                    <a:pt x="5171" y="267"/>
                  </a:cubicBezTo>
                  <a:cubicBezTo>
                    <a:pt x="4605" y="146"/>
                    <a:pt x="4040" y="0"/>
                    <a:pt x="3468"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1" name="Google Shape;1261;p75"/>
            <p:cNvSpPr/>
            <p:nvPr/>
          </p:nvSpPr>
          <p:spPr>
            <a:xfrm>
              <a:off x="10051325" y="1009613"/>
              <a:ext cx="127625" cy="148300"/>
            </a:xfrm>
            <a:custGeom>
              <a:avLst/>
              <a:gdLst/>
              <a:ahLst/>
              <a:cxnLst/>
              <a:rect l="l" t="t" r="r" b="b"/>
              <a:pathLst>
                <a:path w="5105" h="5932" extrusionOk="0">
                  <a:moveTo>
                    <a:pt x="3296" y="0"/>
                  </a:moveTo>
                  <a:cubicBezTo>
                    <a:pt x="2965" y="0"/>
                    <a:pt x="2633" y="43"/>
                    <a:pt x="2302" y="161"/>
                  </a:cubicBezTo>
                  <a:cubicBezTo>
                    <a:pt x="1568" y="428"/>
                    <a:pt x="1068" y="895"/>
                    <a:pt x="701" y="1562"/>
                  </a:cubicBezTo>
                  <a:cubicBezTo>
                    <a:pt x="267" y="2996"/>
                    <a:pt x="34" y="4431"/>
                    <a:pt x="0" y="5932"/>
                  </a:cubicBezTo>
                  <a:cubicBezTo>
                    <a:pt x="401" y="5065"/>
                    <a:pt x="1101" y="4531"/>
                    <a:pt x="2035" y="4264"/>
                  </a:cubicBezTo>
                  <a:cubicBezTo>
                    <a:pt x="2162" y="4259"/>
                    <a:pt x="2289" y="4256"/>
                    <a:pt x="2415" y="4256"/>
                  </a:cubicBezTo>
                  <a:cubicBezTo>
                    <a:pt x="3088" y="4256"/>
                    <a:pt x="3758" y="4334"/>
                    <a:pt x="4404" y="4531"/>
                  </a:cubicBezTo>
                  <a:cubicBezTo>
                    <a:pt x="4637" y="3097"/>
                    <a:pt x="4871" y="1662"/>
                    <a:pt x="5104" y="228"/>
                  </a:cubicBezTo>
                  <a:cubicBezTo>
                    <a:pt x="4501" y="142"/>
                    <a:pt x="3899" y="0"/>
                    <a:pt x="3296"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2" name="Google Shape;1262;p75"/>
            <p:cNvSpPr/>
            <p:nvPr/>
          </p:nvSpPr>
          <p:spPr>
            <a:xfrm>
              <a:off x="10077175" y="848513"/>
              <a:ext cx="685525" cy="860050"/>
            </a:xfrm>
            <a:custGeom>
              <a:avLst/>
              <a:gdLst/>
              <a:ahLst/>
              <a:cxnLst/>
              <a:rect l="l" t="t" r="r" b="b"/>
              <a:pathLst>
                <a:path w="27421" h="34402" extrusionOk="0">
                  <a:moveTo>
                    <a:pt x="5204" y="0"/>
                  </a:moveTo>
                  <a:cubicBezTo>
                    <a:pt x="4837" y="234"/>
                    <a:pt x="4671" y="601"/>
                    <a:pt x="4604" y="1001"/>
                  </a:cubicBezTo>
                  <a:cubicBezTo>
                    <a:pt x="4404" y="2335"/>
                    <a:pt x="4103" y="3703"/>
                    <a:pt x="4003" y="5071"/>
                  </a:cubicBezTo>
                  <a:cubicBezTo>
                    <a:pt x="3870" y="5571"/>
                    <a:pt x="3803" y="6105"/>
                    <a:pt x="3770" y="6638"/>
                  </a:cubicBezTo>
                  <a:cubicBezTo>
                    <a:pt x="3436" y="8039"/>
                    <a:pt x="3236" y="9440"/>
                    <a:pt x="3103" y="10875"/>
                  </a:cubicBezTo>
                  <a:cubicBezTo>
                    <a:pt x="2602" y="12976"/>
                    <a:pt x="2369" y="15078"/>
                    <a:pt x="2035" y="17213"/>
                  </a:cubicBezTo>
                  <a:cubicBezTo>
                    <a:pt x="1602" y="19981"/>
                    <a:pt x="1068" y="22750"/>
                    <a:pt x="768" y="25552"/>
                  </a:cubicBezTo>
                  <a:cubicBezTo>
                    <a:pt x="401" y="26920"/>
                    <a:pt x="267" y="28321"/>
                    <a:pt x="67" y="29688"/>
                  </a:cubicBezTo>
                  <a:cubicBezTo>
                    <a:pt x="1" y="30022"/>
                    <a:pt x="34" y="30355"/>
                    <a:pt x="234" y="30656"/>
                  </a:cubicBezTo>
                  <a:cubicBezTo>
                    <a:pt x="634" y="31056"/>
                    <a:pt x="1168" y="31089"/>
                    <a:pt x="1702" y="31189"/>
                  </a:cubicBezTo>
                  <a:cubicBezTo>
                    <a:pt x="8273" y="32223"/>
                    <a:pt x="14844" y="33291"/>
                    <a:pt x="21449" y="34325"/>
                  </a:cubicBezTo>
                  <a:cubicBezTo>
                    <a:pt x="21661" y="34363"/>
                    <a:pt x="21873" y="34402"/>
                    <a:pt x="22085" y="34402"/>
                  </a:cubicBezTo>
                  <a:cubicBezTo>
                    <a:pt x="22240" y="34402"/>
                    <a:pt x="22395" y="34381"/>
                    <a:pt x="22550" y="34325"/>
                  </a:cubicBezTo>
                  <a:cubicBezTo>
                    <a:pt x="24118" y="24385"/>
                    <a:pt x="25719" y="14444"/>
                    <a:pt x="27320" y="4504"/>
                  </a:cubicBezTo>
                  <a:cubicBezTo>
                    <a:pt x="27420" y="3803"/>
                    <a:pt x="27220" y="3470"/>
                    <a:pt x="26486" y="3336"/>
                  </a:cubicBezTo>
                  <a:cubicBezTo>
                    <a:pt x="19414" y="2235"/>
                    <a:pt x="12309" y="1135"/>
                    <a:pt x="520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3" name="Google Shape;1263;p75"/>
            <p:cNvSpPr/>
            <p:nvPr/>
          </p:nvSpPr>
          <p:spPr>
            <a:xfrm>
              <a:off x="9992125" y="1107013"/>
              <a:ext cx="170125" cy="527075"/>
            </a:xfrm>
            <a:custGeom>
              <a:avLst/>
              <a:gdLst/>
              <a:ahLst/>
              <a:cxnLst/>
              <a:rect l="l" t="t" r="r" b="b"/>
              <a:pathLst>
                <a:path w="6805" h="21083" extrusionOk="0">
                  <a:moveTo>
                    <a:pt x="5197" y="0"/>
                  </a:moveTo>
                  <a:cubicBezTo>
                    <a:pt x="4197" y="0"/>
                    <a:pt x="3104" y="481"/>
                    <a:pt x="2635" y="1235"/>
                  </a:cubicBezTo>
                  <a:cubicBezTo>
                    <a:pt x="1234" y="6372"/>
                    <a:pt x="867" y="11276"/>
                    <a:pt x="0" y="16380"/>
                  </a:cubicBezTo>
                  <a:cubicBezTo>
                    <a:pt x="6305" y="13277"/>
                    <a:pt x="3269" y="21083"/>
                    <a:pt x="6805" y="635"/>
                  </a:cubicBezTo>
                  <a:cubicBezTo>
                    <a:pt x="6429" y="194"/>
                    <a:pt x="5832" y="0"/>
                    <a:pt x="5197"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4" name="Google Shape;1264;p75"/>
            <p:cNvSpPr/>
            <p:nvPr/>
          </p:nvSpPr>
          <p:spPr>
            <a:xfrm>
              <a:off x="9952075" y="1599138"/>
              <a:ext cx="688850" cy="253175"/>
            </a:xfrm>
            <a:custGeom>
              <a:avLst/>
              <a:gdLst/>
              <a:ahLst/>
              <a:cxnLst/>
              <a:rect l="l" t="t" r="r" b="b"/>
              <a:pathLst>
                <a:path w="27554" h="10127" extrusionOk="0">
                  <a:moveTo>
                    <a:pt x="3689" y="1"/>
                  </a:moveTo>
                  <a:cubicBezTo>
                    <a:pt x="3400" y="1"/>
                    <a:pt x="3103" y="30"/>
                    <a:pt x="2803" y="64"/>
                  </a:cubicBezTo>
                  <a:cubicBezTo>
                    <a:pt x="1936" y="464"/>
                    <a:pt x="968" y="731"/>
                    <a:pt x="868" y="1932"/>
                  </a:cubicBezTo>
                  <a:cubicBezTo>
                    <a:pt x="1" y="4066"/>
                    <a:pt x="835" y="6101"/>
                    <a:pt x="2803" y="6435"/>
                  </a:cubicBezTo>
                  <a:cubicBezTo>
                    <a:pt x="10475" y="7669"/>
                    <a:pt x="18147" y="8870"/>
                    <a:pt x="25819" y="10104"/>
                  </a:cubicBezTo>
                  <a:cubicBezTo>
                    <a:pt x="25919" y="10119"/>
                    <a:pt x="26009" y="10127"/>
                    <a:pt x="26091" y="10127"/>
                  </a:cubicBezTo>
                  <a:cubicBezTo>
                    <a:pt x="26560" y="10127"/>
                    <a:pt x="26753" y="9881"/>
                    <a:pt x="26753" y="9370"/>
                  </a:cubicBezTo>
                  <a:cubicBezTo>
                    <a:pt x="26520" y="9003"/>
                    <a:pt x="26420" y="8536"/>
                    <a:pt x="25986" y="8336"/>
                  </a:cubicBezTo>
                  <a:cubicBezTo>
                    <a:pt x="25886" y="8370"/>
                    <a:pt x="25819" y="8403"/>
                    <a:pt x="25753" y="8470"/>
                  </a:cubicBezTo>
                  <a:cubicBezTo>
                    <a:pt x="25605" y="8636"/>
                    <a:pt x="25436" y="8679"/>
                    <a:pt x="25259" y="8679"/>
                  </a:cubicBezTo>
                  <a:cubicBezTo>
                    <a:pt x="25116" y="8679"/>
                    <a:pt x="24967" y="8651"/>
                    <a:pt x="24819" y="8636"/>
                  </a:cubicBezTo>
                  <a:cubicBezTo>
                    <a:pt x="24352" y="8603"/>
                    <a:pt x="23885" y="8436"/>
                    <a:pt x="23418" y="8436"/>
                  </a:cubicBezTo>
                  <a:cubicBezTo>
                    <a:pt x="18314" y="7669"/>
                    <a:pt x="13244" y="6802"/>
                    <a:pt x="8140" y="6068"/>
                  </a:cubicBezTo>
                  <a:cubicBezTo>
                    <a:pt x="8023" y="6156"/>
                    <a:pt x="7921" y="6191"/>
                    <a:pt x="7831" y="6191"/>
                  </a:cubicBezTo>
                  <a:cubicBezTo>
                    <a:pt x="7509" y="6191"/>
                    <a:pt x="7318" y="5753"/>
                    <a:pt x="7006" y="5701"/>
                  </a:cubicBezTo>
                  <a:cubicBezTo>
                    <a:pt x="6572" y="5568"/>
                    <a:pt x="6105" y="5501"/>
                    <a:pt x="5638" y="5467"/>
                  </a:cubicBezTo>
                  <a:cubicBezTo>
                    <a:pt x="5394" y="5486"/>
                    <a:pt x="5150" y="5579"/>
                    <a:pt x="4917" y="5579"/>
                  </a:cubicBezTo>
                  <a:cubicBezTo>
                    <a:pt x="4737" y="5579"/>
                    <a:pt x="4564" y="5523"/>
                    <a:pt x="4404" y="5334"/>
                  </a:cubicBezTo>
                  <a:cubicBezTo>
                    <a:pt x="4071" y="5134"/>
                    <a:pt x="3670" y="5134"/>
                    <a:pt x="3303" y="5067"/>
                  </a:cubicBezTo>
                  <a:cubicBezTo>
                    <a:pt x="2236" y="4900"/>
                    <a:pt x="1702" y="3933"/>
                    <a:pt x="2069" y="2899"/>
                  </a:cubicBezTo>
                  <a:cubicBezTo>
                    <a:pt x="2169" y="2599"/>
                    <a:pt x="2403" y="2365"/>
                    <a:pt x="2569" y="2098"/>
                  </a:cubicBezTo>
                  <a:cubicBezTo>
                    <a:pt x="2841" y="1807"/>
                    <a:pt x="3147" y="1731"/>
                    <a:pt x="3473" y="1731"/>
                  </a:cubicBezTo>
                  <a:cubicBezTo>
                    <a:pt x="3708" y="1731"/>
                    <a:pt x="3953" y="1770"/>
                    <a:pt x="4204" y="1798"/>
                  </a:cubicBezTo>
                  <a:cubicBezTo>
                    <a:pt x="11576" y="2966"/>
                    <a:pt x="18948" y="4167"/>
                    <a:pt x="26320" y="5334"/>
                  </a:cubicBezTo>
                  <a:cubicBezTo>
                    <a:pt x="26449" y="5364"/>
                    <a:pt x="26575" y="5382"/>
                    <a:pt x="26696" y="5382"/>
                  </a:cubicBezTo>
                  <a:cubicBezTo>
                    <a:pt x="26983" y="5382"/>
                    <a:pt x="27243" y="5282"/>
                    <a:pt x="27454" y="5000"/>
                  </a:cubicBezTo>
                  <a:cubicBezTo>
                    <a:pt x="27487" y="4767"/>
                    <a:pt x="27521" y="4533"/>
                    <a:pt x="27554" y="4300"/>
                  </a:cubicBezTo>
                  <a:cubicBezTo>
                    <a:pt x="27220" y="4000"/>
                    <a:pt x="26753" y="3966"/>
                    <a:pt x="26320" y="3900"/>
                  </a:cubicBezTo>
                  <a:cubicBezTo>
                    <a:pt x="19315" y="2799"/>
                    <a:pt x="12310" y="1665"/>
                    <a:pt x="5305" y="564"/>
                  </a:cubicBezTo>
                  <a:cubicBezTo>
                    <a:pt x="4815" y="119"/>
                    <a:pt x="4267" y="1"/>
                    <a:pt x="3689"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5" name="Google Shape;1265;p75"/>
            <p:cNvSpPr/>
            <p:nvPr/>
          </p:nvSpPr>
          <p:spPr>
            <a:xfrm>
              <a:off x="10064675" y="970863"/>
              <a:ext cx="120100" cy="73400"/>
            </a:xfrm>
            <a:custGeom>
              <a:avLst/>
              <a:gdLst/>
              <a:ahLst/>
              <a:cxnLst/>
              <a:rect l="l" t="t" r="r" b="b"/>
              <a:pathLst>
                <a:path w="4804" h="2936" extrusionOk="0">
                  <a:moveTo>
                    <a:pt x="3149" y="1"/>
                  </a:moveTo>
                  <a:cubicBezTo>
                    <a:pt x="1903" y="1"/>
                    <a:pt x="870" y="483"/>
                    <a:pt x="400" y="1611"/>
                  </a:cubicBezTo>
                  <a:cubicBezTo>
                    <a:pt x="200" y="2111"/>
                    <a:pt x="0" y="2812"/>
                    <a:pt x="200" y="2912"/>
                  </a:cubicBezTo>
                  <a:cubicBezTo>
                    <a:pt x="222" y="2928"/>
                    <a:pt x="249" y="2936"/>
                    <a:pt x="279" y="2936"/>
                  </a:cubicBezTo>
                  <a:cubicBezTo>
                    <a:pt x="431" y="2936"/>
                    <a:pt x="672" y="2746"/>
                    <a:pt x="867" y="2578"/>
                  </a:cubicBezTo>
                  <a:cubicBezTo>
                    <a:pt x="1268" y="2078"/>
                    <a:pt x="1835" y="1544"/>
                    <a:pt x="2569" y="1511"/>
                  </a:cubicBezTo>
                  <a:cubicBezTo>
                    <a:pt x="2594" y="1510"/>
                    <a:pt x="2618" y="1509"/>
                    <a:pt x="2643" y="1509"/>
                  </a:cubicBezTo>
                  <a:cubicBezTo>
                    <a:pt x="3224" y="1509"/>
                    <a:pt x="3630" y="1807"/>
                    <a:pt x="4001" y="1807"/>
                  </a:cubicBezTo>
                  <a:cubicBezTo>
                    <a:pt x="4092" y="1807"/>
                    <a:pt x="4181" y="1789"/>
                    <a:pt x="4270" y="1744"/>
                  </a:cubicBezTo>
                  <a:cubicBezTo>
                    <a:pt x="4537" y="1611"/>
                    <a:pt x="4804" y="1244"/>
                    <a:pt x="4804" y="243"/>
                  </a:cubicBezTo>
                  <a:cubicBezTo>
                    <a:pt x="4232" y="86"/>
                    <a:pt x="3672" y="1"/>
                    <a:pt x="3149"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6" name="Google Shape;1266;p75"/>
            <p:cNvSpPr/>
            <p:nvPr/>
          </p:nvSpPr>
          <p:spPr>
            <a:xfrm>
              <a:off x="10596725" y="1724138"/>
              <a:ext cx="41700" cy="108425"/>
            </a:xfrm>
            <a:custGeom>
              <a:avLst/>
              <a:gdLst/>
              <a:ahLst/>
              <a:cxnLst/>
              <a:rect l="l" t="t" r="r" b="b"/>
              <a:pathLst>
                <a:path w="1668" h="4337" extrusionOk="0">
                  <a:moveTo>
                    <a:pt x="1668" y="0"/>
                  </a:moveTo>
                  <a:cubicBezTo>
                    <a:pt x="1368" y="34"/>
                    <a:pt x="1034" y="67"/>
                    <a:pt x="734" y="101"/>
                  </a:cubicBezTo>
                  <a:cubicBezTo>
                    <a:pt x="467" y="201"/>
                    <a:pt x="367" y="434"/>
                    <a:pt x="334" y="701"/>
                  </a:cubicBezTo>
                  <a:cubicBezTo>
                    <a:pt x="267" y="834"/>
                    <a:pt x="267" y="968"/>
                    <a:pt x="234" y="1135"/>
                  </a:cubicBezTo>
                  <a:cubicBezTo>
                    <a:pt x="200" y="1301"/>
                    <a:pt x="167" y="1502"/>
                    <a:pt x="167" y="1702"/>
                  </a:cubicBezTo>
                  <a:cubicBezTo>
                    <a:pt x="100" y="1902"/>
                    <a:pt x="100" y="2069"/>
                    <a:pt x="67" y="2269"/>
                  </a:cubicBezTo>
                  <a:cubicBezTo>
                    <a:pt x="0" y="2469"/>
                    <a:pt x="0" y="2669"/>
                    <a:pt x="0" y="2869"/>
                  </a:cubicBezTo>
                  <a:cubicBezTo>
                    <a:pt x="0" y="3103"/>
                    <a:pt x="33" y="3303"/>
                    <a:pt x="234" y="3403"/>
                  </a:cubicBezTo>
                  <a:cubicBezTo>
                    <a:pt x="100" y="4003"/>
                    <a:pt x="500" y="4203"/>
                    <a:pt x="967" y="4337"/>
                  </a:cubicBezTo>
                  <a:cubicBezTo>
                    <a:pt x="1201" y="2903"/>
                    <a:pt x="1434" y="1468"/>
                    <a:pt x="1668"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7" name="Google Shape;1267;p75"/>
            <p:cNvSpPr/>
            <p:nvPr/>
          </p:nvSpPr>
          <p:spPr>
            <a:xfrm>
              <a:off x="10225625" y="1145088"/>
              <a:ext cx="376125" cy="411175"/>
            </a:xfrm>
            <a:custGeom>
              <a:avLst/>
              <a:gdLst/>
              <a:ahLst/>
              <a:cxnLst/>
              <a:rect l="l" t="t" r="r" b="b"/>
              <a:pathLst>
                <a:path w="15045" h="16447" extrusionOk="0">
                  <a:moveTo>
                    <a:pt x="3161" y="0"/>
                  </a:moveTo>
                  <a:cubicBezTo>
                    <a:pt x="2467" y="0"/>
                    <a:pt x="2172" y="342"/>
                    <a:pt x="2035" y="1247"/>
                  </a:cubicBezTo>
                  <a:cubicBezTo>
                    <a:pt x="1701" y="3248"/>
                    <a:pt x="1401" y="5250"/>
                    <a:pt x="1068" y="7251"/>
                  </a:cubicBezTo>
                  <a:cubicBezTo>
                    <a:pt x="767" y="9286"/>
                    <a:pt x="434" y="11287"/>
                    <a:pt x="134" y="13322"/>
                  </a:cubicBezTo>
                  <a:cubicBezTo>
                    <a:pt x="0" y="14023"/>
                    <a:pt x="134" y="14590"/>
                    <a:pt x="934" y="14723"/>
                  </a:cubicBezTo>
                  <a:cubicBezTo>
                    <a:pt x="4537" y="15290"/>
                    <a:pt x="8106" y="15857"/>
                    <a:pt x="11708" y="16424"/>
                  </a:cubicBezTo>
                  <a:cubicBezTo>
                    <a:pt x="11793" y="16439"/>
                    <a:pt x="11874" y="16447"/>
                    <a:pt x="11950" y="16447"/>
                  </a:cubicBezTo>
                  <a:cubicBezTo>
                    <a:pt x="12389" y="16447"/>
                    <a:pt x="12696" y="16201"/>
                    <a:pt x="12809" y="15690"/>
                  </a:cubicBezTo>
                  <a:cubicBezTo>
                    <a:pt x="12909" y="15357"/>
                    <a:pt x="13009" y="14990"/>
                    <a:pt x="13076" y="14623"/>
                  </a:cubicBezTo>
                  <a:cubicBezTo>
                    <a:pt x="13677" y="10954"/>
                    <a:pt x="14244" y="7251"/>
                    <a:pt x="14844" y="3582"/>
                  </a:cubicBezTo>
                  <a:cubicBezTo>
                    <a:pt x="15044" y="2181"/>
                    <a:pt x="14777" y="1814"/>
                    <a:pt x="13443" y="1580"/>
                  </a:cubicBezTo>
                  <a:cubicBezTo>
                    <a:pt x="10174" y="1047"/>
                    <a:pt x="6938" y="546"/>
                    <a:pt x="3669" y="46"/>
                  </a:cubicBezTo>
                  <a:cubicBezTo>
                    <a:pt x="3480" y="16"/>
                    <a:pt x="3311" y="0"/>
                    <a:pt x="3161" y="0"/>
                  </a:cubicBezTo>
                  <a:close/>
                </a:path>
              </a:pathLst>
            </a:custGeom>
            <a:solidFill>
              <a:srgbClr val="F4EF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8" name="Google Shape;1268;p75"/>
            <p:cNvSpPr/>
            <p:nvPr/>
          </p:nvSpPr>
          <p:spPr>
            <a:xfrm>
              <a:off x="10296500" y="998688"/>
              <a:ext cx="331100" cy="83875"/>
            </a:xfrm>
            <a:custGeom>
              <a:avLst/>
              <a:gdLst/>
              <a:ahLst/>
              <a:cxnLst/>
              <a:rect l="l" t="t" r="r" b="b"/>
              <a:pathLst>
                <a:path w="13244" h="3355" extrusionOk="0">
                  <a:moveTo>
                    <a:pt x="913" y="1"/>
                  </a:moveTo>
                  <a:cubicBezTo>
                    <a:pt x="487" y="1"/>
                    <a:pt x="148" y="182"/>
                    <a:pt x="67" y="665"/>
                  </a:cubicBezTo>
                  <a:cubicBezTo>
                    <a:pt x="0" y="1299"/>
                    <a:pt x="467" y="1499"/>
                    <a:pt x="1001" y="1565"/>
                  </a:cubicBezTo>
                  <a:cubicBezTo>
                    <a:pt x="2869" y="1866"/>
                    <a:pt x="4704" y="2166"/>
                    <a:pt x="6538" y="2433"/>
                  </a:cubicBezTo>
                  <a:cubicBezTo>
                    <a:pt x="8340" y="2733"/>
                    <a:pt x="10174" y="3000"/>
                    <a:pt x="11976" y="3300"/>
                  </a:cubicBezTo>
                  <a:cubicBezTo>
                    <a:pt x="12136" y="3330"/>
                    <a:pt x="12293" y="3354"/>
                    <a:pt x="12438" y="3354"/>
                  </a:cubicBezTo>
                  <a:cubicBezTo>
                    <a:pt x="12777" y="3354"/>
                    <a:pt x="13050" y="3223"/>
                    <a:pt x="13143" y="2733"/>
                  </a:cubicBezTo>
                  <a:cubicBezTo>
                    <a:pt x="13243" y="2066"/>
                    <a:pt x="12843" y="1866"/>
                    <a:pt x="12276" y="1799"/>
                  </a:cubicBezTo>
                  <a:cubicBezTo>
                    <a:pt x="8573" y="1199"/>
                    <a:pt x="4904" y="631"/>
                    <a:pt x="1235" y="31"/>
                  </a:cubicBezTo>
                  <a:cubicBezTo>
                    <a:pt x="1124" y="12"/>
                    <a:pt x="1016" y="1"/>
                    <a:pt x="913" y="1"/>
                  </a:cubicBezTo>
                  <a:close/>
                </a:path>
              </a:pathLst>
            </a:custGeom>
            <a:solidFill>
              <a:srgbClr val="F4EF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9" name="Google Shape;1269;p75"/>
            <p:cNvSpPr/>
            <p:nvPr/>
          </p:nvSpPr>
          <p:spPr>
            <a:xfrm>
              <a:off x="10058825" y="1671563"/>
              <a:ext cx="101775" cy="90025"/>
            </a:xfrm>
            <a:custGeom>
              <a:avLst/>
              <a:gdLst/>
              <a:ahLst/>
              <a:cxnLst/>
              <a:rect l="l" t="t" r="r" b="b"/>
              <a:pathLst>
                <a:path w="4071" h="3601" extrusionOk="0">
                  <a:moveTo>
                    <a:pt x="1298" y="1"/>
                  </a:moveTo>
                  <a:cubicBezTo>
                    <a:pt x="1090" y="1"/>
                    <a:pt x="880" y="21"/>
                    <a:pt x="668" y="69"/>
                  </a:cubicBezTo>
                  <a:cubicBezTo>
                    <a:pt x="501" y="135"/>
                    <a:pt x="401" y="235"/>
                    <a:pt x="334" y="369"/>
                  </a:cubicBezTo>
                  <a:cubicBezTo>
                    <a:pt x="268" y="569"/>
                    <a:pt x="234" y="769"/>
                    <a:pt x="201" y="969"/>
                  </a:cubicBezTo>
                  <a:cubicBezTo>
                    <a:pt x="167" y="1136"/>
                    <a:pt x="134" y="1336"/>
                    <a:pt x="101" y="1536"/>
                  </a:cubicBezTo>
                  <a:cubicBezTo>
                    <a:pt x="67" y="1737"/>
                    <a:pt x="34" y="1937"/>
                    <a:pt x="34" y="2137"/>
                  </a:cubicBezTo>
                  <a:cubicBezTo>
                    <a:pt x="1" y="2337"/>
                    <a:pt x="134" y="2504"/>
                    <a:pt x="201" y="2704"/>
                  </a:cubicBezTo>
                  <a:cubicBezTo>
                    <a:pt x="256" y="3071"/>
                    <a:pt x="345" y="3189"/>
                    <a:pt x="449" y="3189"/>
                  </a:cubicBezTo>
                  <a:cubicBezTo>
                    <a:pt x="639" y="3189"/>
                    <a:pt x="878" y="2793"/>
                    <a:pt x="1054" y="2793"/>
                  </a:cubicBezTo>
                  <a:cubicBezTo>
                    <a:pt x="1070" y="2793"/>
                    <a:pt x="1086" y="2796"/>
                    <a:pt x="1101" y="2804"/>
                  </a:cubicBezTo>
                  <a:cubicBezTo>
                    <a:pt x="1323" y="2676"/>
                    <a:pt x="1533" y="2621"/>
                    <a:pt x="1734" y="2621"/>
                  </a:cubicBezTo>
                  <a:cubicBezTo>
                    <a:pt x="2109" y="2621"/>
                    <a:pt x="2456" y="2811"/>
                    <a:pt x="2803" y="3071"/>
                  </a:cubicBezTo>
                  <a:cubicBezTo>
                    <a:pt x="2808" y="3070"/>
                    <a:pt x="2812" y="3070"/>
                    <a:pt x="2817" y="3070"/>
                  </a:cubicBezTo>
                  <a:cubicBezTo>
                    <a:pt x="3028" y="3070"/>
                    <a:pt x="3052" y="3601"/>
                    <a:pt x="3280" y="3601"/>
                  </a:cubicBezTo>
                  <a:cubicBezTo>
                    <a:pt x="3358" y="3601"/>
                    <a:pt x="3461" y="3539"/>
                    <a:pt x="3603" y="3371"/>
                  </a:cubicBezTo>
                  <a:cubicBezTo>
                    <a:pt x="3703" y="2604"/>
                    <a:pt x="3803" y="1837"/>
                    <a:pt x="3903" y="1069"/>
                  </a:cubicBezTo>
                  <a:cubicBezTo>
                    <a:pt x="3937" y="803"/>
                    <a:pt x="4070" y="436"/>
                    <a:pt x="3670" y="402"/>
                  </a:cubicBezTo>
                  <a:cubicBezTo>
                    <a:pt x="2875" y="296"/>
                    <a:pt x="2101" y="1"/>
                    <a:pt x="1298" y="1"/>
                  </a:cubicBezTo>
                  <a:close/>
                </a:path>
              </a:pathLst>
            </a:custGeom>
            <a:solidFill>
              <a:srgbClr val="9B742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70" name="Google Shape;1270;p75"/>
            <p:cNvSpPr/>
            <p:nvPr/>
          </p:nvSpPr>
          <p:spPr>
            <a:xfrm>
              <a:off x="10086350" y="1728638"/>
              <a:ext cx="42550" cy="19700"/>
            </a:xfrm>
            <a:custGeom>
              <a:avLst/>
              <a:gdLst/>
              <a:ahLst/>
              <a:cxnLst/>
              <a:rect l="l" t="t" r="r" b="b"/>
              <a:pathLst>
                <a:path w="1702" h="788" extrusionOk="0">
                  <a:moveTo>
                    <a:pt x="889" y="0"/>
                  </a:moveTo>
                  <a:cubicBezTo>
                    <a:pt x="687" y="0"/>
                    <a:pt x="447" y="182"/>
                    <a:pt x="0" y="521"/>
                  </a:cubicBezTo>
                  <a:cubicBezTo>
                    <a:pt x="568" y="621"/>
                    <a:pt x="1135" y="688"/>
                    <a:pt x="1702" y="788"/>
                  </a:cubicBezTo>
                  <a:cubicBezTo>
                    <a:pt x="1306" y="249"/>
                    <a:pt x="1124" y="0"/>
                    <a:pt x="889" y="0"/>
                  </a:cubicBezTo>
                  <a:close/>
                </a:path>
              </a:pathLst>
            </a:custGeom>
            <a:solidFill>
              <a:srgbClr val="E4EAE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71" name="Google Shape;1271;p75"/>
            <p:cNvSpPr/>
            <p:nvPr/>
          </p:nvSpPr>
          <p:spPr>
            <a:xfrm>
              <a:off x="9978775" y="1634988"/>
              <a:ext cx="636300" cy="189875"/>
            </a:xfrm>
            <a:custGeom>
              <a:avLst/>
              <a:gdLst/>
              <a:ahLst/>
              <a:cxnLst/>
              <a:rect l="l" t="t" r="r" b="b"/>
              <a:pathLst>
                <a:path w="25452" h="7595" extrusionOk="0">
                  <a:moveTo>
                    <a:pt x="2295" y="1"/>
                  </a:moveTo>
                  <a:cubicBezTo>
                    <a:pt x="1790" y="1"/>
                    <a:pt x="1364" y="186"/>
                    <a:pt x="1068" y="698"/>
                  </a:cubicBezTo>
                  <a:cubicBezTo>
                    <a:pt x="0" y="2232"/>
                    <a:pt x="567" y="3700"/>
                    <a:pt x="2402" y="4000"/>
                  </a:cubicBezTo>
                  <a:cubicBezTo>
                    <a:pt x="2736" y="4033"/>
                    <a:pt x="3069" y="4100"/>
                    <a:pt x="3403" y="4167"/>
                  </a:cubicBezTo>
                  <a:cubicBezTo>
                    <a:pt x="3436" y="3967"/>
                    <a:pt x="3470" y="3767"/>
                    <a:pt x="3503" y="3566"/>
                  </a:cubicBezTo>
                  <a:cubicBezTo>
                    <a:pt x="3536" y="3366"/>
                    <a:pt x="3570" y="3200"/>
                    <a:pt x="3603" y="2999"/>
                  </a:cubicBezTo>
                  <a:cubicBezTo>
                    <a:pt x="3603" y="2833"/>
                    <a:pt x="3636" y="2632"/>
                    <a:pt x="3670" y="2466"/>
                  </a:cubicBezTo>
                  <a:cubicBezTo>
                    <a:pt x="3703" y="2266"/>
                    <a:pt x="3736" y="2099"/>
                    <a:pt x="3770" y="1899"/>
                  </a:cubicBezTo>
                  <a:cubicBezTo>
                    <a:pt x="3770" y="1832"/>
                    <a:pt x="3803" y="1799"/>
                    <a:pt x="3803" y="1732"/>
                  </a:cubicBezTo>
                  <a:cubicBezTo>
                    <a:pt x="4370" y="1832"/>
                    <a:pt x="4937" y="1865"/>
                    <a:pt x="5504" y="1965"/>
                  </a:cubicBezTo>
                  <a:cubicBezTo>
                    <a:pt x="6739" y="2165"/>
                    <a:pt x="6739" y="2165"/>
                    <a:pt x="6605" y="3366"/>
                  </a:cubicBezTo>
                  <a:cubicBezTo>
                    <a:pt x="6538" y="3867"/>
                    <a:pt x="6272" y="4434"/>
                    <a:pt x="6805" y="4834"/>
                  </a:cubicBezTo>
                  <a:cubicBezTo>
                    <a:pt x="7172" y="4901"/>
                    <a:pt x="7539" y="4934"/>
                    <a:pt x="7906" y="5001"/>
                  </a:cubicBezTo>
                  <a:cubicBezTo>
                    <a:pt x="12776" y="5768"/>
                    <a:pt x="17646" y="6535"/>
                    <a:pt x="22550" y="7302"/>
                  </a:cubicBezTo>
                  <a:cubicBezTo>
                    <a:pt x="23084" y="7369"/>
                    <a:pt x="23651" y="7469"/>
                    <a:pt x="24184" y="7569"/>
                  </a:cubicBezTo>
                  <a:cubicBezTo>
                    <a:pt x="24268" y="7586"/>
                    <a:pt x="24344" y="7595"/>
                    <a:pt x="24412" y="7595"/>
                  </a:cubicBezTo>
                  <a:cubicBezTo>
                    <a:pt x="24745" y="7595"/>
                    <a:pt x="24879" y="7391"/>
                    <a:pt x="24851" y="7002"/>
                  </a:cubicBezTo>
                  <a:lnTo>
                    <a:pt x="24952" y="6969"/>
                  </a:lnTo>
                  <a:cubicBezTo>
                    <a:pt x="24952" y="6802"/>
                    <a:pt x="24985" y="6602"/>
                    <a:pt x="24985" y="6402"/>
                  </a:cubicBezTo>
                  <a:cubicBezTo>
                    <a:pt x="25018" y="6235"/>
                    <a:pt x="25052" y="6035"/>
                    <a:pt x="25052" y="5835"/>
                  </a:cubicBezTo>
                  <a:cubicBezTo>
                    <a:pt x="25085" y="5668"/>
                    <a:pt x="25118" y="5468"/>
                    <a:pt x="25152" y="5301"/>
                  </a:cubicBezTo>
                  <a:cubicBezTo>
                    <a:pt x="25185" y="5101"/>
                    <a:pt x="25218" y="4934"/>
                    <a:pt x="25252" y="4734"/>
                  </a:cubicBezTo>
                  <a:cubicBezTo>
                    <a:pt x="25252" y="4601"/>
                    <a:pt x="25285" y="4500"/>
                    <a:pt x="25285" y="4367"/>
                  </a:cubicBezTo>
                  <a:cubicBezTo>
                    <a:pt x="25352" y="4134"/>
                    <a:pt x="25419" y="3900"/>
                    <a:pt x="25452" y="3667"/>
                  </a:cubicBezTo>
                  <a:cubicBezTo>
                    <a:pt x="17880" y="2466"/>
                    <a:pt x="10274" y="1231"/>
                    <a:pt x="2669" y="31"/>
                  </a:cubicBezTo>
                  <a:cubicBezTo>
                    <a:pt x="2540" y="11"/>
                    <a:pt x="2415" y="1"/>
                    <a:pt x="2295"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72" name="Google Shape;1272;p75"/>
          <p:cNvSpPr/>
          <p:nvPr/>
        </p:nvSpPr>
        <p:spPr>
          <a:xfrm>
            <a:off x="562659" y="2676961"/>
            <a:ext cx="389495" cy="389495"/>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73" name="Google Shape;1273;p75"/>
          <p:cNvSpPr/>
          <p:nvPr/>
        </p:nvSpPr>
        <p:spPr>
          <a:xfrm>
            <a:off x="3936991" y="5661632"/>
            <a:ext cx="471197" cy="471085"/>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74" name="Google Shape;1274;p75"/>
          <p:cNvSpPr/>
          <p:nvPr/>
        </p:nvSpPr>
        <p:spPr>
          <a:xfrm>
            <a:off x="1592807" y="725629"/>
            <a:ext cx="769671" cy="769628"/>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aphicFrame>
        <p:nvGraphicFramePr>
          <p:cNvPr id="2" name="Tabel 1"/>
          <p:cNvGraphicFramePr>
            <a:graphicFrameLocks noGrp="1"/>
          </p:cNvGraphicFramePr>
          <p:nvPr>
            <p:extLst>
              <p:ext uri="{D42A27DB-BD31-4B8C-83A1-F6EECF244321}">
                <p14:modId xmlns:p14="http://schemas.microsoft.com/office/powerpoint/2010/main" val="908340088"/>
              </p:ext>
            </p:extLst>
          </p:nvPr>
        </p:nvGraphicFramePr>
        <p:xfrm>
          <a:off x="548640" y="388530"/>
          <a:ext cx="11220226" cy="6121231"/>
        </p:xfrm>
        <a:graphic>
          <a:graphicData uri="http://schemas.openxmlformats.org/drawingml/2006/table">
            <a:tbl>
              <a:tblPr firstRow="1" bandRow="1">
                <a:tableStyleId>{5940675A-B579-460E-94D1-54222C63F5DA}</a:tableStyleId>
              </a:tblPr>
              <a:tblGrid>
                <a:gridCol w="7105803">
                  <a:extLst>
                    <a:ext uri="{9D8B030D-6E8A-4147-A177-3AD203B41FA5}">
                      <a16:colId xmlns:a16="http://schemas.microsoft.com/office/drawing/2014/main" val="20000"/>
                    </a:ext>
                  </a:extLst>
                </a:gridCol>
                <a:gridCol w="4114423">
                  <a:extLst>
                    <a:ext uri="{9D8B030D-6E8A-4147-A177-3AD203B41FA5}">
                      <a16:colId xmlns:a16="http://schemas.microsoft.com/office/drawing/2014/main" val="20001"/>
                    </a:ext>
                  </a:extLst>
                </a:gridCol>
              </a:tblGrid>
              <a:tr h="601174">
                <a:tc>
                  <a:txBody>
                    <a:bodyPr/>
                    <a:lstStyle/>
                    <a:p>
                      <a:pPr marL="0" marR="0" lvl="0" indent="0" algn="ctr" defTabSz="914400" rtl="0" eaLnBrk="1" fontAlgn="auto" latinLnBrk="0" hangingPunct="1">
                        <a:lnSpc>
                          <a:spcPct val="115000"/>
                        </a:lnSpc>
                        <a:spcBef>
                          <a:spcPts val="0"/>
                        </a:spcBef>
                        <a:spcAft>
                          <a:spcPts val="1000"/>
                        </a:spcAft>
                        <a:buClr>
                          <a:srgbClr val="000000"/>
                        </a:buClr>
                        <a:buSzTx/>
                        <a:buFont typeface="Arial"/>
                        <a:buNone/>
                        <a:tabLst/>
                        <a:defRPr/>
                      </a:pPr>
                      <a:r>
                        <a:rPr lang="ro-RO" sz="2800" b="1" dirty="0">
                          <a:latin typeface="Times New Roman" panose="02020603050405020304" pitchFamily="18" charset="0"/>
                          <a:cs typeface="Times New Roman" panose="02020603050405020304" pitchFamily="18" charset="0"/>
                        </a:rPr>
                        <a:t>Sesiunea III</a:t>
                      </a:r>
                      <a:endParaRPr lang="en-US" sz="2800" b="1" dirty="0">
                        <a:latin typeface="Times New Roman" panose="02020603050405020304" pitchFamily="18" charset="0"/>
                        <a:cs typeface="Times New Roman" panose="02020603050405020304" pitchFamily="18" charset="0"/>
                      </a:endParaRPr>
                    </a:p>
                  </a:txBody>
                  <a:tcPr/>
                </a:tc>
                <a:tc>
                  <a:txBody>
                    <a:bodyPr/>
                    <a:lstStyle/>
                    <a:p>
                      <a:pPr algn="ctr"/>
                      <a:r>
                        <a:rPr lang="ro-RO" sz="2800" b="1" dirty="0" err="1">
                          <a:latin typeface="Times New Roman" panose="02020603050405020304" pitchFamily="18" charset="0"/>
                          <a:cs typeface="Times New Roman" panose="02020603050405020304" pitchFamily="18" charset="0"/>
                        </a:rPr>
                        <a:t>Speaker</a:t>
                      </a:r>
                      <a:r>
                        <a:rPr lang="ro-RO" sz="2800" b="1" dirty="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1368041">
                <a:tc gridSpan="2">
                  <a:txBody>
                    <a:bodyPr/>
                    <a:lstStyle/>
                    <a:p>
                      <a:pPr algn="ctr">
                        <a:lnSpc>
                          <a:spcPct val="115000"/>
                        </a:lnSpc>
                        <a:spcAft>
                          <a:spcPts val="1000"/>
                        </a:spcAft>
                      </a:pPr>
                      <a:r>
                        <a:rPr lang="ro-RO" sz="2400" b="1" dirty="0">
                          <a:solidFill>
                            <a:srgbClr val="000000"/>
                          </a:solidFill>
                          <a:effectLst/>
                          <a:latin typeface="Times New Roman" panose="02020603050405020304" pitchFamily="18" charset="0"/>
                          <a:ea typeface="Times New Roman" panose="02020603050405020304" pitchFamily="18" charset="0"/>
                        </a:rPr>
                        <a:t>Sprijinirea recuperării elevilor în situații de criză </a:t>
                      </a:r>
                    </a:p>
                    <a:p>
                      <a:pPr algn="ctr">
                        <a:lnSpc>
                          <a:spcPct val="115000"/>
                        </a:lnSpc>
                        <a:spcAft>
                          <a:spcPts val="1000"/>
                        </a:spcAft>
                      </a:pPr>
                      <a:r>
                        <a:rPr lang="ro-RO" sz="2400" b="1" dirty="0">
                          <a:solidFill>
                            <a:srgbClr val="000000"/>
                          </a:solidFill>
                          <a:effectLst/>
                          <a:latin typeface="Times New Roman" panose="02020603050405020304" pitchFamily="18" charset="0"/>
                          <a:ea typeface="Times New Roman" panose="02020603050405020304" pitchFamily="18" charset="0"/>
                        </a:rPr>
                        <a:t>(</a:t>
                      </a:r>
                      <a:r>
                        <a:rPr lang="ro-RO"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Oportunitatea programului BLP-1 și demersul didactic al disciplinei </a:t>
                      </a:r>
                      <a:r>
                        <a:rPr lang="ro-RO"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Dezvoltare personală)</a:t>
                      </a:r>
                      <a:endParaRPr lang="en-US" sz="2400" b="0" i="1" dirty="0"/>
                    </a:p>
                  </a:txBody>
                  <a:tcPr/>
                </a:tc>
                <a:tc hMerge="1">
                  <a:txBody>
                    <a:bodyPr/>
                    <a:lstStyle/>
                    <a:p>
                      <a:endParaRPr lang="en-US"/>
                    </a:p>
                  </a:txBody>
                  <a:tcPr/>
                </a:tc>
                <a:extLst>
                  <a:ext uri="{0D108BD9-81ED-4DB2-BD59-A6C34878D82A}">
                    <a16:rowId xmlns:a16="http://schemas.microsoft.com/office/drawing/2014/main" val="10001"/>
                  </a:ext>
                </a:extLst>
              </a:tr>
              <a:tr h="778477">
                <a:tc>
                  <a:txBody>
                    <a:bodyPr/>
                    <a:lstStyle/>
                    <a:p>
                      <a:pPr algn="just">
                        <a:lnSpc>
                          <a:spcPct val="115000"/>
                        </a:lnSpc>
                        <a:spcAft>
                          <a:spcPts val="1000"/>
                        </a:spcAft>
                      </a:pPr>
                      <a:r>
                        <a:rPr lang="ro-RO"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Ședința nr.1</a:t>
                      </a:r>
                      <a:r>
                        <a:rPr lang="ro-RO"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Evenimente și reacții stresante.</a:t>
                      </a:r>
                      <a:endParaRPr lang="en-US" sz="2400" dirty="0">
                        <a:latin typeface="Times New Roman" panose="02020603050405020304" pitchFamily="18" charset="0"/>
                        <a:cs typeface="Times New Roman" panose="02020603050405020304" pitchFamily="18" charset="0"/>
                      </a:endParaRPr>
                    </a:p>
                  </a:txBody>
                  <a:tcPr/>
                </a:tc>
                <a:tc>
                  <a:txBody>
                    <a:bodyPr/>
                    <a:lstStyle/>
                    <a:p>
                      <a:r>
                        <a:rPr lang="ro-RO" sz="2400" dirty="0">
                          <a:latin typeface="Times New Roman" panose="02020603050405020304" pitchFamily="18" charset="0"/>
                          <a:cs typeface="Times New Roman" panose="02020603050405020304" pitchFamily="18" charset="0"/>
                        </a:rPr>
                        <a:t>Drumea Olga, șef SAP Nisporeni</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970513">
                <a:tc>
                  <a:txBody>
                    <a:bodyPr/>
                    <a:lstStyle/>
                    <a:p>
                      <a:pPr algn="just">
                        <a:lnSpc>
                          <a:spcPct val="115000"/>
                        </a:lnSpc>
                        <a:spcAft>
                          <a:spcPts val="1000"/>
                        </a:spcAft>
                      </a:pPr>
                      <a:r>
                        <a:rPr lang="ro-RO" sz="2400" b="1" i="1" dirty="0">
                          <a:latin typeface="Times New Roman" panose="02020603050405020304" pitchFamily="18" charset="0"/>
                          <a:cs typeface="Times New Roman" panose="02020603050405020304" pitchFamily="18" charset="0"/>
                        </a:rPr>
                        <a:t>Ședința nr.2: </a:t>
                      </a:r>
                      <a:r>
                        <a:rPr lang="ro-RO"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Reglarea stresului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en-US" sz="2400" dirty="0">
                        <a:latin typeface="Times New Roman" panose="02020603050405020304" pitchFamily="18" charset="0"/>
                        <a:cs typeface="Times New Roman" panose="02020603050405020304" pitchFamily="18" charset="0"/>
                      </a:endParaRPr>
                    </a:p>
                  </a:txBody>
                  <a:tcPr/>
                </a:tc>
                <a:tc>
                  <a:txBody>
                    <a:bodyPr/>
                    <a:lstStyle/>
                    <a:p>
                      <a:r>
                        <a:rPr lang="ro-RO" sz="2400" dirty="0" err="1">
                          <a:latin typeface="Times New Roman" panose="02020603050405020304" pitchFamily="18" charset="0"/>
                          <a:cs typeface="Times New Roman" panose="02020603050405020304" pitchFamily="18" charset="0"/>
                        </a:rPr>
                        <a:t>Sterpu</a:t>
                      </a:r>
                      <a:r>
                        <a:rPr lang="ro-RO" sz="2400" dirty="0">
                          <a:latin typeface="Times New Roman" panose="02020603050405020304" pitchFamily="18" charset="0"/>
                          <a:cs typeface="Times New Roman" panose="02020603050405020304" pitchFamily="18" charset="0"/>
                        </a:rPr>
                        <a:t> Nina, director adjunct, </a:t>
                      </a:r>
                    </a:p>
                    <a:p>
                      <a:r>
                        <a:rPr lang="ro-RO" sz="2400" dirty="0">
                          <a:latin typeface="Times New Roman" panose="02020603050405020304" pitchFamily="18" charset="0"/>
                          <a:cs typeface="Times New Roman" panose="02020603050405020304" pitchFamily="18" charset="0"/>
                        </a:rPr>
                        <a:t>IP LT ,,M. Eliade”, Nisporeni</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970513">
                <a:tc>
                  <a:txBody>
                    <a:bodyPr/>
                    <a:lstStyle/>
                    <a:p>
                      <a:pPr algn="just">
                        <a:lnSpc>
                          <a:spcPct val="115000"/>
                        </a:lnSpc>
                        <a:spcAft>
                          <a:spcPts val="1000"/>
                        </a:spcAft>
                      </a:pPr>
                      <a:r>
                        <a:rPr lang="ro-RO" sz="2400" b="1" i="1" dirty="0">
                          <a:latin typeface="Times New Roman" panose="02020603050405020304" pitchFamily="18" charset="0"/>
                          <a:cs typeface="Times New Roman" panose="02020603050405020304" pitchFamily="18" charset="0"/>
                        </a:rPr>
                        <a:t>Ședința nr.3: </a:t>
                      </a:r>
                      <a:r>
                        <a:rPr lang="ro-RO"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Corpul și Mintea sunt CONECTATE!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endParaRPr lang="en-US" sz="2400" b="1" i="1" dirty="0">
                        <a:latin typeface="Times New Roman" panose="02020603050405020304" pitchFamily="18" charset="0"/>
                        <a:cs typeface="Times New Roman" panose="02020603050405020304" pitchFamily="18" charset="0"/>
                      </a:endParaRPr>
                    </a:p>
                  </a:txBody>
                  <a:tcPr/>
                </a:tc>
                <a:tc>
                  <a:txBody>
                    <a:bodyPr/>
                    <a:lstStyle/>
                    <a:p>
                      <a:r>
                        <a:rPr lang="ro-RO" sz="2400" dirty="0">
                          <a:latin typeface="Times New Roman" panose="02020603050405020304" pitchFamily="18" charset="0"/>
                          <a:cs typeface="Times New Roman" panose="02020603050405020304" pitchFamily="18" charset="0"/>
                        </a:rPr>
                        <a:t>Drumea Olga, șef SAP Nisporeni</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814317">
                <a:tc>
                  <a:txBody>
                    <a:bodyPr/>
                    <a:lstStyle/>
                    <a:p>
                      <a:pPr algn="just">
                        <a:lnSpc>
                          <a:spcPct val="115000"/>
                        </a:lnSpc>
                        <a:spcAft>
                          <a:spcPts val="1000"/>
                        </a:spcAft>
                      </a:pPr>
                      <a:r>
                        <a:rPr lang="ro-RO" sz="2400" b="1" i="1" dirty="0">
                          <a:latin typeface="Times New Roman" panose="02020603050405020304" pitchFamily="18" charset="0"/>
                          <a:cs typeface="Times New Roman" panose="02020603050405020304" pitchFamily="18" charset="0"/>
                        </a:rPr>
                        <a:t>Ședința nr.4: </a:t>
                      </a:r>
                      <a:r>
                        <a:rPr lang="ro-RO"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Scapă de gândurile nedorite!</a:t>
                      </a:r>
                      <a:endParaRPr lang="en-US" sz="24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mpd="sng">
                      <a:noFill/>
                    </a:lnB>
                  </a:tcPr>
                </a:tc>
                <a:tc>
                  <a:txBody>
                    <a:bodyPr/>
                    <a:lstStyle/>
                    <a:p>
                      <a:r>
                        <a:rPr lang="ro-RO" sz="2400" dirty="0" err="1">
                          <a:latin typeface="Times New Roman" panose="02020603050405020304" pitchFamily="18" charset="0"/>
                          <a:cs typeface="Times New Roman" panose="02020603050405020304" pitchFamily="18" charset="0"/>
                        </a:rPr>
                        <a:t>Sterpu</a:t>
                      </a:r>
                      <a:r>
                        <a:rPr lang="ro-RO" sz="2400" dirty="0">
                          <a:latin typeface="Times New Roman" panose="02020603050405020304" pitchFamily="18" charset="0"/>
                          <a:cs typeface="Times New Roman" panose="02020603050405020304" pitchFamily="18" charset="0"/>
                        </a:rPr>
                        <a:t> Nina, director adjunct,</a:t>
                      </a:r>
                    </a:p>
                    <a:p>
                      <a:r>
                        <a:rPr lang="ro-RO" sz="2400" dirty="0">
                          <a:latin typeface="Times New Roman" panose="02020603050405020304" pitchFamily="18" charset="0"/>
                          <a:cs typeface="Times New Roman" panose="02020603050405020304" pitchFamily="18" charset="0"/>
                        </a:rPr>
                        <a:t> IP LT ,,M. Eliade”, Nisporeni</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mpd="sng">
                      <a:noFill/>
                    </a:lnB>
                  </a:tcPr>
                </a:tc>
                <a:extLst>
                  <a:ext uri="{0D108BD9-81ED-4DB2-BD59-A6C34878D82A}">
                    <a16:rowId xmlns:a16="http://schemas.microsoft.com/office/drawing/2014/main" val="10005"/>
                  </a:ext>
                </a:extLst>
              </a:tr>
              <a:tr h="355661">
                <a:tc>
                  <a:txBody>
                    <a:bodyPr/>
                    <a:lstStyle/>
                    <a:p>
                      <a:endParaRPr lang="en-US" dirty="0"/>
                    </a:p>
                  </a:txBody>
                  <a:tcPr>
                    <a:lnR w="12700" cap="flat" cmpd="sng" algn="ctr">
                      <a:solidFill>
                        <a:schemeClr val="tx1"/>
                      </a:solidFill>
                      <a:prstDash val="solid"/>
                      <a:round/>
                      <a:headEnd type="none" w="med" len="med"/>
                      <a:tailEnd type="none" w="med" len="med"/>
                    </a:lnR>
                    <a:lnT w="12700" cmpd="sng">
                      <a:noFill/>
                    </a:lnT>
                  </a:tcPr>
                </a:tc>
                <a:tc>
                  <a:txBody>
                    <a:bodyPr/>
                    <a:lstStyle/>
                    <a:p>
                      <a:endParaRPr lang="en-US" dirty="0"/>
                    </a:p>
                  </a:txBody>
                  <a:tcPr>
                    <a:lnL w="12700" cap="flat" cmpd="sng" algn="ctr">
                      <a:solidFill>
                        <a:schemeClr val="tx1"/>
                      </a:solidFill>
                      <a:prstDash val="solid"/>
                      <a:round/>
                      <a:headEnd type="none" w="med" len="med"/>
                      <a:tailEnd type="none" w="med" len="med"/>
                    </a:lnL>
                    <a:lnT w="12700" cmpd="sng">
                      <a:noFill/>
                    </a:lnT>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68573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grpSp>
        <p:nvGrpSpPr>
          <p:cNvPr id="996" name="Google Shape;996;p73"/>
          <p:cNvGrpSpPr/>
          <p:nvPr/>
        </p:nvGrpSpPr>
        <p:grpSpPr>
          <a:xfrm>
            <a:off x="9875520" y="5099124"/>
            <a:ext cx="2165359" cy="1629784"/>
            <a:chOff x="715769" y="1654723"/>
            <a:chExt cx="3341261" cy="2349668"/>
          </a:xfrm>
        </p:grpSpPr>
        <p:sp>
          <p:nvSpPr>
            <p:cNvPr id="997" name="Google Shape;997;p73"/>
            <p:cNvSpPr/>
            <p:nvPr/>
          </p:nvSpPr>
          <p:spPr>
            <a:xfrm>
              <a:off x="3379615" y="2108945"/>
              <a:ext cx="2268" cy="4947"/>
            </a:xfrm>
            <a:custGeom>
              <a:avLst/>
              <a:gdLst/>
              <a:ahLst/>
              <a:cxnLst/>
              <a:rect l="l" t="t" r="r" b="b"/>
              <a:pathLst>
                <a:path w="127" h="277" extrusionOk="0">
                  <a:moveTo>
                    <a:pt x="1" y="1"/>
                  </a:moveTo>
                  <a:lnTo>
                    <a:pt x="1" y="1"/>
                  </a:lnTo>
                  <a:cubicBezTo>
                    <a:pt x="26" y="101"/>
                    <a:pt x="76" y="201"/>
                    <a:pt x="126" y="277"/>
                  </a:cubicBezTo>
                  <a:cubicBezTo>
                    <a:pt x="101" y="176"/>
                    <a:pt x="51" y="101"/>
                    <a:pt x="1"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98" name="Google Shape;998;p73"/>
            <p:cNvSpPr/>
            <p:nvPr/>
          </p:nvSpPr>
          <p:spPr>
            <a:xfrm>
              <a:off x="3726452" y="2566685"/>
              <a:ext cx="288238" cy="245362"/>
            </a:xfrm>
            <a:custGeom>
              <a:avLst/>
              <a:gdLst/>
              <a:ahLst/>
              <a:cxnLst/>
              <a:rect l="l" t="t" r="r" b="b"/>
              <a:pathLst>
                <a:path w="16141" h="13740" extrusionOk="0">
                  <a:moveTo>
                    <a:pt x="10635" y="0"/>
                  </a:moveTo>
                  <a:cubicBezTo>
                    <a:pt x="7797" y="0"/>
                    <a:pt x="1" y="13740"/>
                    <a:pt x="1" y="13740"/>
                  </a:cubicBezTo>
                  <a:cubicBezTo>
                    <a:pt x="1" y="13740"/>
                    <a:pt x="16141" y="1584"/>
                    <a:pt x="10853" y="30"/>
                  </a:cubicBezTo>
                  <a:cubicBezTo>
                    <a:pt x="10784" y="10"/>
                    <a:pt x="10711" y="0"/>
                    <a:pt x="10635"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99" name="Google Shape;999;p73"/>
            <p:cNvSpPr/>
            <p:nvPr/>
          </p:nvSpPr>
          <p:spPr>
            <a:xfrm>
              <a:off x="3726452" y="2664447"/>
              <a:ext cx="330578" cy="147592"/>
            </a:xfrm>
            <a:custGeom>
              <a:avLst/>
              <a:gdLst/>
              <a:ahLst/>
              <a:cxnLst/>
              <a:rect l="l" t="t" r="r" b="b"/>
              <a:pathLst>
                <a:path w="18512" h="8265" extrusionOk="0">
                  <a:moveTo>
                    <a:pt x="17736" y="0"/>
                  </a:moveTo>
                  <a:cubicBezTo>
                    <a:pt x="14393" y="0"/>
                    <a:pt x="1" y="8265"/>
                    <a:pt x="1" y="8265"/>
                  </a:cubicBezTo>
                  <a:cubicBezTo>
                    <a:pt x="1" y="8265"/>
                    <a:pt x="17369" y="4756"/>
                    <a:pt x="18397" y="671"/>
                  </a:cubicBezTo>
                  <a:cubicBezTo>
                    <a:pt x="18512" y="203"/>
                    <a:pt x="18259" y="0"/>
                    <a:pt x="17736"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00" name="Google Shape;1000;p73"/>
            <p:cNvSpPr/>
            <p:nvPr/>
          </p:nvSpPr>
          <p:spPr>
            <a:xfrm>
              <a:off x="3642761" y="2590005"/>
              <a:ext cx="164718" cy="299024"/>
            </a:xfrm>
            <a:custGeom>
              <a:avLst/>
              <a:gdLst/>
              <a:ahLst/>
              <a:cxnLst/>
              <a:rect l="l" t="t" r="r" b="b"/>
              <a:pathLst>
                <a:path w="9224" h="16745" extrusionOk="0">
                  <a:moveTo>
                    <a:pt x="6954" y="1"/>
                  </a:moveTo>
                  <a:cubicBezTo>
                    <a:pt x="4732" y="1"/>
                    <a:pt x="1" y="16744"/>
                    <a:pt x="1" y="16744"/>
                  </a:cubicBezTo>
                  <a:cubicBezTo>
                    <a:pt x="1" y="16744"/>
                    <a:pt x="9224" y="203"/>
                    <a:pt x="6993" y="2"/>
                  </a:cubicBezTo>
                  <a:cubicBezTo>
                    <a:pt x="6980" y="1"/>
                    <a:pt x="6967" y="1"/>
                    <a:pt x="6954"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01" name="Google Shape;1001;p73"/>
            <p:cNvSpPr/>
            <p:nvPr/>
          </p:nvSpPr>
          <p:spPr>
            <a:xfrm>
              <a:off x="3568033" y="2697856"/>
              <a:ext cx="86055" cy="255612"/>
            </a:xfrm>
            <a:custGeom>
              <a:avLst/>
              <a:gdLst/>
              <a:ahLst/>
              <a:cxnLst/>
              <a:rect l="l" t="t" r="r" b="b"/>
              <a:pathLst>
                <a:path w="4819" h="14314" extrusionOk="0">
                  <a:moveTo>
                    <a:pt x="3392" y="1"/>
                  </a:moveTo>
                  <a:cubicBezTo>
                    <a:pt x="3207" y="1"/>
                    <a:pt x="2979" y="136"/>
                    <a:pt x="2707" y="429"/>
                  </a:cubicBezTo>
                  <a:cubicBezTo>
                    <a:pt x="326" y="2985"/>
                    <a:pt x="0" y="14313"/>
                    <a:pt x="0" y="14313"/>
                  </a:cubicBezTo>
                  <a:cubicBezTo>
                    <a:pt x="3618" y="8120"/>
                    <a:pt x="4818" y="1"/>
                    <a:pt x="3392"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02" name="Google Shape;1002;p73"/>
            <p:cNvSpPr/>
            <p:nvPr/>
          </p:nvSpPr>
          <p:spPr>
            <a:xfrm>
              <a:off x="3435201" y="2764334"/>
              <a:ext cx="129717" cy="263416"/>
            </a:xfrm>
            <a:custGeom>
              <a:avLst/>
              <a:gdLst/>
              <a:ahLst/>
              <a:cxnLst/>
              <a:rect l="l" t="t" r="r" b="b"/>
              <a:pathLst>
                <a:path w="7264" h="14751" extrusionOk="0">
                  <a:moveTo>
                    <a:pt x="5140" y="1"/>
                  </a:moveTo>
                  <a:cubicBezTo>
                    <a:pt x="3128" y="1"/>
                    <a:pt x="1" y="10966"/>
                    <a:pt x="1525" y="14751"/>
                  </a:cubicBezTo>
                  <a:cubicBezTo>
                    <a:pt x="1525" y="14751"/>
                    <a:pt x="7264" y="465"/>
                    <a:pt x="5259" y="14"/>
                  </a:cubicBezTo>
                  <a:cubicBezTo>
                    <a:pt x="5220" y="5"/>
                    <a:pt x="5180" y="1"/>
                    <a:pt x="5140"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03" name="Google Shape;1003;p73"/>
            <p:cNvSpPr/>
            <p:nvPr/>
          </p:nvSpPr>
          <p:spPr>
            <a:xfrm>
              <a:off x="3291209" y="2868239"/>
              <a:ext cx="162289" cy="268720"/>
            </a:xfrm>
            <a:custGeom>
              <a:avLst/>
              <a:gdLst/>
              <a:ahLst/>
              <a:cxnLst/>
              <a:rect l="l" t="t" r="r" b="b"/>
              <a:pathLst>
                <a:path w="9088" h="15048" extrusionOk="0">
                  <a:moveTo>
                    <a:pt x="7060" y="1"/>
                  </a:moveTo>
                  <a:cubicBezTo>
                    <a:pt x="5079" y="1"/>
                    <a:pt x="1" y="10069"/>
                    <a:pt x="666" y="15047"/>
                  </a:cubicBezTo>
                  <a:cubicBezTo>
                    <a:pt x="666" y="15047"/>
                    <a:pt x="9087" y="385"/>
                    <a:pt x="7157" y="9"/>
                  </a:cubicBezTo>
                  <a:cubicBezTo>
                    <a:pt x="7126" y="4"/>
                    <a:pt x="7093" y="1"/>
                    <a:pt x="7060"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04" name="Google Shape;1004;p73"/>
            <p:cNvSpPr/>
            <p:nvPr/>
          </p:nvSpPr>
          <p:spPr>
            <a:xfrm>
              <a:off x="3171074" y="2986767"/>
              <a:ext cx="120413" cy="234773"/>
            </a:xfrm>
            <a:custGeom>
              <a:avLst/>
              <a:gdLst/>
              <a:ahLst/>
              <a:cxnLst/>
              <a:rect l="l" t="t" r="r" b="b"/>
              <a:pathLst>
                <a:path w="6743" h="13147" extrusionOk="0">
                  <a:moveTo>
                    <a:pt x="5330" y="1"/>
                  </a:moveTo>
                  <a:cubicBezTo>
                    <a:pt x="5256" y="1"/>
                    <a:pt x="5160" y="37"/>
                    <a:pt x="5038" y="113"/>
                  </a:cubicBezTo>
                  <a:cubicBezTo>
                    <a:pt x="2607" y="1642"/>
                    <a:pt x="853" y="8083"/>
                    <a:pt x="1" y="13146"/>
                  </a:cubicBezTo>
                  <a:cubicBezTo>
                    <a:pt x="1" y="13146"/>
                    <a:pt x="6743" y="1"/>
                    <a:pt x="5330"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05" name="Google Shape;1005;p73"/>
            <p:cNvSpPr/>
            <p:nvPr/>
          </p:nvSpPr>
          <p:spPr>
            <a:xfrm>
              <a:off x="3000905" y="3057388"/>
              <a:ext cx="170200" cy="258577"/>
            </a:xfrm>
            <a:custGeom>
              <a:avLst/>
              <a:gdLst/>
              <a:ahLst/>
              <a:cxnLst/>
              <a:rect l="l" t="t" r="r" b="b"/>
              <a:pathLst>
                <a:path w="9531" h="14480" extrusionOk="0">
                  <a:moveTo>
                    <a:pt x="7539" y="1"/>
                  </a:moveTo>
                  <a:cubicBezTo>
                    <a:pt x="5529" y="1"/>
                    <a:pt x="1" y="10097"/>
                    <a:pt x="809" y="14479"/>
                  </a:cubicBezTo>
                  <a:cubicBezTo>
                    <a:pt x="809" y="14479"/>
                    <a:pt x="9531" y="519"/>
                    <a:pt x="7676" y="18"/>
                  </a:cubicBezTo>
                  <a:cubicBezTo>
                    <a:pt x="7632" y="6"/>
                    <a:pt x="7586" y="1"/>
                    <a:pt x="7539"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06" name="Google Shape;1006;p73"/>
            <p:cNvSpPr/>
            <p:nvPr/>
          </p:nvSpPr>
          <p:spPr>
            <a:xfrm>
              <a:off x="3642761" y="2835330"/>
              <a:ext cx="270488" cy="59626"/>
            </a:xfrm>
            <a:custGeom>
              <a:avLst/>
              <a:gdLst/>
              <a:ahLst/>
              <a:cxnLst/>
              <a:rect l="l" t="t" r="r" b="b"/>
              <a:pathLst>
                <a:path w="15147" h="3339" extrusionOk="0">
                  <a:moveTo>
                    <a:pt x="14084" y="0"/>
                  </a:moveTo>
                  <a:cubicBezTo>
                    <a:pt x="10676" y="0"/>
                    <a:pt x="1" y="3005"/>
                    <a:pt x="1" y="3005"/>
                  </a:cubicBezTo>
                  <a:cubicBezTo>
                    <a:pt x="1129" y="3237"/>
                    <a:pt x="2407" y="3338"/>
                    <a:pt x="3729" y="3338"/>
                  </a:cubicBezTo>
                  <a:cubicBezTo>
                    <a:pt x="8985" y="3338"/>
                    <a:pt x="14953" y="1741"/>
                    <a:pt x="15114" y="399"/>
                  </a:cubicBezTo>
                  <a:cubicBezTo>
                    <a:pt x="15147" y="118"/>
                    <a:pt x="14757" y="0"/>
                    <a:pt x="1408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07" name="Google Shape;1007;p73"/>
            <p:cNvSpPr/>
            <p:nvPr/>
          </p:nvSpPr>
          <p:spPr>
            <a:xfrm>
              <a:off x="3568033" y="2924396"/>
              <a:ext cx="258362" cy="44590"/>
            </a:xfrm>
            <a:custGeom>
              <a:avLst/>
              <a:gdLst/>
              <a:ahLst/>
              <a:cxnLst/>
              <a:rect l="l" t="t" r="r" b="b"/>
              <a:pathLst>
                <a:path w="14468" h="2497" extrusionOk="0">
                  <a:moveTo>
                    <a:pt x="11825" y="1"/>
                  </a:moveTo>
                  <a:cubicBezTo>
                    <a:pt x="7945" y="1"/>
                    <a:pt x="0" y="1626"/>
                    <a:pt x="0" y="1626"/>
                  </a:cubicBezTo>
                  <a:cubicBezTo>
                    <a:pt x="1892" y="2249"/>
                    <a:pt x="4123" y="2496"/>
                    <a:pt x="6239" y="2496"/>
                  </a:cubicBezTo>
                  <a:cubicBezTo>
                    <a:pt x="10599" y="2496"/>
                    <a:pt x="14468" y="1444"/>
                    <a:pt x="13860" y="448"/>
                  </a:cubicBezTo>
                  <a:cubicBezTo>
                    <a:pt x="13669" y="127"/>
                    <a:pt x="12904" y="1"/>
                    <a:pt x="11825"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08" name="Google Shape;1008;p73"/>
            <p:cNvSpPr/>
            <p:nvPr/>
          </p:nvSpPr>
          <p:spPr>
            <a:xfrm>
              <a:off x="3462414" y="3002695"/>
              <a:ext cx="266166" cy="41644"/>
            </a:xfrm>
            <a:custGeom>
              <a:avLst/>
              <a:gdLst/>
              <a:ahLst/>
              <a:cxnLst/>
              <a:rect l="l" t="t" r="r" b="b"/>
              <a:pathLst>
                <a:path w="14905" h="2332" extrusionOk="0">
                  <a:moveTo>
                    <a:pt x="11649" y="1"/>
                  </a:moveTo>
                  <a:cubicBezTo>
                    <a:pt x="7802" y="1"/>
                    <a:pt x="1" y="1402"/>
                    <a:pt x="1" y="1402"/>
                  </a:cubicBezTo>
                  <a:cubicBezTo>
                    <a:pt x="1511" y="2077"/>
                    <a:pt x="3450" y="2332"/>
                    <a:pt x="5389" y="2332"/>
                  </a:cubicBezTo>
                  <a:cubicBezTo>
                    <a:pt x="10142" y="2332"/>
                    <a:pt x="14904" y="804"/>
                    <a:pt x="13409" y="199"/>
                  </a:cubicBezTo>
                  <a:cubicBezTo>
                    <a:pt x="13053" y="59"/>
                    <a:pt x="12433" y="1"/>
                    <a:pt x="11649"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09" name="Google Shape;1009;p73"/>
            <p:cNvSpPr/>
            <p:nvPr/>
          </p:nvSpPr>
          <p:spPr>
            <a:xfrm>
              <a:off x="3303102" y="3096403"/>
              <a:ext cx="263702" cy="44804"/>
            </a:xfrm>
            <a:custGeom>
              <a:avLst/>
              <a:gdLst/>
              <a:ahLst/>
              <a:cxnLst/>
              <a:rect l="l" t="t" r="r" b="b"/>
              <a:pathLst>
                <a:path w="14767" h="2509" extrusionOk="0">
                  <a:moveTo>
                    <a:pt x="12633" y="1"/>
                  </a:moveTo>
                  <a:cubicBezTo>
                    <a:pt x="9092" y="1"/>
                    <a:pt x="0" y="2269"/>
                    <a:pt x="0" y="2269"/>
                  </a:cubicBezTo>
                  <a:cubicBezTo>
                    <a:pt x="907" y="2436"/>
                    <a:pt x="2031" y="2508"/>
                    <a:pt x="3245" y="2508"/>
                  </a:cubicBezTo>
                  <a:cubicBezTo>
                    <a:pt x="8241" y="2508"/>
                    <a:pt x="14767" y="1277"/>
                    <a:pt x="13960" y="289"/>
                  </a:cubicBezTo>
                  <a:cubicBezTo>
                    <a:pt x="13797" y="86"/>
                    <a:pt x="13320" y="1"/>
                    <a:pt x="12633"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0" name="Google Shape;1010;p73"/>
            <p:cNvSpPr/>
            <p:nvPr/>
          </p:nvSpPr>
          <p:spPr>
            <a:xfrm>
              <a:off x="3171074" y="3184398"/>
              <a:ext cx="284666" cy="49965"/>
            </a:xfrm>
            <a:custGeom>
              <a:avLst/>
              <a:gdLst/>
              <a:ahLst/>
              <a:cxnLst/>
              <a:rect l="l" t="t" r="r" b="b"/>
              <a:pathLst>
                <a:path w="15941" h="2798" extrusionOk="0">
                  <a:moveTo>
                    <a:pt x="13862" y="0"/>
                  </a:moveTo>
                  <a:cubicBezTo>
                    <a:pt x="10087" y="0"/>
                    <a:pt x="1" y="2078"/>
                    <a:pt x="1" y="2078"/>
                  </a:cubicBezTo>
                  <a:cubicBezTo>
                    <a:pt x="1326" y="2593"/>
                    <a:pt x="3039" y="2797"/>
                    <a:pt x="4835" y="2797"/>
                  </a:cubicBezTo>
                  <a:cubicBezTo>
                    <a:pt x="10035" y="2797"/>
                    <a:pt x="15940" y="1087"/>
                    <a:pt x="15214" y="248"/>
                  </a:cubicBezTo>
                  <a:cubicBezTo>
                    <a:pt x="15059" y="74"/>
                    <a:pt x="14572" y="0"/>
                    <a:pt x="13862"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1" name="Google Shape;1011;p73"/>
            <p:cNvSpPr/>
            <p:nvPr/>
          </p:nvSpPr>
          <p:spPr>
            <a:xfrm>
              <a:off x="3015333" y="3278571"/>
              <a:ext cx="279148" cy="59215"/>
            </a:xfrm>
            <a:custGeom>
              <a:avLst/>
              <a:gdLst/>
              <a:ahLst/>
              <a:cxnLst/>
              <a:rect l="l" t="t" r="r" b="b"/>
              <a:pathLst>
                <a:path w="15632" h="3316" extrusionOk="0">
                  <a:moveTo>
                    <a:pt x="13467" y="1"/>
                  </a:moveTo>
                  <a:cubicBezTo>
                    <a:pt x="9865" y="1"/>
                    <a:pt x="1" y="2092"/>
                    <a:pt x="1" y="2092"/>
                  </a:cubicBezTo>
                  <a:cubicBezTo>
                    <a:pt x="1389" y="2980"/>
                    <a:pt x="3195" y="3316"/>
                    <a:pt x="5066" y="3316"/>
                  </a:cubicBezTo>
                  <a:cubicBezTo>
                    <a:pt x="10115" y="3316"/>
                    <a:pt x="15632" y="864"/>
                    <a:pt x="14663" y="188"/>
                  </a:cubicBezTo>
                  <a:cubicBezTo>
                    <a:pt x="14479" y="57"/>
                    <a:pt x="14057" y="1"/>
                    <a:pt x="13467"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2" name="Google Shape;1012;p73"/>
            <p:cNvSpPr/>
            <p:nvPr/>
          </p:nvSpPr>
          <p:spPr>
            <a:xfrm>
              <a:off x="2835879" y="2805457"/>
              <a:ext cx="897822" cy="606476"/>
            </a:xfrm>
            <a:custGeom>
              <a:avLst/>
              <a:gdLst/>
              <a:ahLst/>
              <a:cxnLst/>
              <a:rect l="l" t="t" r="r" b="b"/>
              <a:pathLst>
                <a:path w="50277" h="33962" extrusionOk="0">
                  <a:moveTo>
                    <a:pt x="49886" y="1"/>
                  </a:moveTo>
                  <a:cubicBezTo>
                    <a:pt x="49784" y="1"/>
                    <a:pt x="49678" y="38"/>
                    <a:pt x="49600" y="117"/>
                  </a:cubicBezTo>
                  <a:cubicBezTo>
                    <a:pt x="38497" y="11571"/>
                    <a:pt x="4888" y="32122"/>
                    <a:pt x="326" y="33225"/>
                  </a:cubicBezTo>
                  <a:cubicBezTo>
                    <a:pt x="126" y="33275"/>
                    <a:pt x="1" y="33476"/>
                    <a:pt x="51" y="33676"/>
                  </a:cubicBezTo>
                  <a:cubicBezTo>
                    <a:pt x="51" y="33751"/>
                    <a:pt x="101" y="33826"/>
                    <a:pt x="151" y="33877"/>
                  </a:cubicBezTo>
                  <a:cubicBezTo>
                    <a:pt x="226" y="33933"/>
                    <a:pt x="315" y="33961"/>
                    <a:pt x="408" y="33961"/>
                  </a:cubicBezTo>
                  <a:cubicBezTo>
                    <a:pt x="439" y="33961"/>
                    <a:pt x="471" y="33958"/>
                    <a:pt x="502" y="33952"/>
                  </a:cubicBezTo>
                  <a:cubicBezTo>
                    <a:pt x="5113" y="32824"/>
                    <a:pt x="38973" y="12147"/>
                    <a:pt x="50151" y="618"/>
                  </a:cubicBezTo>
                  <a:cubicBezTo>
                    <a:pt x="50277" y="493"/>
                    <a:pt x="50277" y="242"/>
                    <a:pt x="50126" y="92"/>
                  </a:cubicBezTo>
                  <a:cubicBezTo>
                    <a:pt x="50066" y="32"/>
                    <a:pt x="49978" y="1"/>
                    <a:pt x="49886"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3" name="Google Shape;1013;p73"/>
            <p:cNvSpPr/>
            <p:nvPr/>
          </p:nvSpPr>
          <p:spPr>
            <a:xfrm>
              <a:off x="3717953" y="3084993"/>
              <a:ext cx="237790" cy="105645"/>
            </a:xfrm>
            <a:custGeom>
              <a:avLst/>
              <a:gdLst/>
              <a:ahLst/>
              <a:cxnLst/>
              <a:rect l="l" t="t" r="r" b="b"/>
              <a:pathLst>
                <a:path w="13316" h="5916" extrusionOk="0">
                  <a:moveTo>
                    <a:pt x="12508" y="1"/>
                  </a:moveTo>
                  <a:cubicBezTo>
                    <a:pt x="9765" y="1"/>
                    <a:pt x="0" y="5916"/>
                    <a:pt x="0" y="5916"/>
                  </a:cubicBezTo>
                  <a:cubicBezTo>
                    <a:pt x="0" y="5916"/>
                    <a:pt x="12457" y="3886"/>
                    <a:pt x="13183" y="778"/>
                  </a:cubicBezTo>
                  <a:cubicBezTo>
                    <a:pt x="13315" y="230"/>
                    <a:pt x="13047" y="1"/>
                    <a:pt x="125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4" name="Google Shape;1014;p73"/>
            <p:cNvSpPr/>
            <p:nvPr/>
          </p:nvSpPr>
          <p:spPr>
            <a:xfrm>
              <a:off x="3517911" y="3061602"/>
              <a:ext cx="261737" cy="178718"/>
            </a:xfrm>
            <a:custGeom>
              <a:avLst/>
              <a:gdLst/>
              <a:ahLst/>
              <a:cxnLst/>
              <a:rect l="l" t="t" r="r" b="b"/>
              <a:pathLst>
                <a:path w="14657" h="10008" extrusionOk="0">
                  <a:moveTo>
                    <a:pt x="14379" y="1"/>
                  </a:moveTo>
                  <a:cubicBezTo>
                    <a:pt x="12415" y="1"/>
                    <a:pt x="0" y="10008"/>
                    <a:pt x="0" y="10008"/>
                  </a:cubicBezTo>
                  <a:cubicBezTo>
                    <a:pt x="4261" y="8178"/>
                    <a:pt x="14436" y="2539"/>
                    <a:pt x="14637" y="283"/>
                  </a:cubicBezTo>
                  <a:cubicBezTo>
                    <a:pt x="14656" y="89"/>
                    <a:pt x="14564" y="1"/>
                    <a:pt x="14379"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5" name="Google Shape;1015;p73"/>
            <p:cNvSpPr/>
            <p:nvPr/>
          </p:nvSpPr>
          <p:spPr>
            <a:xfrm>
              <a:off x="3334421" y="3078101"/>
              <a:ext cx="243255" cy="200718"/>
            </a:xfrm>
            <a:custGeom>
              <a:avLst/>
              <a:gdLst/>
              <a:ahLst/>
              <a:cxnLst/>
              <a:rect l="l" t="t" r="r" b="b"/>
              <a:pathLst>
                <a:path w="13622" h="11240" extrusionOk="0">
                  <a:moveTo>
                    <a:pt x="13274" y="0"/>
                  </a:moveTo>
                  <a:cubicBezTo>
                    <a:pt x="12249" y="0"/>
                    <a:pt x="8815" y="3403"/>
                    <a:pt x="5991" y="5800"/>
                  </a:cubicBezTo>
                  <a:cubicBezTo>
                    <a:pt x="2482" y="8733"/>
                    <a:pt x="1" y="11239"/>
                    <a:pt x="1" y="11239"/>
                  </a:cubicBezTo>
                  <a:cubicBezTo>
                    <a:pt x="7269" y="8908"/>
                    <a:pt x="13234" y="2868"/>
                    <a:pt x="13560" y="612"/>
                  </a:cubicBezTo>
                  <a:cubicBezTo>
                    <a:pt x="13621" y="186"/>
                    <a:pt x="13513" y="0"/>
                    <a:pt x="1327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6" name="Google Shape;1016;p73"/>
            <p:cNvSpPr/>
            <p:nvPr/>
          </p:nvSpPr>
          <p:spPr>
            <a:xfrm>
              <a:off x="3485680" y="3239180"/>
              <a:ext cx="317256" cy="51465"/>
            </a:xfrm>
            <a:custGeom>
              <a:avLst/>
              <a:gdLst/>
              <a:ahLst/>
              <a:cxnLst/>
              <a:rect l="l" t="t" r="r" b="b"/>
              <a:pathLst>
                <a:path w="17766" h="2882" extrusionOk="0">
                  <a:moveTo>
                    <a:pt x="5491" y="0"/>
                  </a:moveTo>
                  <a:cubicBezTo>
                    <a:pt x="3377" y="0"/>
                    <a:pt x="1386" y="145"/>
                    <a:pt x="1" y="464"/>
                  </a:cubicBezTo>
                  <a:cubicBezTo>
                    <a:pt x="4912" y="1151"/>
                    <a:pt x="11209" y="2881"/>
                    <a:pt x="14278" y="2881"/>
                  </a:cubicBezTo>
                  <a:cubicBezTo>
                    <a:pt x="15014" y="2881"/>
                    <a:pt x="15565" y="2782"/>
                    <a:pt x="15866" y="2544"/>
                  </a:cubicBezTo>
                  <a:cubicBezTo>
                    <a:pt x="17766" y="1046"/>
                    <a:pt x="11180" y="0"/>
                    <a:pt x="5491"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7" name="Google Shape;1017;p73"/>
            <p:cNvSpPr/>
            <p:nvPr/>
          </p:nvSpPr>
          <p:spPr>
            <a:xfrm>
              <a:off x="3312048" y="3283249"/>
              <a:ext cx="296292" cy="74394"/>
            </a:xfrm>
            <a:custGeom>
              <a:avLst/>
              <a:gdLst/>
              <a:ahLst/>
              <a:cxnLst/>
              <a:rect l="l" t="t" r="r" b="b"/>
              <a:pathLst>
                <a:path w="16592" h="4166" extrusionOk="0">
                  <a:moveTo>
                    <a:pt x="0" y="1"/>
                  </a:moveTo>
                  <a:lnTo>
                    <a:pt x="0" y="1"/>
                  </a:lnTo>
                  <a:cubicBezTo>
                    <a:pt x="5924" y="2743"/>
                    <a:pt x="11491" y="4166"/>
                    <a:pt x="14365" y="4166"/>
                  </a:cubicBezTo>
                  <a:cubicBezTo>
                    <a:pt x="15589" y="4166"/>
                    <a:pt x="16324" y="3908"/>
                    <a:pt x="16391" y="3384"/>
                  </a:cubicBezTo>
                  <a:cubicBezTo>
                    <a:pt x="16592" y="1630"/>
                    <a:pt x="1" y="1"/>
                    <a:pt x="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8" name="Google Shape;1018;p73"/>
            <p:cNvSpPr/>
            <p:nvPr/>
          </p:nvSpPr>
          <p:spPr>
            <a:xfrm>
              <a:off x="3131254" y="3124545"/>
              <a:ext cx="270327" cy="188272"/>
            </a:xfrm>
            <a:custGeom>
              <a:avLst/>
              <a:gdLst/>
              <a:ahLst/>
              <a:cxnLst/>
              <a:rect l="l" t="t" r="r" b="b"/>
              <a:pathLst>
                <a:path w="15138" h="10543" extrusionOk="0">
                  <a:moveTo>
                    <a:pt x="13441" y="1"/>
                  </a:moveTo>
                  <a:cubicBezTo>
                    <a:pt x="11290" y="1"/>
                    <a:pt x="0" y="10543"/>
                    <a:pt x="0" y="10543"/>
                  </a:cubicBezTo>
                  <a:cubicBezTo>
                    <a:pt x="7970" y="8187"/>
                    <a:pt x="15138" y="844"/>
                    <a:pt x="13634" y="42"/>
                  </a:cubicBezTo>
                  <a:cubicBezTo>
                    <a:pt x="13582" y="14"/>
                    <a:pt x="13517" y="1"/>
                    <a:pt x="13441"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9" name="Google Shape;1019;p73"/>
            <p:cNvSpPr/>
            <p:nvPr/>
          </p:nvSpPr>
          <p:spPr>
            <a:xfrm>
              <a:off x="3131254" y="3312783"/>
              <a:ext cx="334042" cy="102413"/>
            </a:xfrm>
            <a:custGeom>
              <a:avLst/>
              <a:gdLst/>
              <a:ahLst/>
              <a:cxnLst/>
              <a:rect l="l" t="t" r="r" b="b"/>
              <a:pathLst>
                <a:path w="18706" h="5735" extrusionOk="0">
                  <a:moveTo>
                    <a:pt x="0" y="1"/>
                  </a:moveTo>
                  <a:cubicBezTo>
                    <a:pt x="0" y="1"/>
                    <a:pt x="5589" y="3209"/>
                    <a:pt x="10526" y="4412"/>
                  </a:cubicBezTo>
                  <a:cubicBezTo>
                    <a:pt x="13557" y="5154"/>
                    <a:pt x="16120" y="5734"/>
                    <a:pt x="17480" y="5734"/>
                  </a:cubicBezTo>
                  <a:cubicBezTo>
                    <a:pt x="18325" y="5734"/>
                    <a:pt x="18705" y="5511"/>
                    <a:pt x="18446" y="4963"/>
                  </a:cubicBezTo>
                  <a:cubicBezTo>
                    <a:pt x="17745" y="3510"/>
                    <a:pt x="1" y="1"/>
                    <a:pt x="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0" name="Google Shape;1020;p73"/>
            <p:cNvSpPr/>
            <p:nvPr/>
          </p:nvSpPr>
          <p:spPr>
            <a:xfrm>
              <a:off x="2965211" y="3167774"/>
              <a:ext cx="228719" cy="163396"/>
            </a:xfrm>
            <a:custGeom>
              <a:avLst/>
              <a:gdLst/>
              <a:ahLst/>
              <a:cxnLst/>
              <a:rect l="l" t="t" r="r" b="b"/>
              <a:pathLst>
                <a:path w="12808" h="9150" extrusionOk="0">
                  <a:moveTo>
                    <a:pt x="11295" y="0"/>
                  </a:moveTo>
                  <a:cubicBezTo>
                    <a:pt x="10119" y="0"/>
                    <a:pt x="8288" y="1659"/>
                    <a:pt x="5464" y="4187"/>
                  </a:cubicBezTo>
                  <a:cubicBezTo>
                    <a:pt x="2357" y="6969"/>
                    <a:pt x="1" y="9149"/>
                    <a:pt x="1" y="9149"/>
                  </a:cubicBezTo>
                  <a:cubicBezTo>
                    <a:pt x="6718" y="7119"/>
                    <a:pt x="12808" y="428"/>
                    <a:pt x="11630" y="52"/>
                  </a:cubicBezTo>
                  <a:cubicBezTo>
                    <a:pt x="11525" y="17"/>
                    <a:pt x="11413" y="0"/>
                    <a:pt x="11295"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1" name="Google Shape;1021;p73"/>
            <p:cNvSpPr/>
            <p:nvPr/>
          </p:nvSpPr>
          <p:spPr>
            <a:xfrm>
              <a:off x="2835432" y="3202343"/>
              <a:ext cx="227380" cy="135092"/>
            </a:xfrm>
            <a:custGeom>
              <a:avLst/>
              <a:gdLst/>
              <a:ahLst/>
              <a:cxnLst/>
              <a:rect l="l" t="t" r="r" b="b"/>
              <a:pathLst>
                <a:path w="12733" h="7565" extrusionOk="0">
                  <a:moveTo>
                    <a:pt x="11271" y="0"/>
                  </a:moveTo>
                  <a:cubicBezTo>
                    <a:pt x="9358" y="0"/>
                    <a:pt x="1" y="7564"/>
                    <a:pt x="1" y="7564"/>
                  </a:cubicBezTo>
                  <a:cubicBezTo>
                    <a:pt x="4788" y="6537"/>
                    <a:pt x="12732" y="747"/>
                    <a:pt x="11479" y="45"/>
                  </a:cubicBezTo>
                  <a:cubicBezTo>
                    <a:pt x="11425" y="15"/>
                    <a:pt x="11355" y="0"/>
                    <a:pt x="11271"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2" name="Google Shape;1022;p73"/>
            <p:cNvSpPr/>
            <p:nvPr/>
          </p:nvSpPr>
          <p:spPr>
            <a:xfrm>
              <a:off x="2965211" y="3331139"/>
              <a:ext cx="332328" cy="112467"/>
            </a:xfrm>
            <a:custGeom>
              <a:avLst/>
              <a:gdLst/>
              <a:ahLst/>
              <a:cxnLst/>
              <a:rect l="l" t="t" r="r" b="b"/>
              <a:pathLst>
                <a:path w="18610" h="6298" extrusionOk="0">
                  <a:moveTo>
                    <a:pt x="1" y="0"/>
                  </a:moveTo>
                  <a:cubicBezTo>
                    <a:pt x="2908" y="3083"/>
                    <a:pt x="12482" y="6166"/>
                    <a:pt x="15715" y="6291"/>
                  </a:cubicBezTo>
                  <a:cubicBezTo>
                    <a:pt x="15812" y="6296"/>
                    <a:pt x="15901" y="6298"/>
                    <a:pt x="15981" y="6298"/>
                  </a:cubicBezTo>
                  <a:cubicBezTo>
                    <a:pt x="18610" y="6298"/>
                    <a:pt x="12706" y="3966"/>
                    <a:pt x="8572" y="2507"/>
                  </a:cubicBezTo>
                  <a:cubicBezTo>
                    <a:pt x="4312" y="1003"/>
                    <a:pt x="1" y="0"/>
                    <a:pt x="1"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3" name="Google Shape;1023;p73"/>
            <p:cNvSpPr/>
            <p:nvPr/>
          </p:nvSpPr>
          <p:spPr>
            <a:xfrm>
              <a:off x="2835432" y="3337407"/>
              <a:ext cx="220665" cy="98931"/>
            </a:xfrm>
            <a:custGeom>
              <a:avLst/>
              <a:gdLst/>
              <a:ahLst/>
              <a:cxnLst/>
              <a:rect l="l" t="t" r="r" b="b"/>
              <a:pathLst>
                <a:path w="12357" h="5540" extrusionOk="0">
                  <a:moveTo>
                    <a:pt x="1" y="0"/>
                  </a:moveTo>
                  <a:cubicBezTo>
                    <a:pt x="3000" y="3633"/>
                    <a:pt x="8063" y="5539"/>
                    <a:pt x="10272" y="5539"/>
                  </a:cubicBezTo>
                  <a:cubicBezTo>
                    <a:pt x="10684" y="5539"/>
                    <a:pt x="10997" y="5473"/>
                    <a:pt x="11179" y="5339"/>
                  </a:cubicBezTo>
                  <a:cubicBezTo>
                    <a:pt x="12356" y="4461"/>
                    <a:pt x="1" y="1"/>
                    <a:pt x="1"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4" name="Google Shape;1024;p73"/>
            <p:cNvSpPr/>
            <p:nvPr/>
          </p:nvSpPr>
          <p:spPr>
            <a:xfrm>
              <a:off x="2723100" y="3216432"/>
              <a:ext cx="235880" cy="117860"/>
            </a:xfrm>
            <a:custGeom>
              <a:avLst/>
              <a:gdLst/>
              <a:ahLst/>
              <a:cxnLst/>
              <a:rect l="l" t="t" r="r" b="b"/>
              <a:pathLst>
                <a:path w="13209" h="6600" extrusionOk="0">
                  <a:moveTo>
                    <a:pt x="11102" y="0"/>
                  </a:moveTo>
                  <a:cubicBezTo>
                    <a:pt x="8754" y="0"/>
                    <a:pt x="1" y="6600"/>
                    <a:pt x="1" y="6600"/>
                  </a:cubicBezTo>
                  <a:cubicBezTo>
                    <a:pt x="6292" y="5146"/>
                    <a:pt x="13209" y="610"/>
                    <a:pt x="11354" y="33"/>
                  </a:cubicBezTo>
                  <a:cubicBezTo>
                    <a:pt x="11281" y="11"/>
                    <a:pt x="11197" y="0"/>
                    <a:pt x="11102"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5" name="Google Shape;1025;p73"/>
            <p:cNvSpPr/>
            <p:nvPr/>
          </p:nvSpPr>
          <p:spPr>
            <a:xfrm>
              <a:off x="2673870" y="3183702"/>
              <a:ext cx="1051342" cy="160610"/>
            </a:xfrm>
            <a:custGeom>
              <a:avLst/>
              <a:gdLst/>
              <a:ahLst/>
              <a:cxnLst/>
              <a:rect l="l" t="t" r="r" b="b"/>
              <a:pathLst>
                <a:path w="58874" h="8994" extrusionOk="0">
                  <a:moveTo>
                    <a:pt x="58453" y="1"/>
                  </a:moveTo>
                  <a:cubicBezTo>
                    <a:pt x="58426" y="1"/>
                    <a:pt x="58398" y="4"/>
                    <a:pt x="58372" y="12"/>
                  </a:cubicBezTo>
                  <a:cubicBezTo>
                    <a:pt x="58039" y="101"/>
                    <a:pt x="28835" y="8235"/>
                    <a:pt x="7932" y="8235"/>
                  </a:cubicBezTo>
                  <a:cubicBezTo>
                    <a:pt x="5270" y="8235"/>
                    <a:pt x="2743" y="8104"/>
                    <a:pt x="427" y="7806"/>
                  </a:cubicBezTo>
                  <a:cubicBezTo>
                    <a:pt x="412" y="7804"/>
                    <a:pt x="398" y="7804"/>
                    <a:pt x="383" y="7804"/>
                  </a:cubicBezTo>
                  <a:cubicBezTo>
                    <a:pt x="202" y="7804"/>
                    <a:pt x="49" y="7946"/>
                    <a:pt x="26" y="8132"/>
                  </a:cubicBezTo>
                  <a:cubicBezTo>
                    <a:pt x="1" y="8257"/>
                    <a:pt x="26" y="8358"/>
                    <a:pt x="101" y="8433"/>
                  </a:cubicBezTo>
                  <a:cubicBezTo>
                    <a:pt x="176" y="8508"/>
                    <a:pt x="251" y="8533"/>
                    <a:pt x="327" y="8558"/>
                  </a:cubicBezTo>
                  <a:cubicBezTo>
                    <a:pt x="2669" y="8860"/>
                    <a:pt x="5225" y="8993"/>
                    <a:pt x="7916" y="8993"/>
                  </a:cubicBezTo>
                  <a:cubicBezTo>
                    <a:pt x="28948" y="8993"/>
                    <a:pt x="58239" y="827"/>
                    <a:pt x="58573" y="739"/>
                  </a:cubicBezTo>
                  <a:cubicBezTo>
                    <a:pt x="58748" y="688"/>
                    <a:pt x="58873" y="488"/>
                    <a:pt x="58823" y="287"/>
                  </a:cubicBezTo>
                  <a:cubicBezTo>
                    <a:pt x="58781" y="117"/>
                    <a:pt x="58611" y="1"/>
                    <a:pt x="58453"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6" name="Google Shape;1026;p73"/>
            <p:cNvSpPr/>
            <p:nvPr/>
          </p:nvSpPr>
          <p:spPr>
            <a:xfrm>
              <a:off x="789729" y="3025908"/>
              <a:ext cx="223862" cy="132074"/>
            </a:xfrm>
            <a:custGeom>
              <a:avLst/>
              <a:gdLst/>
              <a:ahLst/>
              <a:cxnLst/>
              <a:rect l="l" t="t" r="r" b="b"/>
              <a:pathLst>
                <a:path w="12536" h="7396" extrusionOk="0">
                  <a:moveTo>
                    <a:pt x="641" y="1"/>
                  </a:moveTo>
                  <a:cubicBezTo>
                    <a:pt x="222" y="1"/>
                    <a:pt x="0" y="211"/>
                    <a:pt x="55" y="703"/>
                  </a:cubicBezTo>
                  <a:cubicBezTo>
                    <a:pt x="431" y="3886"/>
                    <a:pt x="12536" y="7395"/>
                    <a:pt x="12536" y="7395"/>
                  </a:cubicBezTo>
                  <a:cubicBezTo>
                    <a:pt x="12536" y="7395"/>
                    <a:pt x="3123" y="1"/>
                    <a:pt x="641"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7" name="Google Shape;1027;p73"/>
            <p:cNvSpPr/>
            <p:nvPr/>
          </p:nvSpPr>
          <p:spPr>
            <a:xfrm>
              <a:off x="966576" y="3023140"/>
              <a:ext cx="239898" cy="208683"/>
            </a:xfrm>
            <a:custGeom>
              <a:avLst/>
              <a:gdLst/>
              <a:ahLst/>
              <a:cxnLst/>
              <a:rect l="l" t="t" r="r" b="b"/>
              <a:pathLst>
                <a:path w="13434" h="11686" extrusionOk="0">
                  <a:moveTo>
                    <a:pt x="290" y="1"/>
                  </a:moveTo>
                  <a:cubicBezTo>
                    <a:pt x="140" y="1"/>
                    <a:pt x="56" y="82"/>
                    <a:pt x="50" y="257"/>
                  </a:cubicBezTo>
                  <a:cubicBezTo>
                    <a:pt x="0" y="2512"/>
                    <a:pt x="9399" y="9355"/>
                    <a:pt x="13434" y="11685"/>
                  </a:cubicBezTo>
                  <a:cubicBezTo>
                    <a:pt x="13434" y="11685"/>
                    <a:pt x="2091" y="1"/>
                    <a:pt x="29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8" name="Google Shape;1028;p73"/>
            <p:cNvSpPr/>
            <p:nvPr/>
          </p:nvSpPr>
          <p:spPr>
            <a:xfrm>
              <a:off x="1166011" y="3064120"/>
              <a:ext cx="217683" cy="228112"/>
            </a:xfrm>
            <a:custGeom>
              <a:avLst/>
              <a:gdLst/>
              <a:ahLst/>
              <a:cxnLst/>
              <a:rect l="l" t="t" r="r" b="b"/>
              <a:pathLst>
                <a:path w="12190" h="12774" extrusionOk="0">
                  <a:moveTo>
                    <a:pt x="315" y="0"/>
                  </a:moveTo>
                  <a:cubicBezTo>
                    <a:pt x="111" y="0"/>
                    <a:pt x="1" y="174"/>
                    <a:pt x="9" y="568"/>
                  </a:cubicBezTo>
                  <a:cubicBezTo>
                    <a:pt x="59" y="2849"/>
                    <a:pt x="5247" y="9591"/>
                    <a:pt x="12190" y="12774"/>
                  </a:cubicBezTo>
                  <a:cubicBezTo>
                    <a:pt x="12190" y="12774"/>
                    <a:pt x="10034" y="9992"/>
                    <a:pt x="6902" y="6634"/>
                  </a:cubicBezTo>
                  <a:cubicBezTo>
                    <a:pt x="4338" y="3863"/>
                    <a:pt x="1279" y="0"/>
                    <a:pt x="315"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9" name="Google Shape;1029;p73"/>
            <p:cNvSpPr/>
            <p:nvPr/>
          </p:nvSpPr>
          <p:spPr>
            <a:xfrm>
              <a:off x="931293" y="3216200"/>
              <a:ext cx="305631" cy="40001"/>
            </a:xfrm>
            <a:custGeom>
              <a:avLst/>
              <a:gdLst/>
              <a:ahLst/>
              <a:cxnLst/>
              <a:rect l="l" t="t" r="r" b="b"/>
              <a:pathLst>
                <a:path w="17115" h="2240" extrusionOk="0">
                  <a:moveTo>
                    <a:pt x="6011" y="1"/>
                  </a:moveTo>
                  <a:cubicBezTo>
                    <a:pt x="2534" y="1"/>
                    <a:pt x="1" y="490"/>
                    <a:pt x="1124" y="1625"/>
                  </a:cubicBezTo>
                  <a:cubicBezTo>
                    <a:pt x="1581" y="2082"/>
                    <a:pt x="2786" y="2239"/>
                    <a:pt x="4414" y="2239"/>
                  </a:cubicBezTo>
                  <a:cubicBezTo>
                    <a:pt x="7785" y="2239"/>
                    <a:pt x="12974" y="1568"/>
                    <a:pt x="17114" y="1500"/>
                  </a:cubicBezTo>
                  <a:cubicBezTo>
                    <a:pt x="14570" y="565"/>
                    <a:pt x="9746" y="1"/>
                    <a:pt x="6011"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0" name="Google Shape;1030;p73"/>
            <p:cNvSpPr/>
            <p:nvPr/>
          </p:nvSpPr>
          <p:spPr>
            <a:xfrm>
              <a:off x="1107550" y="3298409"/>
              <a:ext cx="297631" cy="45126"/>
            </a:xfrm>
            <a:custGeom>
              <a:avLst/>
              <a:gdLst/>
              <a:ahLst/>
              <a:cxnLst/>
              <a:rect l="l" t="t" r="r" b="b"/>
              <a:pathLst>
                <a:path w="16667" h="2527" extrusionOk="0">
                  <a:moveTo>
                    <a:pt x="13363" y="0"/>
                  </a:moveTo>
                  <a:cubicBezTo>
                    <a:pt x="8504" y="0"/>
                    <a:pt x="0" y="179"/>
                    <a:pt x="0" y="1432"/>
                  </a:cubicBezTo>
                  <a:cubicBezTo>
                    <a:pt x="0" y="2149"/>
                    <a:pt x="1304" y="2527"/>
                    <a:pt x="3450" y="2527"/>
                  </a:cubicBezTo>
                  <a:cubicBezTo>
                    <a:pt x="6559" y="2527"/>
                    <a:pt x="11433" y="1734"/>
                    <a:pt x="16667" y="29"/>
                  </a:cubicBezTo>
                  <a:cubicBezTo>
                    <a:pt x="16667" y="29"/>
                    <a:pt x="15306" y="0"/>
                    <a:pt x="13363"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1" name="Google Shape;1031;p73"/>
            <p:cNvSpPr/>
            <p:nvPr/>
          </p:nvSpPr>
          <p:spPr>
            <a:xfrm>
              <a:off x="1333984" y="3134722"/>
              <a:ext cx="247076" cy="215701"/>
            </a:xfrm>
            <a:custGeom>
              <a:avLst/>
              <a:gdLst/>
              <a:ahLst/>
              <a:cxnLst/>
              <a:rect l="l" t="t" r="r" b="b"/>
              <a:pathLst>
                <a:path w="13836" h="12079" extrusionOk="0">
                  <a:moveTo>
                    <a:pt x="1711" y="0"/>
                  </a:moveTo>
                  <a:cubicBezTo>
                    <a:pt x="1662" y="0"/>
                    <a:pt x="1618" y="8"/>
                    <a:pt x="1580" y="23"/>
                  </a:cubicBezTo>
                  <a:cubicBezTo>
                    <a:pt x="1" y="624"/>
                    <a:pt x="6216" y="8795"/>
                    <a:pt x="13836" y="12078"/>
                  </a:cubicBezTo>
                  <a:cubicBezTo>
                    <a:pt x="13836" y="12078"/>
                    <a:pt x="3691" y="0"/>
                    <a:pt x="1711"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2" name="Google Shape;1032;p73"/>
            <p:cNvSpPr/>
            <p:nvPr/>
          </p:nvSpPr>
          <p:spPr>
            <a:xfrm>
              <a:off x="1235793" y="3350388"/>
              <a:ext cx="345275" cy="64805"/>
            </a:xfrm>
            <a:custGeom>
              <a:avLst/>
              <a:gdLst/>
              <a:ahLst/>
              <a:cxnLst/>
              <a:rect l="l" t="t" r="r" b="b"/>
              <a:pathLst>
                <a:path w="19335" h="3629" extrusionOk="0">
                  <a:moveTo>
                    <a:pt x="19335" y="0"/>
                  </a:moveTo>
                  <a:cubicBezTo>
                    <a:pt x="19334" y="0"/>
                    <a:pt x="1289" y="1354"/>
                    <a:pt x="437" y="2682"/>
                  </a:cubicBezTo>
                  <a:cubicBezTo>
                    <a:pt x="0" y="3376"/>
                    <a:pt x="776" y="3628"/>
                    <a:pt x="2313" y="3628"/>
                  </a:cubicBezTo>
                  <a:cubicBezTo>
                    <a:pt x="3771" y="3628"/>
                    <a:pt x="5916" y="3401"/>
                    <a:pt x="8357" y="3108"/>
                  </a:cubicBezTo>
                  <a:cubicBezTo>
                    <a:pt x="13395" y="2531"/>
                    <a:pt x="19334" y="0"/>
                    <a:pt x="19335"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3" name="Google Shape;1033;p73"/>
            <p:cNvSpPr/>
            <p:nvPr/>
          </p:nvSpPr>
          <p:spPr>
            <a:xfrm>
              <a:off x="1535383" y="3201933"/>
              <a:ext cx="208129" cy="186968"/>
            </a:xfrm>
            <a:custGeom>
              <a:avLst/>
              <a:gdLst/>
              <a:ahLst/>
              <a:cxnLst/>
              <a:rect l="l" t="t" r="r" b="b"/>
              <a:pathLst>
                <a:path w="11655" h="10470" extrusionOk="0">
                  <a:moveTo>
                    <a:pt x="1402" y="0"/>
                  </a:moveTo>
                  <a:cubicBezTo>
                    <a:pt x="1334" y="0"/>
                    <a:pt x="1268" y="6"/>
                    <a:pt x="1203" y="18"/>
                  </a:cubicBezTo>
                  <a:cubicBezTo>
                    <a:pt x="0" y="244"/>
                    <a:pt x="5238" y="7637"/>
                    <a:pt x="11654" y="10470"/>
                  </a:cubicBezTo>
                  <a:cubicBezTo>
                    <a:pt x="11654" y="10470"/>
                    <a:pt x="9599" y="8013"/>
                    <a:pt x="6842" y="4881"/>
                  </a:cubicBezTo>
                  <a:cubicBezTo>
                    <a:pt x="4231" y="1890"/>
                    <a:pt x="2609" y="0"/>
                    <a:pt x="1402"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4" name="Google Shape;1034;p73"/>
            <p:cNvSpPr/>
            <p:nvPr/>
          </p:nvSpPr>
          <p:spPr>
            <a:xfrm>
              <a:off x="1660679" y="3251965"/>
              <a:ext cx="211272" cy="158860"/>
            </a:xfrm>
            <a:custGeom>
              <a:avLst/>
              <a:gdLst/>
              <a:ahLst/>
              <a:cxnLst/>
              <a:rect l="l" t="t" r="r" b="b"/>
              <a:pathLst>
                <a:path w="11831" h="8896" extrusionOk="0">
                  <a:moveTo>
                    <a:pt x="1486" y="0"/>
                  </a:moveTo>
                  <a:cubicBezTo>
                    <a:pt x="1436" y="0"/>
                    <a:pt x="1392" y="8"/>
                    <a:pt x="1354" y="23"/>
                  </a:cubicBezTo>
                  <a:cubicBezTo>
                    <a:pt x="1" y="575"/>
                    <a:pt x="7194" y="7292"/>
                    <a:pt x="11830" y="8896"/>
                  </a:cubicBezTo>
                  <a:cubicBezTo>
                    <a:pt x="11830" y="8896"/>
                    <a:pt x="3195" y="0"/>
                    <a:pt x="1486"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5" name="Google Shape;1035;p73"/>
            <p:cNvSpPr/>
            <p:nvPr/>
          </p:nvSpPr>
          <p:spPr>
            <a:xfrm>
              <a:off x="1393516" y="3388868"/>
              <a:ext cx="350007" cy="77841"/>
            </a:xfrm>
            <a:custGeom>
              <a:avLst/>
              <a:gdLst/>
              <a:ahLst/>
              <a:cxnLst/>
              <a:rect l="l" t="t" r="r" b="b"/>
              <a:pathLst>
                <a:path w="19600" h="4359" extrusionOk="0">
                  <a:moveTo>
                    <a:pt x="19599" y="1"/>
                  </a:moveTo>
                  <a:cubicBezTo>
                    <a:pt x="19599" y="1"/>
                    <a:pt x="15213" y="452"/>
                    <a:pt x="10802" y="1429"/>
                  </a:cubicBezTo>
                  <a:cubicBezTo>
                    <a:pt x="6391" y="2432"/>
                    <a:pt x="0" y="4086"/>
                    <a:pt x="3233" y="4336"/>
                  </a:cubicBezTo>
                  <a:cubicBezTo>
                    <a:pt x="3429" y="4351"/>
                    <a:pt x="3647" y="4359"/>
                    <a:pt x="3887" y="4359"/>
                  </a:cubicBezTo>
                  <a:cubicBezTo>
                    <a:pt x="7648" y="4359"/>
                    <a:pt x="16536" y="2545"/>
                    <a:pt x="19599"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6" name="Google Shape;1036;p73"/>
            <p:cNvSpPr/>
            <p:nvPr/>
          </p:nvSpPr>
          <p:spPr>
            <a:xfrm>
              <a:off x="1642787" y="3410795"/>
              <a:ext cx="229165" cy="76591"/>
            </a:xfrm>
            <a:custGeom>
              <a:avLst/>
              <a:gdLst/>
              <a:ahLst/>
              <a:cxnLst/>
              <a:rect l="l" t="t" r="r" b="b"/>
              <a:pathLst>
                <a:path w="12833" h="4289" extrusionOk="0">
                  <a:moveTo>
                    <a:pt x="12832" y="1"/>
                  </a:moveTo>
                  <a:cubicBezTo>
                    <a:pt x="12832" y="1"/>
                    <a:pt x="0" y="2933"/>
                    <a:pt x="1078" y="3935"/>
                  </a:cubicBezTo>
                  <a:cubicBezTo>
                    <a:pt x="1322" y="4168"/>
                    <a:pt x="1867" y="4289"/>
                    <a:pt x="2610" y="4289"/>
                  </a:cubicBezTo>
                  <a:cubicBezTo>
                    <a:pt x="5072" y="4289"/>
                    <a:pt x="9714" y="2965"/>
                    <a:pt x="12832"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7" name="Google Shape;1037;p73"/>
            <p:cNvSpPr/>
            <p:nvPr/>
          </p:nvSpPr>
          <p:spPr>
            <a:xfrm>
              <a:off x="1762727" y="3279928"/>
              <a:ext cx="221112" cy="141199"/>
            </a:xfrm>
            <a:custGeom>
              <a:avLst/>
              <a:gdLst/>
              <a:ahLst/>
              <a:cxnLst/>
              <a:rect l="l" t="t" r="r" b="b"/>
              <a:pathLst>
                <a:path w="12382" h="7907" extrusionOk="0">
                  <a:moveTo>
                    <a:pt x="2034" y="0"/>
                  </a:moveTo>
                  <a:cubicBezTo>
                    <a:pt x="1988" y="0"/>
                    <a:pt x="1945" y="4"/>
                    <a:pt x="1905" y="11"/>
                  </a:cubicBezTo>
                  <a:cubicBezTo>
                    <a:pt x="0" y="362"/>
                    <a:pt x="6316" y="5701"/>
                    <a:pt x="12381" y="7906"/>
                  </a:cubicBezTo>
                  <a:cubicBezTo>
                    <a:pt x="12381" y="7906"/>
                    <a:pt x="4187" y="0"/>
                    <a:pt x="2034"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8" name="Google Shape;1038;p73"/>
            <p:cNvSpPr/>
            <p:nvPr/>
          </p:nvSpPr>
          <p:spPr>
            <a:xfrm>
              <a:off x="1005949" y="3151418"/>
              <a:ext cx="1027163" cy="277327"/>
            </a:xfrm>
            <a:custGeom>
              <a:avLst/>
              <a:gdLst/>
              <a:ahLst/>
              <a:cxnLst/>
              <a:rect l="l" t="t" r="r" b="b"/>
              <a:pathLst>
                <a:path w="57520" h="15530" extrusionOk="0">
                  <a:moveTo>
                    <a:pt x="419" y="1"/>
                  </a:moveTo>
                  <a:cubicBezTo>
                    <a:pt x="278" y="1"/>
                    <a:pt x="156" y="94"/>
                    <a:pt x="101" y="241"/>
                  </a:cubicBezTo>
                  <a:cubicBezTo>
                    <a:pt x="1" y="416"/>
                    <a:pt x="101" y="642"/>
                    <a:pt x="302" y="717"/>
                  </a:cubicBezTo>
                  <a:cubicBezTo>
                    <a:pt x="651" y="867"/>
                    <a:pt x="36041" y="15530"/>
                    <a:pt x="56880" y="15530"/>
                  </a:cubicBezTo>
                  <a:cubicBezTo>
                    <a:pt x="56968" y="15530"/>
                    <a:pt x="57056" y="15530"/>
                    <a:pt x="57144" y="15529"/>
                  </a:cubicBezTo>
                  <a:cubicBezTo>
                    <a:pt x="57219" y="15529"/>
                    <a:pt x="57294" y="15479"/>
                    <a:pt x="57370" y="15454"/>
                  </a:cubicBezTo>
                  <a:cubicBezTo>
                    <a:pt x="57445" y="15379"/>
                    <a:pt x="57520" y="15278"/>
                    <a:pt x="57520" y="15153"/>
                  </a:cubicBezTo>
                  <a:cubicBezTo>
                    <a:pt x="57520" y="14928"/>
                    <a:pt x="57345" y="14777"/>
                    <a:pt x="57144" y="14777"/>
                  </a:cubicBezTo>
                  <a:cubicBezTo>
                    <a:pt x="57057" y="14778"/>
                    <a:pt x="56969" y="14778"/>
                    <a:pt x="56881" y="14778"/>
                  </a:cubicBezTo>
                  <a:cubicBezTo>
                    <a:pt x="36192" y="14778"/>
                    <a:pt x="927" y="165"/>
                    <a:pt x="577" y="40"/>
                  </a:cubicBezTo>
                  <a:cubicBezTo>
                    <a:pt x="524" y="13"/>
                    <a:pt x="470" y="1"/>
                    <a:pt x="419"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9" name="Google Shape;1039;p73"/>
            <p:cNvSpPr/>
            <p:nvPr/>
          </p:nvSpPr>
          <p:spPr>
            <a:xfrm>
              <a:off x="772802" y="2346556"/>
              <a:ext cx="233630" cy="281559"/>
            </a:xfrm>
            <a:custGeom>
              <a:avLst/>
              <a:gdLst/>
              <a:ahLst/>
              <a:cxnLst/>
              <a:rect l="l" t="t" r="r" b="b"/>
              <a:pathLst>
                <a:path w="13083" h="15767" extrusionOk="0">
                  <a:moveTo>
                    <a:pt x="5534" y="1"/>
                  </a:moveTo>
                  <a:cubicBezTo>
                    <a:pt x="5519" y="1"/>
                    <a:pt x="5504" y="1"/>
                    <a:pt x="5489" y="2"/>
                  </a:cubicBezTo>
                  <a:cubicBezTo>
                    <a:pt x="0" y="353"/>
                    <a:pt x="13083" y="15767"/>
                    <a:pt x="13083" y="15767"/>
                  </a:cubicBezTo>
                  <a:cubicBezTo>
                    <a:pt x="13083" y="15767"/>
                    <a:pt x="8274" y="1"/>
                    <a:pt x="5534"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0" name="Google Shape;1040;p73"/>
            <p:cNvSpPr/>
            <p:nvPr/>
          </p:nvSpPr>
          <p:spPr>
            <a:xfrm>
              <a:off x="715769" y="2413695"/>
              <a:ext cx="290667" cy="214415"/>
            </a:xfrm>
            <a:custGeom>
              <a:avLst/>
              <a:gdLst/>
              <a:ahLst/>
              <a:cxnLst/>
              <a:rect l="l" t="t" r="r" b="b"/>
              <a:pathLst>
                <a:path w="16277" h="12007" extrusionOk="0">
                  <a:moveTo>
                    <a:pt x="500" y="1"/>
                  </a:moveTo>
                  <a:cubicBezTo>
                    <a:pt x="176" y="1"/>
                    <a:pt x="0" y="171"/>
                    <a:pt x="11" y="553"/>
                  </a:cubicBezTo>
                  <a:cubicBezTo>
                    <a:pt x="111" y="4764"/>
                    <a:pt x="16277" y="12007"/>
                    <a:pt x="16277" y="12007"/>
                  </a:cubicBezTo>
                  <a:cubicBezTo>
                    <a:pt x="16277" y="12007"/>
                    <a:pt x="3211" y="1"/>
                    <a:pt x="50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1" name="Google Shape;1041;p73"/>
            <p:cNvSpPr/>
            <p:nvPr/>
          </p:nvSpPr>
          <p:spPr>
            <a:xfrm>
              <a:off x="977094" y="2402463"/>
              <a:ext cx="94216" cy="318739"/>
            </a:xfrm>
            <a:custGeom>
              <a:avLst/>
              <a:gdLst/>
              <a:ahLst/>
              <a:cxnLst/>
              <a:rect l="l" t="t" r="r" b="b"/>
              <a:pathLst>
                <a:path w="5276" h="17849" extrusionOk="0">
                  <a:moveTo>
                    <a:pt x="2065" y="0"/>
                  </a:moveTo>
                  <a:cubicBezTo>
                    <a:pt x="0" y="0"/>
                    <a:pt x="5276" y="17849"/>
                    <a:pt x="5276" y="17849"/>
                  </a:cubicBezTo>
                  <a:cubicBezTo>
                    <a:pt x="5276" y="17849"/>
                    <a:pt x="4324" y="280"/>
                    <a:pt x="2118" y="4"/>
                  </a:cubicBezTo>
                  <a:cubicBezTo>
                    <a:pt x="2100" y="2"/>
                    <a:pt x="2082" y="0"/>
                    <a:pt x="2065"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2" name="Google Shape;1042;p73"/>
            <p:cNvSpPr/>
            <p:nvPr/>
          </p:nvSpPr>
          <p:spPr>
            <a:xfrm>
              <a:off x="1092248" y="2537723"/>
              <a:ext cx="76627" cy="262684"/>
            </a:xfrm>
            <a:custGeom>
              <a:avLst/>
              <a:gdLst/>
              <a:ahLst/>
              <a:cxnLst/>
              <a:rect l="l" t="t" r="r" b="b"/>
              <a:pathLst>
                <a:path w="4291" h="14710" extrusionOk="0">
                  <a:moveTo>
                    <a:pt x="1865" y="1"/>
                  </a:moveTo>
                  <a:cubicBezTo>
                    <a:pt x="536" y="1"/>
                    <a:pt x="0" y="7999"/>
                    <a:pt x="2135" y="14710"/>
                  </a:cubicBezTo>
                  <a:cubicBezTo>
                    <a:pt x="2135" y="14710"/>
                    <a:pt x="4291" y="3582"/>
                    <a:pt x="2511" y="575"/>
                  </a:cubicBezTo>
                  <a:cubicBezTo>
                    <a:pt x="2282" y="182"/>
                    <a:pt x="2064" y="1"/>
                    <a:pt x="1865"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3" name="Google Shape;1043;p73"/>
            <p:cNvSpPr/>
            <p:nvPr/>
          </p:nvSpPr>
          <p:spPr>
            <a:xfrm>
              <a:off x="1172886" y="2624503"/>
              <a:ext cx="86395" cy="271684"/>
            </a:xfrm>
            <a:custGeom>
              <a:avLst/>
              <a:gdLst/>
              <a:ahLst/>
              <a:cxnLst/>
              <a:rect l="l" t="t" r="r" b="b"/>
              <a:pathLst>
                <a:path w="4838" h="15214" extrusionOk="0">
                  <a:moveTo>
                    <a:pt x="2055" y="0"/>
                  </a:moveTo>
                  <a:cubicBezTo>
                    <a:pt x="0" y="0"/>
                    <a:pt x="2456" y="15213"/>
                    <a:pt x="2456" y="15213"/>
                  </a:cubicBezTo>
                  <a:cubicBezTo>
                    <a:pt x="4837" y="11780"/>
                    <a:pt x="4111" y="0"/>
                    <a:pt x="2055"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4" name="Google Shape;1044;p73"/>
            <p:cNvSpPr/>
            <p:nvPr/>
          </p:nvSpPr>
          <p:spPr>
            <a:xfrm>
              <a:off x="1259524" y="2750246"/>
              <a:ext cx="120592" cy="287363"/>
            </a:xfrm>
            <a:custGeom>
              <a:avLst/>
              <a:gdLst/>
              <a:ahLst/>
              <a:cxnLst/>
              <a:rect l="l" t="t" r="r" b="b"/>
              <a:pathLst>
                <a:path w="6753" h="16092" extrusionOk="0">
                  <a:moveTo>
                    <a:pt x="1931" y="1"/>
                  </a:moveTo>
                  <a:cubicBezTo>
                    <a:pt x="1" y="1"/>
                    <a:pt x="4973" y="16091"/>
                    <a:pt x="4973" y="16091"/>
                  </a:cubicBezTo>
                  <a:cubicBezTo>
                    <a:pt x="6752" y="11279"/>
                    <a:pt x="3895" y="76"/>
                    <a:pt x="1940" y="1"/>
                  </a:cubicBezTo>
                  <a:cubicBezTo>
                    <a:pt x="1937" y="1"/>
                    <a:pt x="1934" y="1"/>
                    <a:pt x="1931"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5" name="Google Shape;1045;p73"/>
            <p:cNvSpPr/>
            <p:nvPr/>
          </p:nvSpPr>
          <p:spPr>
            <a:xfrm>
              <a:off x="1393873" y="2898826"/>
              <a:ext cx="69930" cy="250648"/>
            </a:xfrm>
            <a:custGeom>
              <a:avLst/>
              <a:gdLst/>
              <a:ahLst/>
              <a:cxnLst/>
              <a:rect l="l" t="t" r="r" b="b"/>
              <a:pathLst>
                <a:path w="3916" h="14036" extrusionOk="0">
                  <a:moveTo>
                    <a:pt x="1281" y="1"/>
                  </a:moveTo>
                  <a:cubicBezTo>
                    <a:pt x="0" y="1"/>
                    <a:pt x="3614" y="14036"/>
                    <a:pt x="3614" y="14036"/>
                  </a:cubicBezTo>
                  <a:cubicBezTo>
                    <a:pt x="3915" y="8898"/>
                    <a:pt x="3614" y="2206"/>
                    <a:pt x="1584" y="176"/>
                  </a:cubicBezTo>
                  <a:cubicBezTo>
                    <a:pt x="1462" y="57"/>
                    <a:pt x="1362" y="1"/>
                    <a:pt x="1281"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6" name="Google Shape;1046;p73"/>
            <p:cNvSpPr/>
            <p:nvPr/>
          </p:nvSpPr>
          <p:spPr>
            <a:xfrm>
              <a:off x="1492421" y="2996820"/>
              <a:ext cx="129663" cy="278863"/>
            </a:xfrm>
            <a:custGeom>
              <a:avLst/>
              <a:gdLst/>
              <a:ahLst/>
              <a:cxnLst/>
              <a:rect l="l" t="t" r="r" b="b"/>
              <a:pathLst>
                <a:path w="7261" h="15616" extrusionOk="0">
                  <a:moveTo>
                    <a:pt x="1955" y="1"/>
                  </a:moveTo>
                  <a:cubicBezTo>
                    <a:pt x="1947" y="1"/>
                    <a:pt x="1938" y="1"/>
                    <a:pt x="1930" y="2"/>
                  </a:cubicBezTo>
                  <a:cubicBezTo>
                    <a:pt x="0" y="77"/>
                    <a:pt x="5439" y="15616"/>
                    <a:pt x="5439" y="15616"/>
                  </a:cubicBezTo>
                  <a:cubicBezTo>
                    <a:pt x="7260" y="11423"/>
                    <a:pt x="3889" y="1"/>
                    <a:pt x="1955"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7" name="Google Shape;1047;p73"/>
            <p:cNvSpPr/>
            <p:nvPr/>
          </p:nvSpPr>
          <p:spPr>
            <a:xfrm>
              <a:off x="814871" y="2612415"/>
              <a:ext cx="256452" cy="108770"/>
            </a:xfrm>
            <a:custGeom>
              <a:avLst/>
              <a:gdLst/>
              <a:ahLst/>
              <a:cxnLst/>
              <a:rect l="l" t="t" r="r" b="b"/>
              <a:pathLst>
                <a:path w="14361" h="6091" extrusionOk="0">
                  <a:moveTo>
                    <a:pt x="627" y="1"/>
                  </a:moveTo>
                  <a:cubicBezTo>
                    <a:pt x="354" y="1"/>
                    <a:pt x="193" y="78"/>
                    <a:pt x="175" y="251"/>
                  </a:cubicBezTo>
                  <a:cubicBezTo>
                    <a:pt x="0" y="1930"/>
                    <a:pt x="8622" y="5991"/>
                    <a:pt x="14361" y="6091"/>
                  </a:cubicBezTo>
                  <a:cubicBezTo>
                    <a:pt x="14361" y="6091"/>
                    <a:pt x="3050" y="1"/>
                    <a:pt x="627"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8" name="Google Shape;1048;p73"/>
            <p:cNvSpPr/>
            <p:nvPr/>
          </p:nvSpPr>
          <p:spPr>
            <a:xfrm>
              <a:off x="873778" y="2722283"/>
              <a:ext cx="256630" cy="79341"/>
            </a:xfrm>
            <a:custGeom>
              <a:avLst/>
              <a:gdLst/>
              <a:ahLst/>
              <a:cxnLst/>
              <a:rect l="l" t="t" r="r" b="b"/>
              <a:pathLst>
                <a:path w="14371" h="4443" extrusionOk="0">
                  <a:moveTo>
                    <a:pt x="1783" y="1"/>
                  </a:moveTo>
                  <a:cubicBezTo>
                    <a:pt x="1452" y="1"/>
                    <a:pt x="1211" y="59"/>
                    <a:pt x="1087" y="188"/>
                  </a:cubicBezTo>
                  <a:cubicBezTo>
                    <a:pt x="0" y="1345"/>
                    <a:pt x="7042" y="4442"/>
                    <a:pt x="12921" y="4442"/>
                  </a:cubicBezTo>
                  <a:cubicBezTo>
                    <a:pt x="13414" y="4442"/>
                    <a:pt x="13899" y="4420"/>
                    <a:pt x="14370" y="4374"/>
                  </a:cubicBezTo>
                  <a:cubicBezTo>
                    <a:pt x="14370" y="4374"/>
                    <a:pt x="4657" y="1"/>
                    <a:pt x="1783"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9" name="Google Shape;1049;p73"/>
            <p:cNvSpPr/>
            <p:nvPr/>
          </p:nvSpPr>
          <p:spPr>
            <a:xfrm>
              <a:off x="952327" y="2822402"/>
              <a:ext cx="264452" cy="76769"/>
            </a:xfrm>
            <a:custGeom>
              <a:avLst/>
              <a:gdLst/>
              <a:ahLst/>
              <a:cxnLst/>
              <a:rect l="l" t="t" r="r" b="b"/>
              <a:pathLst>
                <a:path w="14809" h="4299" extrusionOk="0">
                  <a:moveTo>
                    <a:pt x="2289" y="0"/>
                  </a:moveTo>
                  <a:cubicBezTo>
                    <a:pt x="2182" y="0"/>
                    <a:pt x="2086" y="7"/>
                    <a:pt x="2001" y="20"/>
                  </a:cubicBezTo>
                  <a:cubicBezTo>
                    <a:pt x="1" y="335"/>
                    <a:pt x="7396" y="4299"/>
                    <a:pt x="12974" y="4299"/>
                  </a:cubicBezTo>
                  <a:cubicBezTo>
                    <a:pt x="13615" y="4299"/>
                    <a:pt x="14232" y="4247"/>
                    <a:pt x="14808" y="4130"/>
                  </a:cubicBezTo>
                  <a:cubicBezTo>
                    <a:pt x="14808" y="4130"/>
                    <a:pt x="5017" y="0"/>
                    <a:pt x="2289"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0" name="Google Shape;1050;p73"/>
            <p:cNvSpPr/>
            <p:nvPr/>
          </p:nvSpPr>
          <p:spPr>
            <a:xfrm>
              <a:off x="1090533" y="2946484"/>
              <a:ext cx="257809" cy="91109"/>
            </a:xfrm>
            <a:custGeom>
              <a:avLst/>
              <a:gdLst/>
              <a:ahLst/>
              <a:cxnLst/>
              <a:rect l="l" t="t" r="r" b="b"/>
              <a:pathLst>
                <a:path w="14437" h="5102" extrusionOk="0">
                  <a:moveTo>
                    <a:pt x="1725" y="1"/>
                  </a:moveTo>
                  <a:cubicBezTo>
                    <a:pt x="1511" y="1"/>
                    <a:pt x="1351" y="36"/>
                    <a:pt x="1254" y="114"/>
                  </a:cubicBezTo>
                  <a:cubicBezTo>
                    <a:pt x="1" y="1091"/>
                    <a:pt x="9725" y="4926"/>
                    <a:pt x="14437" y="5101"/>
                  </a:cubicBezTo>
                  <a:cubicBezTo>
                    <a:pt x="14437" y="5101"/>
                    <a:pt x="4278" y="1"/>
                    <a:pt x="1725"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1" name="Google Shape;1051;p73"/>
            <p:cNvSpPr/>
            <p:nvPr/>
          </p:nvSpPr>
          <p:spPr>
            <a:xfrm>
              <a:off x="1180707" y="3056227"/>
              <a:ext cx="277738" cy="94770"/>
            </a:xfrm>
            <a:custGeom>
              <a:avLst/>
              <a:gdLst/>
              <a:ahLst/>
              <a:cxnLst/>
              <a:rect l="l" t="t" r="r" b="b"/>
              <a:pathLst>
                <a:path w="15553" h="5307" extrusionOk="0">
                  <a:moveTo>
                    <a:pt x="1508" y="0"/>
                  </a:moveTo>
                  <a:cubicBezTo>
                    <a:pt x="1329" y="0"/>
                    <a:pt x="1196" y="26"/>
                    <a:pt x="1116" y="83"/>
                  </a:cubicBezTo>
                  <a:cubicBezTo>
                    <a:pt x="1" y="896"/>
                    <a:pt x="8665" y="5307"/>
                    <a:pt x="14288" y="5307"/>
                  </a:cubicBezTo>
                  <a:cubicBezTo>
                    <a:pt x="14730" y="5307"/>
                    <a:pt x="15154" y="5279"/>
                    <a:pt x="15552" y="5221"/>
                  </a:cubicBezTo>
                  <a:cubicBezTo>
                    <a:pt x="15552" y="5221"/>
                    <a:pt x="4018" y="0"/>
                    <a:pt x="1508"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2" name="Google Shape;1052;p73"/>
            <p:cNvSpPr/>
            <p:nvPr/>
          </p:nvSpPr>
          <p:spPr>
            <a:xfrm>
              <a:off x="1318788" y="3184005"/>
              <a:ext cx="270773" cy="98931"/>
            </a:xfrm>
            <a:custGeom>
              <a:avLst/>
              <a:gdLst/>
              <a:ahLst/>
              <a:cxnLst/>
              <a:rect l="l" t="t" r="r" b="b"/>
              <a:pathLst>
                <a:path w="15163" h="5540" extrusionOk="0">
                  <a:moveTo>
                    <a:pt x="1584" y="0"/>
                  </a:moveTo>
                  <a:cubicBezTo>
                    <a:pt x="1456" y="0"/>
                    <a:pt x="1353" y="15"/>
                    <a:pt x="1278" y="45"/>
                  </a:cubicBezTo>
                  <a:cubicBezTo>
                    <a:pt x="1" y="586"/>
                    <a:pt x="7025" y="5540"/>
                    <a:pt x="12645" y="5540"/>
                  </a:cubicBezTo>
                  <a:cubicBezTo>
                    <a:pt x="13532" y="5540"/>
                    <a:pt x="14384" y="5416"/>
                    <a:pt x="15163" y="5133"/>
                  </a:cubicBezTo>
                  <a:cubicBezTo>
                    <a:pt x="15163" y="5133"/>
                    <a:pt x="3994" y="0"/>
                    <a:pt x="1584"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3" name="Google Shape;1053;p73"/>
            <p:cNvSpPr/>
            <p:nvPr/>
          </p:nvSpPr>
          <p:spPr>
            <a:xfrm>
              <a:off x="998789" y="2621343"/>
              <a:ext cx="747444" cy="785730"/>
            </a:xfrm>
            <a:custGeom>
              <a:avLst/>
              <a:gdLst/>
              <a:ahLst/>
              <a:cxnLst/>
              <a:rect l="l" t="t" r="r" b="b"/>
              <a:pathLst>
                <a:path w="41856" h="44000" extrusionOk="0">
                  <a:moveTo>
                    <a:pt x="432" y="1"/>
                  </a:moveTo>
                  <a:cubicBezTo>
                    <a:pt x="366" y="1"/>
                    <a:pt x="303" y="18"/>
                    <a:pt x="251" y="52"/>
                  </a:cubicBezTo>
                  <a:cubicBezTo>
                    <a:pt x="76" y="152"/>
                    <a:pt x="1" y="378"/>
                    <a:pt x="126" y="553"/>
                  </a:cubicBezTo>
                  <a:cubicBezTo>
                    <a:pt x="8497" y="14263"/>
                    <a:pt x="36994" y="41832"/>
                    <a:pt x="41254" y="43962"/>
                  </a:cubicBezTo>
                  <a:cubicBezTo>
                    <a:pt x="41304" y="43987"/>
                    <a:pt x="41361" y="44000"/>
                    <a:pt x="41417" y="44000"/>
                  </a:cubicBezTo>
                  <a:cubicBezTo>
                    <a:pt x="41473" y="44000"/>
                    <a:pt x="41530" y="43987"/>
                    <a:pt x="41580" y="43962"/>
                  </a:cubicBezTo>
                  <a:cubicBezTo>
                    <a:pt x="41655" y="43912"/>
                    <a:pt x="41705" y="43862"/>
                    <a:pt x="41755" y="43787"/>
                  </a:cubicBezTo>
                  <a:cubicBezTo>
                    <a:pt x="41856" y="43611"/>
                    <a:pt x="41781" y="43386"/>
                    <a:pt x="41580" y="43285"/>
                  </a:cubicBezTo>
                  <a:cubicBezTo>
                    <a:pt x="37369" y="41205"/>
                    <a:pt x="9074" y="13786"/>
                    <a:pt x="753" y="177"/>
                  </a:cubicBezTo>
                  <a:cubicBezTo>
                    <a:pt x="687" y="62"/>
                    <a:pt x="556" y="1"/>
                    <a:pt x="432"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4" name="Google Shape;1054;p73"/>
            <p:cNvSpPr/>
            <p:nvPr/>
          </p:nvSpPr>
          <p:spPr>
            <a:xfrm>
              <a:off x="956273" y="1654723"/>
              <a:ext cx="1844412" cy="2134864"/>
            </a:xfrm>
            <a:custGeom>
              <a:avLst/>
              <a:gdLst/>
              <a:ahLst/>
              <a:cxnLst/>
              <a:rect l="l" t="t" r="r" b="b"/>
              <a:pathLst>
                <a:path w="103285" h="119550" extrusionOk="0">
                  <a:moveTo>
                    <a:pt x="72232" y="0"/>
                  </a:moveTo>
                  <a:cubicBezTo>
                    <a:pt x="68723" y="1730"/>
                    <a:pt x="65189" y="3409"/>
                    <a:pt x="61605" y="5063"/>
                  </a:cubicBezTo>
                  <a:cubicBezTo>
                    <a:pt x="61756" y="5614"/>
                    <a:pt x="61906" y="6141"/>
                    <a:pt x="62056" y="6692"/>
                  </a:cubicBezTo>
                  <a:cubicBezTo>
                    <a:pt x="61580" y="6316"/>
                    <a:pt x="61154" y="5915"/>
                    <a:pt x="60728" y="5464"/>
                  </a:cubicBezTo>
                  <a:cubicBezTo>
                    <a:pt x="60427" y="5589"/>
                    <a:pt x="60101" y="5740"/>
                    <a:pt x="59776" y="5890"/>
                  </a:cubicBezTo>
                  <a:cubicBezTo>
                    <a:pt x="59901" y="6542"/>
                    <a:pt x="60001" y="7193"/>
                    <a:pt x="60101" y="7870"/>
                  </a:cubicBezTo>
                  <a:cubicBezTo>
                    <a:pt x="59726" y="7344"/>
                    <a:pt x="59350" y="6792"/>
                    <a:pt x="59024" y="6241"/>
                  </a:cubicBezTo>
                  <a:cubicBezTo>
                    <a:pt x="45590" y="12281"/>
                    <a:pt x="31680" y="17669"/>
                    <a:pt x="17595" y="21930"/>
                  </a:cubicBezTo>
                  <a:cubicBezTo>
                    <a:pt x="17821" y="23158"/>
                    <a:pt x="17946" y="24386"/>
                    <a:pt x="18021" y="25639"/>
                  </a:cubicBezTo>
                  <a:cubicBezTo>
                    <a:pt x="17094" y="24712"/>
                    <a:pt x="16292" y="23659"/>
                    <a:pt x="15665" y="22507"/>
                  </a:cubicBezTo>
                  <a:cubicBezTo>
                    <a:pt x="15440" y="22582"/>
                    <a:pt x="15189" y="22657"/>
                    <a:pt x="14963" y="22732"/>
                  </a:cubicBezTo>
                  <a:cubicBezTo>
                    <a:pt x="15089" y="24111"/>
                    <a:pt x="15239" y="25489"/>
                    <a:pt x="15364" y="26893"/>
                  </a:cubicBezTo>
                  <a:cubicBezTo>
                    <a:pt x="14688" y="25664"/>
                    <a:pt x="14011" y="24436"/>
                    <a:pt x="13334" y="23208"/>
                  </a:cubicBezTo>
                  <a:cubicBezTo>
                    <a:pt x="8898" y="24461"/>
                    <a:pt x="4462" y="25639"/>
                    <a:pt x="1" y="26667"/>
                  </a:cubicBezTo>
                  <a:cubicBezTo>
                    <a:pt x="1104" y="29875"/>
                    <a:pt x="2206" y="33133"/>
                    <a:pt x="3309" y="36441"/>
                  </a:cubicBezTo>
                  <a:cubicBezTo>
                    <a:pt x="4387" y="36617"/>
                    <a:pt x="5465" y="36742"/>
                    <a:pt x="6542" y="36817"/>
                  </a:cubicBezTo>
                  <a:cubicBezTo>
                    <a:pt x="5615" y="37143"/>
                    <a:pt x="4713" y="37569"/>
                    <a:pt x="3861" y="38071"/>
                  </a:cubicBezTo>
                  <a:cubicBezTo>
                    <a:pt x="3936" y="38246"/>
                    <a:pt x="3986" y="38447"/>
                    <a:pt x="4061" y="38622"/>
                  </a:cubicBezTo>
                  <a:cubicBezTo>
                    <a:pt x="4594" y="38544"/>
                    <a:pt x="5136" y="38504"/>
                    <a:pt x="5682" y="38504"/>
                  </a:cubicBezTo>
                  <a:cubicBezTo>
                    <a:pt x="6010" y="38504"/>
                    <a:pt x="6339" y="38519"/>
                    <a:pt x="6668" y="38547"/>
                  </a:cubicBezTo>
                  <a:cubicBezTo>
                    <a:pt x="5941" y="39023"/>
                    <a:pt x="5239" y="39499"/>
                    <a:pt x="4512" y="39975"/>
                  </a:cubicBezTo>
                  <a:cubicBezTo>
                    <a:pt x="13234" y="65991"/>
                    <a:pt x="22131" y="94061"/>
                    <a:pt x="29775" y="119550"/>
                  </a:cubicBezTo>
                  <a:cubicBezTo>
                    <a:pt x="56116" y="114412"/>
                    <a:pt x="79174" y="106066"/>
                    <a:pt x="103285" y="94261"/>
                  </a:cubicBezTo>
                  <a:cubicBezTo>
                    <a:pt x="102483" y="91780"/>
                    <a:pt x="101681" y="89274"/>
                    <a:pt x="100854" y="86793"/>
                  </a:cubicBezTo>
                  <a:cubicBezTo>
                    <a:pt x="100026" y="86943"/>
                    <a:pt x="99224" y="87093"/>
                    <a:pt x="98397" y="87244"/>
                  </a:cubicBezTo>
                  <a:cubicBezTo>
                    <a:pt x="99074" y="86667"/>
                    <a:pt x="99751" y="86091"/>
                    <a:pt x="100453" y="85540"/>
                  </a:cubicBezTo>
                  <a:cubicBezTo>
                    <a:pt x="100277" y="85013"/>
                    <a:pt x="100102" y="84487"/>
                    <a:pt x="99926" y="83961"/>
                  </a:cubicBezTo>
                  <a:cubicBezTo>
                    <a:pt x="99250" y="84036"/>
                    <a:pt x="98548" y="84186"/>
                    <a:pt x="97896" y="84437"/>
                  </a:cubicBezTo>
                  <a:cubicBezTo>
                    <a:pt x="98372" y="83785"/>
                    <a:pt x="98924" y="83234"/>
                    <a:pt x="99525" y="82732"/>
                  </a:cubicBezTo>
                  <a:cubicBezTo>
                    <a:pt x="90528" y="55163"/>
                    <a:pt x="81154" y="27569"/>
                    <a:pt x="72232"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5" name="Google Shape;1055;p73"/>
            <p:cNvSpPr/>
            <p:nvPr/>
          </p:nvSpPr>
          <p:spPr>
            <a:xfrm>
              <a:off x="1105300" y="1841783"/>
              <a:ext cx="1131451" cy="414008"/>
            </a:xfrm>
            <a:custGeom>
              <a:avLst/>
              <a:gdLst/>
              <a:ahLst/>
              <a:cxnLst/>
              <a:rect l="l" t="t" r="r" b="b"/>
              <a:pathLst>
                <a:path w="63360" h="23184" extrusionOk="0">
                  <a:moveTo>
                    <a:pt x="63209" y="0"/>
                  </a:moveTo>
                  <a:cubicBezTo>
                    <a:pt x="42833" y="8472"/>
                    <a:pt x="21780" y="17269"/>
                    <a:pt x="1" y="22833"/>
                  </a:cubicBezTo>
                  <a:lnTo>
                    <a:pt x="101" y="23184"/>
                  </a:lnTo>
                  <a:cubicBezTo>
                    <a:pt x="21881" y="17595"/>
                    <a:pt x="42958" y="8823"/>
                    <a:pt x="63360" y="326"/>
                  </a:cubicBezTo>
                  <a:lnTo>
                    <a:pt x="63209" y="0"/>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6" name="Google Shape;1056;p73"/>
            <p:cNvSpPr/>
            <p:nvPr/>
          </p:nvSpPr>
          <p:spPr>
            <a:xfrm>
              <a:off x="1134388" y="1933081"/>
              <a:ext cx="1131451" cy="414455"/>
            </a:xfrm>
            <a:custGeom>
              <a:avLst/>
              <a:gdLst/>
              <a:ahLst/>
              <a:cxnLst/>
              <a:rect l="l" t="t" r="r" b="b"/>
              <a:pathLst>
                <a:path w="63360" h="23209" extrusionOk="0">
                  <a:moveTo>
                    <a:pt x="63234" y="0"/>
                  </a:moveTo>
                  <a:cubicBezTo>
                    <a:pt x="42833" y="8497"/>
                    <a:pt x="21780" y="17294"/>
                    <a:pt x="1" y="22858"/>
                  </a:cubicBezTo>
                  <a:lnTo>
                    <a:pt x="101" y="23208"/>
                  </a:lnTo>
                  <a:cubicBezTo>
                    <a:pt x="21881" y="17619"/>
                    <a:pt x="42958" y="8822"/>
                    <a:pt x="63360" y="326"/>
                  </a:cubicBezTo>
                  <a:lnTo>
                    <a:pt x="63234" y="0"/>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7" name="Google Shape;1057;p73"/>
            <p:cNvSpPr/>
            <p:nvPr/>
          </p:nvSpPr>
          <p:spPr>
            <a:xfrm>
              <a:off x="1163940" y="2024825"/>
              <a:ext cx="1130987" cy="414455"/>
            </a:xfrm>
            <a:custGeom>
              <a:avLst/>
              <a:gdLst/>
              <a:ahLst/>
              <a:cxnLst/>
              <a:rect l="l" t="t" r="r" b="b"/>
              <a:pathLst>
                <a:path w="63334" h="23209" extrusionOk="0">
                  <a:moveTo>
                    <a:pt x="63208" y="0"/>
                  </a:moveTo>
                  <a:cubicBezTo>
                    <a:pt x="42832" y="8496"/>
                    <a:pt x="21755" y="17268"/>
                    <a:pt x="0" y="22857"/>
                  </a:cubicBezTo>
                  <a:lnTo>
                    <a:pt x="75" y="23208"/>
                  </a:lnTo>
                  <a:cubicBezTo>
                    <a:pt x="21855" y="17619"/>
                    <a:pt x="42958" y="8822"/>
                    <a:pt x="63334" y="326"/>
                  </a:cubicBezTo>
                  <a:lnTo>
                    <a:pt x="63208" y="0"/>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8" name="Google Shape;1058;p73"/>
            <p:cNvSpPr/>
            <p:nvPr/>
          </p:nvSpPr>
          <p:spPr>
            <a:xfrm>
              <a:off x="1193027" y="2116552"/>
              <a:ext cx="1130987" cy="414026"/>
            </a:xfrm>
            <a:custGeom>
              <a:avLst/>
              <a:gdLst/>
              <a:ahLst/>
              <a:cxnLst/>
              <a:rect l="l" t="t" r="r" b="b"/>
              <a:pathLst>
                <a:path w="63334" h="23185" extrusionOk="0">
                  <a:moveTo>
                    <a:pt x="63208" y="1"/>
                  </a:moveTo>
                  <a:cubicBezTo>
                    <a:pt x="42832" y="8497"/>
                    <a:pt x="21755" y="17269"/>
                    <a:pt x="0" y="22858"/>
                  </a:cubicBezTo>
                  <a:lnTo>
                    <a:pt x="75" y="23184"/>
                  </a:lnTo>
                  <a:cubicBezTo>
                    <a:pt x="21880" y="17620"/>
                    <a:pt x="42958" y="8823"/>
                    <a:pt x="63334" y="327"/>
                  </a:cubicBezTo>
                  <a:lnTo>
                    <a:pt x="63208" y="1"/>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9" name="Google Shape;1059;p73"/>
            <p:cNvSpPr/>
            <p:nvPr/>
          </p:nvSpPr>
          <p:spPr>
            <a:xfrm>
              <a:off x="1222115" y="2207850"/>
              <a:ext cx="1131433" cy="414455"/>
            </a:xfrm>
            <a:custGeom>
              <a:avLst/>
              <a:gdLst/>
              <a:ahLst/>
              <a:cxnLst/>
              <a:rect l="l" t="t" r="r" b="b"/>
              <a:pathLst>
                <a:path w="63359" h="23209" extrusionOk="0">
                  <a:moveTo>
                    <a:pt x="63209" y="1"/>
                  </a:moveTo>
                  <a:cubicBezTo>
                    <a:pt x="42832" y="8497"/>
                    <a:pt x="21755" y="17294"/>
                    <a:pt x="0" y="22858"/>
                  </a:cubicBezTo>
                  <a:lnTo>
                    <a:pt x="100" y="23209"/>
                  </a:lnTo>
                  <a:cubicBezTo>
                    <a:pt x="21880" y="17620"/>
                    <a:pt x="42958" y="8848"/>
                    <a:pt x="63359" y="327"/>
                  </a:cubicBezTo>
                  <a:lnTo>
                    <a:pt x="63209" y="1"/>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0" name="Google Shape;1060;p73"/>
            <p:cNvSpPr/>
            <p:nvPr/>
          </p:nvSpPr>
          <p:spPr>
            <a:xfrm>
              <a:off x="1251203" y="2299594"/>
              <a:ext cx="1131433" cy="414455"/>
            </a:xfrm>
            <a:custGeom>
              <a:avLst/>
              <a:gdLst/>
              <a:ahLst/>
              <a:cxnLst/>
              <a:rect l="l" t="t" r="r" b="b"/>
              <a:pathLst>
                <a:path w="63359" h="23209" extrusionOk="0">
                  <a:moveTo>
                    <a:pt x="63209" y="1"/>
                  </a:moveTo>
                  <a:cubicBezTo>
                    <a:pt x="42833" y="8497"/>
                    <a:pt x="21780" y="17269"/>
                    <a:pt x="0" y="22858"/>
                  </a:cubicBezTo>
                  <a:lnTo>
                    <a:pt x="100" y="23209"/>
                  </a:lnTo>
                  <a:cubicBezTo>
                    <a:pt x="21880" y="17620"/>
                    <a:pt x="42958" y="8823"/>
                    <a:pt x="63359" y="326"/>
                  </a:cubicBezTo>
                  <a:lnTo>
                    <a:pt x="63209" y="1"/>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1" name="Google Shape;1061;p73"/>
            <p:cNvSpPr/>
            <p:nvPr/>
          </p:nvSpPr>
          <p:spPr>
            <a:xfrm>
              <a:off x="1280290" y="2391339"/>
              <a:ext cx="1131451" cy="414008"/>
            </a:xfrm>
            <a:custGeom>
              <a:avLst/>
              <a:gdLst/>
              <a:ahLst/>
              <a:cxnLst/>
              <a:rect l="l" t="t" r="r" b="b"/>
              <a:pathLst>
                <a:path w="63360" h="23184" extrusionOk="0">
                  <a:moveTo>
                    <a:pt x="63234" y="1"/>
                  </a:moveTo>
                  <a:cubicBezTo>
                    <a:pt x="42858" y="8497"/>
                    <a:pt x="21780" y="17269"/>
                    <a:pt x="0" y="22858"/>
                  </a:cubicBezTo>
                  <a:lnTo>
                    <a:pt x="101" y="23184"/>
                  </a:lnTo>
                  <a:cubicBezTo>
                    <a:pt x="21880" y="17620"/>
                    <a:pt x="42983" y="8823"/>
                    <a:pt x="63359" y="326"/>
                  </a:cubicBezTo>
                  <a:lnTo>
                    <a:pt x="63234" y="1"/>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2" name="Google Shape;1062;p73"/>
            <p:cNvSpPr/>
            <p:nvPr/>
          </p:nvSpPr>
          <p:spPr>
            <a:xfrm>
              <a:off x="1309824" y="2483083"/>
              <a:ext cx="1131005" cy="414008"/>
            </a:xfrm>
            <a:custGeom>
              <a:avLst/>
              <a:gdLst/>
              <a:ahLst/>
              <a:cxnLst/>
              <a:rect l="l" t="t" r="r" b="b"/>
              <a:pathLst>
                <a:path w="63335" h="23184" extrusionOk="0">
                  <a:moveTo>
                    <a:pt x="63209" y="0"/>
                  </a:moveTo>
                  <a:cubicBezTo>
                    <a:pt x="42833" y="8472"/>
                    <a:pt x="21755" y="17269"/>
                    <a:pt x="0" y="22833"/>
                  </a:cubicBezTo>
                  <a:lnTo>
                    <a:pt x="76" y="23184"/>
                  </a:lnTo>
                  <a:cubicBezTo>
                    <a:pt x="21855" y="17595"/>
                    <a:pt x="42958" y="8823"/>
                    <a:pt x="63334" y="326"/>
                  </a:cubicBezTo>
                  <a:lnTo>
                    <a:pt x="63209" y="0"/>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3" name="Google Shape;1063;p73"/>
            <p:cNvSpPr/>
            <p:nvPr/>
          </p:nvSpPr>
          <p:spPr>
            <a:xfrm>
              <a:off x="1338912" y="2574381"/>
              <a:ext cx="1131451" cy="414455"/>
            </a:xfrm>
            <a:custGeom>
              <a:avLst/>
              <a:gdLst/>
              <a:ahLst/>
              <a:cxnLst/>
              <a:rect l="l" t="t" r="r" b="b"/>
              <a:pathLst>
                <a:path w="63360" h="23209" extrusionOk="0">
                  <a:moveTo>
                    <a:pt x="63209" y="0"/>
                  </a:moveTo>
                  <a:cubicBezTo>
                    <a:pt x="42833" y="8497"/>
                    <a:pt x="21755" y="17294"/>
                    <a:pt x="1" y="22857"/>
                  </a:cubicBezTo>
                  <a:lnTo>
                    <a:pt x="76" y="23208"/>
                  </a:lnTo>
                  <a:cubicBezTo>
                    <a:pt x="21880" y="17619"/>
                    <a:pt x="42958" y="8822"/>
                    <a:pt x="63359" y="326"/>
                  </a:cubicBezTo>
                  <a:lnTo>
                    <a:pt x="63209" y="0"/>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4" name="Google Shape;1064;p73"/>
            <p:cNvSpPr/>
            <p:nvPr/>
          </p:nvSpPr>
          <p:spPr>
            <a:xfrm>
              <a:off x="1367999" y="2666126"/>
              <a:ext cx="1131451" cy="414455"/>
            </a:xfrm>
            <a:custGeom>
              <a:avLst/>
              <a:gdLst/>
              <a:ahLst/>
              <a:cxnLst/>
              <a:rect l="l" t="t" r="r" b="b"/>
              <a:pathLst>
                <a:path w="63360" h="23209" extrusionOk="0">
                  <a:moveTo>
                    <a:pt x="63209" y="0"/>
                  </a:moveTo>
                  <a:cubicBezTo>
                    <a:pt x="42833" y="8496"/>
                    <a:pt x="21780" y="17268"/>
                    <a:pt x="1" y="22857"/>
                  </a:cubicBezTo>
                  <a:lnTo>
                    <a:pt x="101" y="23208"/>
                  </a:lnTo>
                  <a:cubicBezTo>
                    <a:pt x="21880" y="17619"/>
                    <a:pt x="42958" y="8822"/>
                    <a:pt x="63359" y="326"/>
                  </a:cubicBezTo>
                  <a:lnTo>
                    <a:pt x="63209" y="0"/>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5" name="Google Shape;1065;p73"/>
            <p:cNvSpPr/>
            <p:nvPr/>
          </p:nvSpPr>
          <p:spPr>
            <a:xfrm>
              <a:off x="1397087" y="2757852"/>
              <a:ext cx="1131451" cy="414026"/>
            </a:xfrm>
            <a:custGeom>
              <a:avLst/>
              <a:gdLst/>
              <a:ahLst/>
              <a:cxnLst/>
              <a:rect l="l" t="t" r="r" b="b"/>
              <a:pathLst>
                <a:path w="63360" h="23185" extrusionOk="0">
                  <a:moveTo>
                    <a:pt x="63234" y="1"/>
                  </a:moveTo>
                  <a:cubicBezTo>
                    <a:pt x="42833" y="8497"/>
                    <a:pt x="21780" y="17269"/>
                    <a:pt x="1" y="22858"/>
                  </a:cubicBezTo>
                  <a:lnTo>
                    <a:pt x="101" y="23184"/>
                  </a:lnTo>
                  <a:cubicBezTo>
                    <a:pt x="21881" y="17595"/>
                    <a:pt x="42958" y="8823"/>
                    <a:pt x="63359" y="327"/>
                  </a:cubicBezTo>
                  <a:lnTo>
                    <a:pt x="63234" y="1"/>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6" name="Google Shape;1066;p73"/>
            <p:cNvSpPr/>
            <p:nvPr/>
          </p:nvSpPr>
          <p:spPr>
            <a:xfrm>
              <a:off x="1426621" y="2849150"/>
              <a:ext cx="1131005" cy="414455"/>
            </a:xfrm>
            <a:custGeom>
              <a:avLst/>
              <a:gdLst/>
              <a:ahLst/>
              <a:cxnLst/>
              <a:rect l="l" t="t" r="r" b="b"/>
              <a:pathLst>
                <a:path w="63335" h="23209" extrusionOk="0">
                  <a:moveTo>
                    <a:pt x="63209" y="1"/>
                  </a:moveTo>
                  <a:cubicBezTo>
                    <a:pt x="42833" y="8497"/>
                    <a:pt x="21755" y="17294"/>
                    <a:pt x="1" y="22858"/>
                  </a:cubicBezTo>
                  <a:lnTo>
                    <a:pt x="76" y="23209"/>
                  </a:lnTo>
                  <a:cubicBezTo>
                    <a:pt x="21856" y="17620"/>
                    <a:pt x="42958" y="8848"/>
                    <a:pt x="63335" y="327"/>
                  </a:cubicBezTo>
                  <a:lnTo>
                    <a:pt x="63209" y="1"/>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7" name="Google Shape;1067;p73"/>
            <p:cNvSpPr/>
            <p:nvPr/>
          </p:nvSpPr>
          <p:spPr>
            <a:xfrm>
              <a:off x="1455709" y="2940895"/>
              <a:ext cx="1131005" cy="414455"/>
            </a:xfrm>
            <a:custGeom>
              <a:avLst/>
              <a:gdLst/>
              <a:ahLst/>
              <a:cxnLst/>
              <a:rect l="l" t="t" r="r" b="b"/>
              <a:pathLst>
                <a:path w="63335" h="23209" extrusionOk="0">
                  <a:moveTo>
                    <a:pt x="63209" y="1"/>
                  </a:moveTo>
                  <a:cubicBezTo>
                    <a:pt x="42833" y="8497"/>
                    <a:pt x="21755" y="17269"/>
                    <a:pt x="1" y="22858"/>
                  </a:cubicBezTo>
                  <a:lnTo>
                    <a:pt x="76" y="23209"/>
                  </a:lnTo>
                  <a:cubicBezTo>
                    <a:pt x="21881" y="17620"/>
                    <a:pt x="42959" y="8823"/>
                    <a:pt x="63335" y="326"/>
                  </a:cubicBezTo>
                  <a:lnTo>
                    <a:pt x="63209" y="1"/>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8" name="Google Shape;1068;p73"/>
            <p:cNvSpPr/>
            <p:nvPr/>
          </p:nvSpPr>
          <p:spPr>
            <a:xfrm>
              <a:off x="1484814" y="3032639"/>
              <a:ext cx="1131433" cy="414008"/>
            </a:xfrm>
            <a:custGeom>
              <a:avLst/>
              <a:gdLst/>
              <a:ahLst/>
              <a:cxnLst/>
              <a:rect l="l" t="t" r="r" b="b"/>
              <a:pathLst>
                <a:path w="63359" h="23184" extrusionOk="0">
                  <a:moveTo>
                    <a:pt x="63208" y="1"/>
                  </a:moveTo>
                  <a:cubicBezTo>
                    <a:pt x="42832" y="8497"/>
                    <a:pt x="21755" y="17269"/>
                    <a:pt x="0" y="22858"/>
                  </a:cubicBezTo>
                  <a:lnTo>
                    <a:pt x="100" y="23184"/>
                  </a:lnTo>
                  <a:cubicBezTo>
                    <a:pt x="21880" y="17620"/>
                    <a:pt x="42958" y="8823"/>
                    <a:pt x="63359" y="326"/>
                  </a:cubicBezTo>
                  <a:lnTo>
                    <a:pt x="63208" y="1"/>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9" name="Google Shape;1069;p73"/>
            <p:cNvSpPr/>
            <p:nvPr/>
          </p:nvSpPr>
          <p:spPr>
            <a:xfrm>
              <a:off x="1513902" y="3123937"/>
              <a:ext cx="1131433" cy="414455"/>
            </a:xfrm>
            <a:custGeom>
              <a:avLst/>
              <a:gdLst/>
              <a:ahLst/>
              <a:cxnLst/>
              <a:rect l="l" t="t" r="r" b="b"/>
              <a:pathLst>
                <a:path w="63359" h="23209" extrusionOk="0">
                  <a:moveTo>
                    <a:pt x="63208" y="0"/>
                  </a:moveTo>
                  <a:cubicBezTo>
                    <a:pt x="42832" y="8497"/>
                    <a:pt x="21780" y="17294"/>
                    <a:pt x="0" y="22858"/>
                  </a:cubicBezTo>
                  <a:lnTo>
                    <a:pt x="100" y="23208"/>
                  </a:lnTo>
                  <a:cubicBezTo>
                    <a:pt x="21880" y="17619"/>
                    <a:pt x="42958" y="8848"/>
                    <a:pt x="63359" y="351"/>
                  </a:cubicBezTo>
                  <a:lnTo>
                    <a:pt x="63208" y="0"/>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0" name="Google Shape;1070;p73"/>
            <p:cNvSpPr/>
            <p:nvPr/>
          </p:nvSpPr>
          <p:spPr>
            <a:xfrm>
              <a:off x="1542989" y="3215682"/>
              <a:ext cx="1131433" cy="414455"/>
            </a:xfrm>
            <a:custGeom>
              <a:avLst/>
              <a:gdLst/>
              <a:ahLst/>
              <a:cxnLst/>
              <a:rect l="l" t="t" r="r" b="b"/>
              <a:pathLst>
                <a:path w="63359" h="23209" extrusionOk="0">
                  <a:moveTo>
                    <a:pt x="63234" y="0"/>
                  </a:moveTo>
                  <a:cubicBezTo>
                    <a:pt x="42858" y="8497"/>
                    <a:pt x="21780" y="17294"/>
                    <a:pt x="0" y="22857"/>
                  </a:cubicBezTo>
                  <a:lnTo>
                    <a:pt x="100" y="23208"/>
                  </a:lnTo>
                  <a:cubicBezTo>
                    <a:pt x="21880" y="17619"/>
                    <a:pt x="42958" y="8822"/>
                    <a:pt x="63359" y="326"/>
                  </a:cubicBezTo>
                  <a:lnTo>
                    <a:pt x="63234" y="0"/>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1" name="Google Shape;1071;p73"/>
            <p:cNvSpPr/>
            <p:nvPr/>
          </p:nvSpPr>
          <p:spPr>
            <a:xfrm>
              <a:off x="1596236" y="2847847"/>
              <a:ext cx="336132" cy="422026"/>
            </a:xfrm>
            <a:custGeom>
              <a:avLst/>
              <a:gdLst/>
              <a:ahLst/>
              <a:cxnLst/>
              <a:rect l="l" t="t" r="r" b="b"/>
              <a:pathLst>
                <a:path w="18823" h="23633" extrusionOk="0">
                  <a:moveTo>
                    <a:pt x="1" y="1"/>
                  </a:moveTo>
                  <a:cubicBezTo>
                    <a:pt x="1" y="1053"/>
                    <a:pt x="76" y="2180"/>
                    <a:pt x="251" y="3307"/>
                  </a:cubicBezTo>
                  <a:cubicBezTo>
                    <a:pt x="276" y="3432"/>
                    <a:pt x="301" y="3532"/>
                    <a:pt x="301" y="3658"/>
                  </a:cubicBezTo>
                  <a:cubicBezTo>
                    <a:pt x="577" y="5262"/>
                    <a:pt x="1028" y="6891"/>
                    <a:pt x="1630" y="8520"/>
                  </a:cubicBezTo>
                  <a:cubicBezTo>
                    <a:pt x="1654" y="8569"/>
                    <a:pt x="1678" y="8623"/>
                    <a:pt x="1703" y="8678"/>
                  </a:cubicBezTo>
                  <a:lnTo>
                    <a:pt x="1703" y="8678"/>
                  </a:lnTo>
                  <a:cubicBezTo>
                    <a:pt x="555" y="5701"/>
                    <a:pt x="1" y="2719"/>
                    <a:pt x="1" y="1"/>
                  </a:cubicBezTo>
                  <a:close/>
                  <a:moveTo>
                    <a:pt x="1703" y="8678"/>
                  </a:moveTo>
                  <a:cubicBezTo>
                    <a:pt x="2100" y="9707"/>
                    <a:pt x="2568" y="10736"/>
                    <a:pt x="3108" y="11753"/>
                  </a:cubicBezTo>
                  <a:cubicBezTo>
                    <a:pt x="2607" y="10801"/>
                    <a:pt x="2156" y="9823"/>
                    <a:pt x="1780" y="8846"/>
                  </a:cubicBezTo>
                  <a:cubicBezTo>
                    <a:pt x="1754" y="8794"/>
                    <a:pt x="1729" y="8736"/>
                    <a:pt x="1703" y="8678"/>
                  </a:cubicBezTo>
                  <a:close/>
                  <a:moveTo>
                    <a:pt x="3108" y="11753"/>
                  </a:moveTo>
                  <a:lnTo>
                    <a:pt x="3108" y="11753"/>
                  </a:lnTo>
                  <a:cubicBezTo>
                    <a:pt x="3359" y="12229"/>
                    <a:pt x="3610" y="12680"/>
                    <a:pt x="3885" y="13132"/>
                  </a:cubicBezTo>
                  <a:cubicBezTo>
                    <a:pt x="4337" y="13883"/>
                    <a:pt x="4788" y="14560"/>
                    <a:pt x="5264" y="15237"/>
                  </a:cubicBezTo>
                  <a:cubicBezTo>
                    <a:pt x="5690" y="15813"/>
                    <a:pt x="6141" y="16365"/>
                    <a:pt x="6592" y="16891"/>
                  </a:cubicBezTo>
                  <a:cubicBezTo>
                    <a:pt x="6702" y="17019"/>
                    <a:pt x="6815" y="17147"/>
                    <a:pt x="6931" y="17274"/>
                  </a:cubicBezTo>
                  <a:lnTo>
                    <a:pt x="6931" y="17274"/>
                  </a:lnTo>
                  <a:cubicBezTo>
                    <a:pt x="5506" y="15682"/>
                    <a:pt x="4206" y="13827"/>
                    <a:pt x="3108" y="11753"/>
                  </a:cubicBezTo>
                  <a:close/>
                  <a:moveTo>
                    <a:pt x="6931" y="17274"/>
                  </a:moveTo>
                  <a:cubicBezTo>
                    <a:pt x="7176" y="17549"/>
                    <a:pt x="7426" y="17816"/>
                    <a:pt x="7679" y="18075"/>
                  </a:cubicBezTo>
                  <a:lnTo>
                    <a:pt x="7679" y="18075"/>
                  </a:lnTo>
                  <a:cubicBezTo>
                    <a:pt x="7629" y="18023"/>
                    <a:pt x="7584" y="17971"/>
                    <a:pt x="7545" y="17918"/>
                  </a:cubicBezTo>
                  <a:cubicBezTo>
                    <a:pt x="7338" y="17712"/>
                    <a:pt x="7131" y="17495"/>
                    <a:pt x="6931" y="17274"/>
                  </a:cubicBezTo>
                  <a:close/>
                  <a:moveTo>
                    <a:pt x="7679" y="18075"/>
                  </a:moveTo>
                  <a:cubicBezTo>
                    <a:pt x="7724" y="18123"/>
                    <a:pt x="7772" y="18171"/>
                    <a:pt x="7820" y="18219"/>
                  </a:cubicBezTo>
                  <a:cubicBezTo>
                    <a:pt x="9324" y="19748"/>
                    <a:pt x="10978" y="21001"/>
                    <a:pt x="12632" y="21903"/>
                  </a:cubicBezTo>
                  <a:cubicBezTo>
                    <a:pt x="12783" y="21979"/>
                    <a:pt x="12933" y="22054"/>
                    <a:pt x="13058" y="22129"/>
                  </a:cubicBezTo>
                  <a:cubicBezTo>
                    <a:pt x="14594" y="22907"/>
                    <a:pt x="16162" y="23399"/>
                    <a:pt x="17673" y="23568"/>
                  </a:cubicBezTo>
                  <a:lnTo>
                    <a:pt x="17673" y="23568"/>
                  </a:lnTo>
                  <a:cubicBezTo>
                    <a:pt x="14331" y="23194"/>
                    <a:pt x="10759" y="21230"/>
                    <a:pt x="7679" y="18075"/>
                  </a:cubicBezTo>
                  <a:close/>
                  <a:moveTo>
                    <a:pt x="17673" y="23568"/>
                  </a:moveTo>
                  <a:lnTo>
                    <a:pt x="17673" y="23568"/>
                  </a:lnTo>
                  <a:cubicBezTo>
                    <a:pt x="18060" y="23611"/>
                    <a:pt x="18443" y="23633"/>
                    <a:pt x="18823" y="23633"/>
                  </a:cubicBezTo>
                  <a:cubicBezTo>
                    <a:pt x="18444" y="23633"/>
                    <a:pt x="18060" y="23611"/>
                    <a:pt x="17673" y="23568"/>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2" name="Google Shape;1072;p73"/>
            <p:cNvSpPr/>
            <p:nvPr/>
          </p:nvSpPr>
          <p:spPr>
            <a:xfrm>
              <a:off x="1095015" y="3313676"/>
              <a:ext cx="4036" cy="6286"/>
            </a:xfrm>
            <a:custGeom>
              <a:avLst/>
              <a:gdLst/>
              <a:ahLst/>
              <a:cxnLst/>
              <a:rect l="l" t="t" r="r" b="b"/>
              <a:pathLst>
                <a:path w="226" h="352" extrusionOk="0">
                  <a:moveTo>
                    <a:pt x="0" y="1"/>
                  </a:moveTo>
                  <a:cubicBezTo>
                    <a:pt x="50" y="101"/>
                    <a:pt x="101" y="227"/>
                    <a:pt x="151" y="352"/>
                  </a:cubicBezTo>
                  <a:cubicBezTo>
                    <a:pt x="176" y="327"/>
                    <a:pt x="201" y="327"/>
                    <a:pt x="226" y="327"/>
                  </a:cubicBezTo>
                  <a:cubicBezTo>
                    <a:pt x="176" y="227"/>
                    <a:pt x="126" y="126"/>
                    <a:pt x="76" y="51"/>
                  </a:cubicBezTo>
                  <a:cubicBezTo>
                    <a:pt x="50" y="26"/>
                    <a:pt x="25" y="1"/>
                    <a:pt x="0"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3" name="Google Shape;1073;p73"/>
            <p:cNvSpPr/>
            <p:nvPr/>
          </p:nvSpPr>
          <p:spPr>
            <a:xfrm>
              <a:off x="1076213" y="3253269"/>
              <a:ext cx="1804" cy="6286"/>
            </a:xfrm>
            <a:custGeom>
              <a:avLst/>
              <a:gdLst/>
              <a:ahLst/>
              <a:cxnLst/>
              <a:rect l="l" t="t" r="r" b="b"/>
              <a:pathLst>
                <a:path w="101" h="352" extrusionOk="0">
                  <a:moveTo>
                    <a:pt x="1" y="0"/>
                  </a:moveTo>
                  <a:cubicBezTo>
                    <a:pt x="26" y="101"/>
                    <a:pt x="51" y="226"/>
                    <a:pt x="76" y="351"/>
                  </a:cubicBezTo>
                  <a:cubicBezTo>
                    <a:pt x="101" y="251"/>
                    <a:pt x="76" y="151"/>
                    <a:pt x="76" y="51"/>
                  </a:cubicBezTo>
                  <a:cubicBezTo>
                    <a:pt x="76" y="26"/>
                    <a:pt x="76" y="0"/>
                    <a:pt x="51"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4" name="Google Shape;1074;p73"/>
            <p:cNvSpPr/>
            <p:nvPr/>
          </p:nvSpPr>
          <p:spPr>
            <a:xfrm>
              <a:off x="1162136" y="3298463"/>
              <a:ext cx="181289" cy="45233"/>
            </a:xfrm>
            <a:custGeom>
              <a:avLst/>
              <a:gdLst/>
              <a:ahLst/>
              <a:cxnLst/>
              <a:rect l="l" t="t" r="r" b="b"/>
              <a:pathLst>
                <a:path w="10152" h="2533" extrusionOk="0">
                  <a:moveTo>
                    <a:pt x="9825" y="1"/>
                  </a:moveTo>
                  <a:cubicBezTo>
                    <a:pt x="8948" y="1"/>
                    <a:pt x="7971" y="1"/>
                    <a:pt x="6943" y="26"/>
                  </a:cubicBezTo>
                  <a:cubicBezTo>
                    <a:pt x="4562" y="878"/>
                    <a:pt x="2231" y="1730"/>
                    <a:pt x="1" y="2532"/>
                  </a:cubicBezTo>
                  <a:lnTo>
                    <a:pt x="402" y="2532"/>
                  </a:lnTo>
                  <a:cubicBezTo>
                    <a:pt x="577" y="2532"/>
                    <a:pt x="753" y="2532"/>
                    <a:pt x="953" y="2507"/>
                  </a:cubicBezTo>
                  <a:cubicBezTo>
                    <a:pt x="1154" y="2507"/>
                    <a:pt x="1354" y="2507"/>
                    <a:pt x="1555" y="2482"/>
                  </a:cubicBezTo>
                  <a:cubicBezTo>
                    <a:pt x="3860" y="2357"/>
                    <a:pt x="6868" y="1906"/>
                    <a:pt x="10151" y="1053"/>
                  </a:cubicBezTo>
                  <a:cubicBezTo>
                    <a:pt x="10051" y="703"/>
                    <a:pt x="9926" y="352"/>
                    <a:pt x="9825"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5" name="Google Shape;1075;p73"/>
            <p:cNvSpPr/>
            <p:nvPr/>
          </p:nvSpPr>
          <p:spPr>
            <a:xfrm>
              <a:off x="1235543" y="3376333"/>
              <a:ext cx="136074" cy="38965"/>
            </a:xfrm>
            <a:custGeom>
              <a:avLst/>
              <a:gdLst/>
              <a:ahLst/>
              <a:cxnLst/>
              <a:rect l="l" t="t" r="r" b="b"/>
              <a:pathLst>
                <a:path w="7620" h="2182" extrusionOk="0">
                  <a:moveTo>
                    <a:pt x="7469" y="1254"/>
                  </a:moveTo>
                  <a:cubicBezTo>
                    <a:pt x="7243" y="1454"/>
                    <a:pt x="7043" y="1655"/>
                    <a:pt x="6842" y="1830"/>
                  </a:cubicBezTo>
                  <a:cubicBezTo>
                    <a:pt x="7093" y="1805"/>
                    <a:pt x="7369" y="1780"/>
                    <a:pt x="7619" y="1755"/>
                  </a:cubicBezTo>
                  <a:cubicBezTo>
                    <a:pt x="7569" y="1580"/>
                    <a:pt x="7519" y="1429"/>
                    <a:pt x="7469" y="1254"/>
                  </a:cubicBezTo>
                  <a:close/>
                  <a:moveTo>
                    <a:pt x="5288" y="1"/>
                  </a:moveTo>
                  <a:lnTo>
                    <a:pt x="5288" y="1"/>
                  </a:lnTo>
                  <a:cubicBezTo>
                    <a:pt x="2707" y="377"/>
                    <a:pt x="727" y="803"/>
                    <a:pt x="451" y="1229"/>
                  </a:cubicBezTo>
                  <a:cubicBezTo>
                    <a:pt x="0" y="1931"/>
                    <a:pt x="802" y="2181"/>
                    <a:pt x="2331" y="2181"/>
                  </a:cubicBezTo>
                  <a:cubicBezTo>
                    <a:pt x="2682" y="2181"/>
                    <a:pt x="3058" y="2156"/>
                    <a:pt x="3484" y="2156"/>
                  </a:cubicBezTo>
                  <a:cubicBezTo>
                    <a:pt x="3484" y="2106"/>
                    <a:pt x="3509" y="2056"/>
                    <a:pt x="3509" y="2031"/>
                  </a:cubicBezTo>
                  <a:lnTo>
                    <a:pt x="3534" y="2006"/>
                  </a:lnTo>
                  <a:cubicBezTo>
                    <a:pt x="3659" y="1680"/>
                    <a:pt x="4286" y="978"/>
                    <a:pt x="5288"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6" name="Google Shape;1076;p73"/>
            <p:cNvSpPr/>
            <p:nvPr/>
          </p:nvSpPr>
          <p:spPr>
            <a:xfrm>
              <a:off x="1338912" y="2981178"/>
              <a:ext cx="13000" cy="7625"/>
            </a:xfrm>
            <a:custGeom>
              <a:avLst/>
              <a:gdLst/>
              <a:ahLst/>
              <a:cxnLst/>
              <a:rect l="l" t="t" r="r" b="b"/>
              <a:pathLst>
                <a:path w="728" h="427" extrusionOk="0">
                  <a:moveTo>
                    <a:pt x="276" y="0"/>
                  </a:moveTo>
                  <a:cubicBezTo>
                    <a:pt x="176" y="25"/>
                    <a:pt x="101" y="50"/>
                    <a:pt x="1" y="75"/>
                  </a:cubicBezTo>
                  <a:lnTo>
                    <a:pt x="76" y="426"/>
                  </a:lnTo>
                  <a:cubicBezTo>
                    <a:pt x="301" y="376"/>
                    <a:pt x="502" y="326"/>
                    <a:pt x="727" y="251"/>
                  </a:cubicBezTo>
                  <a:cubicBezTo>
                    <a:pt x="577" y="176"/>
                    <a:pt x="427" y="75"/>
                    <a:pt x="276"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7" name="Google Shape;1077;p73"/>
            <p:cNvSpPr/>
            <p:nvPr/>
          </p:nvSpPr>
          <p:spPr>
            <a:xfrm>
              <a:off x="1397087" y="3138704"/>
              <a:ext cx="104306" cy="33144"/>
            </a:xfrm>
            <a:custGeom>
              <a:avLst/>
              <a:gdLst/>
              <a:ahLst/>
              <a:cxnLst/>
              <a:rect l="l" t="t" r="r" b="b"/>
              <a:pathLst>
                <a:path w="5841" h="1856" extrusionOk="0">
                  <a:moveTo>
                    <a:pt x="5665" y="0"/>
                  </a:moveTo>
                  <a:cubicBezTo>
                    <a:pt x="3785" y="527"/>
                    <a:pt x="1905" y="1028"/>
                    <a:pt x="1" y="1529"/>
                  </a:cubicBezTo>
                  <a:lnTo>
                    <a:pt x="101" y="1855"/>
                  </a:lnTo>
                  <a:cubicBezTo>
                    <a:pt x="2031" y="1379"/>
                    <a:pt x="3936" y="853"/>
                    <a:pt x="5840" y="301"/>
                  </a:cubicBezTo>
                  <a:cubicBezTo>
                    <a:pt x="5790" y="201"/>
                    <a:pt x="5715" y="101"/>
                    <a:pt x="5665"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8" name="Google Shape;1078;p73"/>
            <p:cNvSpPr/>
            <p:nvPr/>
          </p:nvSpPr>
          <p:spPr>
            <a:xfrm>
              <a:off x="1426621" y="3244323"/>
              <a:ext cx="49251" cy="19250"/>
            </a:xfrm>
            <a:custGeom>
              <a:avLst/>
              <a:gdLst/>
              <a:ahLst/>
              <a:cxnLst/>
              <a:rect l="l" t="t" r="r" b="b"/>
              <a:pathLst>
                <a:path w="2758" h="1078" extrusionOk="0">
                  <a:moveTo>
                    <a:pt x="2758" y="0"/>
                  </a:moveTo>
                  <a:cubicBezTo>
                    <a:pt x="1830" y="251"/>
                    <a:pt x="903" y="501"/>
                    <a:pt x="1" y="727"/>
                  </a:cubicBezTo>
                  <a:lnTo>
                    <a:pt x="76" y="1078"/>
                  </a:lnTo>
                  <a:cubicBezTo>
                    <a:pt x="778" y="902"/>
                    <a:pt x="1455" y="727"/>
                    <a:pt x="2131" y="552"/>
                  </a:cubicBezTo>
                  <a:cubicBezTo>
                    <a:pt x="2332" y="376"/>
                    <a:pt x="2557" y="176"/>
                    <a:pt x="2758"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9" name="Google Shape;1079;p73"/>
            <p:cNvSpPr/>
            <p:nvPr/>
          </p:nvSpPr>
          <p:spPr>
            <a:xfrm>
              <a:off x="1455709" y="3319943"/>
              <a:ext cx="107449" cy="35376"/>
            </a:xfrm>
            <a:custGeom>
              <a:avLst/>
              <a:gdLst/>
              <a:ahLst/>
              <a:cxnLst/>
              <a:rect l="l" t="t" r="r" b="b"/>
              <a:pathLst>
                <a:path w="6017" h="1981" extrusionOk="0">
                  <a:moveTo>
                    <a:pt x="5991" y="1"/>
                  </a:moveTo>
                  <a:cubicBezTo>
                    <a:pt x="3986" y="577"/>
                    <a:pt x="2006" y="1104"/>
                    <a:pt x="1" y="1630"/>
                  </a:cubicBezTo>
                  <a:lnTo>
                    <a:pt x="76" y="1981"/>
                  </a:lnTo>
                  <a:cubicBezTo>
                    <a:pt x="2081" y="1454"/>
                    <a:pt x="4061" y="928"/>
                    <a:pt x="6016" y="377"/>
                  </a:cubicBezTo>
                  <a:cubicBezTo>
                    <a:pt x="6016" y="251"/>
                    <a:pt x="5991" y="126"/>
                    <a:pt x="5991"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0" name="Google Shape;1080;p73"/>
            <p:cNvSpPr/>
            <p:nvPr/>
          </p:nvSpPr>
          <p:spPr>
            <a:xfrm>
              <a:off x="1484814" y="3420187"/>
              <a:ext cx="76984" cy="26429"/>
            </a:xfrm>
            <a:custGeom>
              <a:avLst/>
              <a:gdLst/>
              <a:ahLst/>
              <a:cxnLst/>
              <a:rect l="l" t="t" r="r" b="b"/>
              <a:pathLst>
                <a:path w="4311" h="1480" extrusionOk="0">
                  <a:moveTo>
                    <a:pt x="4311" y="1"/>
                  </a:moveTo>
                  <a:lnTo>
                    <a:pt x="4311" y="1"/>
                  </a:lnTo>
                  <a:cubicBezTo>
                    <a:pt x="2882" y="402"/>
                    <a:pt x="1454" y="778"/>
                    <a:pt x="0" y="1154"/>
                  </a:cubicBezTo>
                  <a:lnTo>
                    <a:pt x="100" y="1480"/>
                  </a:lnTo>
                  <a:cubicBezTo>
                    <a:pt x="1479" y="1129"/>
                    <a:pt x="2857" y="753"/>
                    <a:pt x="4261" y="377"/>
                  </a:cubicBezTo>
                  <a:cubicBezTo>
                    <a:pt x="4286" y="252"/>
                    <a:pt x="4311" y="126"/>
                    <a:pt x="4311"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1" name="Google Shape;1081;p73"/>
            <p:cNvSpPr/>
            <p:nvPr/>
          </p:nvSpPr>
          <p:spPr>
            <a:xfrm>
              <a:off x="1853114" y="1921439"/>
              <a:ext cx="1905270" cy="2082952"/>
            </a:xfrm>
            <a:custGeom>
              <a:avLst/>
              <a:gdLst/>
              <a:ahLst/>
              <a:cxnLst/>
              <a:rect l="l" t="t" r="r" b="b"/>
              <a:pathLst>
                <a:path w="106693" h="116643" extrusionOk="0">
                  <a:moveTo>
                    <a:pt x="33209" y="1"/>
                  </a:moveTo>
                  <a:cubicBezTo>
                    <a:pt x="32131" y="3234"/>
                    <a:pt x="31003" y="6492"/>
                    <a:pt x="29850" y="9800"/>
                  </a:cubicBezTo>
                  <a:cubicBezTo>
                    <a:pt x="30602" y="10577"/>
                    <a:pt x="31379" y="11329"/>
                    <a:pt x="32181" y="12056"/>
                  </a:cubicBezTo>
                  <a:cubicBezTo>
                    <a:pt x="31254" y="11755"/>
                    <a:pt x="30277" y="11530"/>
                    <a:pt x="29299" y="11404"/>
                  </a:cubicBezTo>
                  <a:cubicBezTo>
                    <a:pt x="29249" y="11605"/>
                    <a:pt x="29174" y="11780"/>
                    <a:pt x="29099" y="11956"/>
                  </a:cubicBezTo>
                  <a:cubicBezTo>
                    <a:pt x="29876" y="12382"/>
                    <a:pt x="30577" y="12908"/>
                    <a:pt x="31229" y="13509"/>
                  </a:cubicBezTo>
                  <a:cubicBezTo>
                    <a:pt x="30377" y="13434"/>
                    <a:pt x="29500" y="13384"/>
                    <a:pt x="28647" y="13309"/>
                  </a:cubicBezTo>
                  <a:cubicBezTo>
                    <a:pt x="19650" y="39224"/>
                    <a:pt x="9525" y="66893"/>
                    <a:pt x="1" y="91705"/>
                  </a:cubicBezTo>
                  <a:cubicBezTo>
                    <a:pt x="23986" y="103761"/>
                    <a:pt x="47344" y="111254"/>
                    <a:pt x="73635" y="116643"/>
                  </a:cubicBezTo>
                  <a:cubicBezTo>
                    <a:pt x="74512" y="114187"/>
                    <a:pt x="75415" y="111731"/>
                    <a:pt x="76292" y="109249"/>
                  </a:cubicBezTo>
                  <a:cubicBezTo>
                    <a:pt x="75540" y="108873"/>
                    <a:pt x="74788" y="108472"/>
                    <a:pt x="74061" y="108096"/>
                  </a:cubicBezTo>
                  <a:cubicBezTo>
                    <a:pt x="74938" y="108071"/>
                    <a:pt x="75841" y="108046"/>
                    <a:pt x="76718" y="107996"/>
                  </a:cubicBezTo>
                  <a:cubicBezTo>
                    <a:pt x="76918" y="107495"/>
                    <a:pt x="77094" y="106969"/>
                    <a:pt x="77294" y="106442"/>
                  </a:cubicBezTo>
                  <a:cubicBezTo>
                    <a:pt x="76693" y="106091"/>
                    <a:pt x="76041" y="105791"/>
                    <a:pt x="75390" y="105565"/>
                  </a:cubicBezTo>
                  <a:cubicBezTo>
                    <a:pt x="76141" y="105365"/>
                    <a:pt x="76918" y="105239"/>
                    <a:pt x="77720" y="105239"/>
                  </a:cubicBezTo>
                  <a:cubicBezTo>
                    <a:pt x="87420" y="77896"/>
                    <a:pt x="96893" y="50352"/>
                    <a:pt x="106693" y="23083"/>
                  </a:cubicBezTo>
                  <a:cubicBezTo>
                    <a:pt x="102858" y="22307"/>
                    <a:pt x="98999" y="21454"/>
                    <a:pt x="95164" y="20577"/>
                  </a:cubicBezTo>
                  <a:cubicBezTo>
                    <a:pt x="94964" y="21103"/>
                    <a:pt x="94738" y="21630"/>
                    <a:pt x="94538" y="22156"/>
                  </a:cubicBezTo>
                  <a:cubicBezTo>
                    <a:pt x="94387" y="21555"/>
                    <a:pt x="94287" y="20953"/>
                    <a:pt x="94237" y="20352"/>
                  </a:cubicBezTo>
                  <a:cubicBezTo>
                    <a:pt x="93911" y="20276"/>
                    <a:pt x="93560" y="20201"/>
                    <a:pt x="93234" y="20126"/>
                  </a:cubicBezTo>
                  <a:cubicBezTo>
                    <a:pt x="92908" y="20702"/>
                    <a:pt x="92583" y="21304"/>
                    <a:pt x="92282" y="21880"/>
                  </a:cubicBezTo>
                  <a:cubicBezTo>
                    <a:pt x="92307" y="21229"/>
                    <a:pt x="92332" y="20577"/>
                    <a:pt x="92407" y="19926"/>
                  </a:cubicBezTo>
                  <a:cubicBezTo>
                    <a:pt x="78071" y="16492"/>
                    <a:pt x="63786" y="12256"/>
                    <a:pt x="50026" y="7043"/>
                  </a:cubicBezTo>
                  <a:cubicBezTo>
                    <a:pt x="49450" y="8121"/>
                    <a:pt x="48823" y="9199"/>
                    <a:pt x="48121" y="10226"/>
                  </a:cubicBezTo>
                  <a:cubicBezTo>
                    <a:pt x="47946" y="8923"/>
                    <a:pt x="47946" y="7595"/>
                    <a:pt x="48146" y="6316"/>
                  </a:cubicBezTo>
                  <a:cubicBezTo>
                    <a:pt x="47921" y="6216"/>
                    <a:pt x="47695" y="6141"/>
                    <a:pt x="47470" y="6041"/>
                  </a:cubicBezTo>
                  <a:cubicBezTo>
                    <a:pt x="46718" y="7219"/>
                    <a:pt x="45991" y="8397"/>
                    <a:pt x="45239" y="9575"/>
                  </a:cubicBezTo>
                  <a:cubicBezTo>
                    <a:pt x="45465" y="8196"/>
                    <a:pt x="45665" y="6818"/>
                    <a:pt x="45891" y="5414"/>
                  </a:cubicBezTo>
                  <a:cubicBezTo>
                    <a:pt x="41605" y="3710"/>
                    <a:pt x="37369" y="1930"/>
                    <a:pt x="33209"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2" name="Google Shape;1082;p73"/>
            <p:cNvSpPr/>
            <p:nvPr/>
          </p:nvSpPr>
          <p:spPr>
            <a:xfrm>
              <a:off x="2489042" y="2106713"/>
              <a:ext cx="1145326" cy="373275"/>
            </a:xfrm>
            <a:custGeom>
              <a:avLst/>
              <a:gdLst/>
              <a:ahLst/>
              <a:cxnLst/>
              <a:rect l="l" t="t" r="r" b="b"/>
              <a:pathLst>
                <a:path w="64137" h="20903" extrusionOk="0">
                  <a:moveTo>
                    <a:pt x="151" y="1"/>
                  </a:moveTo>
                  <a:lnTo>
                    <a:pt x="1" y="351"/>
                  </a:lnTo>
                  <a:cubicBezTo>
                    <a:pt x="20653" y="9249"/>
                    <a:pt x="42708" y="15164"/>
                    <a:pt x="64036" y="20903"/>
                  </a:cubicBezTo>
                  <a:lnTo>
                    <a:pt x="64137" y="20577"/>
                  </a:lnTo>
                  <a:cubicBezTo>
                    <a:pt x="42808" y="14838"/>
                    <a:pt x="20778" y="8898"/>
                    <a:pt x="151"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3" name="Google Shape;1083;p73"/>
            <p:cNvSpPr/>
            <p:nvPr/>
          </p:nvSpPr>
          <p:spPr>
            <a:xfrm>
              <a:off x="2455936" y="2197118"/>
              <a:ext cx="1145773" cy="373275"/>
            </a:xfrm>
            <a:custGeom>
              <a:avLst/>
              <a:gdLst/>
              <a:ahLst/>
              <a:cxnLst/>
              <a:rect l="l" t="t" r="r" b="b"/>
              <a:pathLst>
                <a:path w="64162" h="20903" extrusionOk="0">
                  <a:moveTo>
                    <a:pt x="151" y="0"/>
                  </a:moveTo>
                  <a:lnTo>
                    <a:pt x="0" y="326"/>
                  </a:lnTo>
                  <a:cubicBezTo>
                    <a:pt x="20677" y="9223"/>
                    <a:pt x="42732" y="15163"/>
                    <a:pt x="64061" y="20903"/>
                  </a:cubicBezTo>
                  <a:lnTo>
                    <a:pt x="64161" y="20552"/>
                  </a:lnTo>
                  <a:cubicBezTo>
                    <a:pt x="42833" y="14837"/>
                    <a:pt x="20777" y="8898"/>
                    <a:pt x="151"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4" name="Google Shape;1084;p73"/>
            <p:cNvSpPr/>
            <p:nvPr/>
          </p:nvSpPr>
          <p:spPr>
            <a:xfrm>
              <a:off x="2423260" y="2287506"/>
              <a:ext cx="1145326" cy="373293"/>
            </a:xfrm>
            <a:custGeom>
              <a:avLst/>
              <a:gdLst/>
              <a:ahLst/>
              <a:cxnLst/>
              <a:rect l="l" t="t" r="r" b="b"/>
              <a:pathLst>
                <a:path w="64137" h="20904" extrusionOk="0">
                  <a:moveTo>
                    <a:pt x="151" y="1"/>
                  </a:moveTo>
                  <a:lnTo>
                    <a:pt x="1" y="327"/>
                  </a:lnTo>
                  <a:cubicBezTo>
                    <a:pt x="20652" y="9224"/>
                    <a:pt x="42708" y="15164"/>
                    <a:pt x="64036" y="20903"/>
                  </a:cubicBezTo>
                  <a:lnTo>
                    <a:pt x="64136" y="20552"/>
                  </a:lnTo>
                  <a:cubicBezTo>
                    <a:pt x="42808" y="14838"/>
                    <a:pt x="20778" y="8898"/>
                    <a:pt x="151"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5" name="Google Shape;1085;p73"/>
            <p:cNvSpPr/>
            <p:nvPr/>
          </p:nvSpPr>
          <p:spPr>
            <a:xfrm>
              <a:off x="2390155" y="2377911"/>
              <a:ext cx="1145755" cy="373293"/>
            </a:xfrm>
            <a:custGeom>
              <a:avLst/>
              <a:gdLst/>
              <a:ahLst/>
              <a:cxnLst/>
              <a:rect l="l" t="t" r="r" b="b"/>
              <a:pathLst>
                <a:path w="64161" h="20904" extrusionOk="0">
                  <a:moveTo>
                    <a:pt x="150" y="1"/>
                  </a:moveTo>
                  <a:lnTo>
                    <a:pt x="0" y="326"/>
                  </a:lnTo>
                  <a:cubicBezTo>
                    <a:pt x="20677" y="9224"/>
                    <a:pt x="42732" y="15164"/>
                    <a:pt x="64061" y="20903"/>
                  </a:cubicBezTo>
                  <a:lnTo>
                    <a:pt x="64161" y="20552"/>
                  </a:lnTo>
                  <a:cubicBezTo>
                    <a:pt x="42832" y="14813"/>
                    <a:pt x="20777" y="8898"/>
                    <a:pt x="150"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6" name="Google Shape;1086;p73"/>
            <p:cNvSpPr/>
            <p:nvPr/>
          </p:nvSpPr>
          <p:spPr>
            <a:xfrm>
              <a:off x="2357478" y="2468316"/>
              <a:ext cx="1145326" cy="373275"/>
            </a:xfrm>
            <a:custGeom>
              <a:avLst/>
              <a:gdLst/>
              <a:ahLst/>
              <a:cxnLst/>
              <a:rect l="l" t="t" r="r" b="b"/>
              <a:pathLst>
                <a:path w="64137" h="20903" extrusionOk="0">
                  <a:moveTo>
                    <a:pt x="151" y="0"/>
                  </a:moveTo>
                  <a:lnTo>
                    <a:pt x="0" y="326"/>
                  </a:lnTo>
                  <a:cubicBezTo>
                    <a:pt x="20652" y="9223"/>
                    <a:pt x="42707" y="15163"/>
                    <a:pt x="64036" y="20903"/>
                  </a:cubicBezTo>
                  <a:lnTo>
                    <a:pt x="64136" y="20552"/>
                  </a:lnTo>
                  <a:cubicBezTo>
                    <a:pt x="42808" y="14812"/>
                    <a:pt x="20778" y="8898"/>
                    <a:pt x="151"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7" name="Google Shape;1087;p73"/>
            <p:cNvSpPr/>
            <p:nvPr/>
          </p:nvSpPr>
          <p:spPr>
            <a:xfrm>
              <a:off x="2324355" y="2558722"/>
              <a:ext cx="1145326" cy="373275"/>
            </a:xfrm>
            <a:custGeom>
              <a:avLst/>
              <a:gdLst/>
              <a:ahLst/>
              <a:cxnLst/>
              <a:rect l="l" t="t" r="r" b="b"/>
              <a:pathLst>
                <a:path w="64137" h="20903" extrusionOk="0">
                  <a:moveTo>
                    <a:pt x="151" y="0"/>
                  </a:moveTo>
                  <a:lnTo>
                    <a:pt x="1" y="326"/>
                  </a:lnTo>
                  <a:cubicBezTo>
                    <a:pt x="20678" y="9223"/>
                    <a:pt x="42733" y="15163"/>
                    <a:pt x="64061" y="20902"/>
                  </a:cubicBezTo>
                  <a:lnTo>
                    <a:pt x="64137" y="20552"/>
                  </a:lnTo>
                  <a:cubicBezTo>
                    <a:pt x="42833" y="14812"/>
                    <a:pt x="20778" y="8897"/>
                    <a:pt x="151"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8" name="Google Shape;1088;p73"/>
            <p:cNvSpPr/>
            <p:nvPr/>
          </p:nvSpPr>
          <p:spPr>
            <a:xfrm>
              <a:off x="2291696" y="2649109"/>
              <a:ext cx="1145309" cy="373293"/>
            </a:xfrm>
            <a:custGeom>
              <a:avLst/>
              <a:gdLst/>
              <a:ahLst/>
              <a:cxnLst/>
              <a:rect l="l" t="t" r="r" b="b"/>
              <a:pathLst>
                <a:path w="64136" h="20904" extrusionOk="0">
                  <a:moveTo>
                    <a:pt x="126" y="1"/>
                  </a:moveTo>
                  <a:lnTo>
                    <a:pt x="0" y="327"/>
                  </a:lnTo>
                  <a:cubicBezTo>
                    <a:pt x="20652" y="9224"/>
                    <a:pt x="42707" y="15164"/>
                    <a:pt x="64036" y="20903"/>
                  </a:cubicBezTo>
                  <a:lnTo>
                    <a:pt x="64136" y="20552"/>
                  </a:lnTo>
                  <a:cubicBezTo>
                    <a:pt x="42807" y="14813"/>
                    <a:pt x="20777" y="8873"/>
                    <a:pt x="126"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9" name="Google Shape;1089;p73"/>
            <p:cNvSpPr/>
            <p:nvPr/>
          </p:nvSpPr>
          <p:spPr>
            <a:xfrm>
              <a:off x="2258573" y="2739514"/>
              <a:ext cx="1145326" cy="372829"/>
            </a:xfrm>
            <a:custGeom>
              <a:avLst/>
              <a:gdLst/>
              <a:ahLst/>
              <a:cxnLst/>
              <a:rect l="l" t="t" r="r" b="b"/>
              <a:pathLst>
                <a:path w="64137" h="20878" extrusionOk="0">
                  <a:moveTo>
                    <a:pt x="151" y="0"/>
                  </a:moveTo>
                  <a:lnTo>
                    <a:pt x="1" y="326"/>
                  </a:lnTo>
                  <a:cubicBezTo>
                    <a:pt x="20652" y="9224"/>
                    <a:pt x="42733" y="15138"/>
                    <a:pt x="64061" y="20878"/>
                  </a:cubicBezTo>
                  <a:lnTo>
                    <a:pt x="64136" y="20552"/>
                  </a:lnTo>
                  <a:cubicBezTo>
                    <a:pt x="42833" y="14813"/>
                    <a:pt x="20778" y="8873"/>
                    <a:pt x="151"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0" name="Google Shape;1090;p73"/>
            <p:cNvSpPr/>
            <p:nvPr/>
          </p:nvSpPr>
          <p:spPr>
            <a:xfrm>
              <a:off x="2225914" y="2829473"/>
              <a:ext cx="1145309" cy="373275"/>
            </a:xfrm>
            <a:custGeom>
              <a:avLst/>
              <a:gdLst/>
              <a:ahLst/>
              <a:cxnLst/>
              <a:rect l="l" t="t" r="r" b="b"/>
              <a:pathLst>
                <a:path w="64136" h="20903" extrusionOk="0">
                  <a:moveTo>
                    <a:pt x="125" y="0"/>
                  </a:moveTo>
                  <a:lnTo>
                    <a:pt x="0" y="351"/>
                  </a:lnTo>
                  <a:cubicBezTo>
                    <a:pt x="20652" y="9248"/>
                    <a:pt x="42707" y="15163"/>
                    <a:pt x="64035" y="20902"/>
                  </a:cubicBezTo>
                  <a:lnTo>
                    <a:pt x="64136" y="20577"/>
                  </a:lnTo>
                  <a:cubicBezTo>
                    <a:pt x="42807" y="14837"/>
                    <a:pt x="20777" y="8897"/>
                    <a:pt x="125"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1" name="Google Shape;1091;p73"/>
            <p:cNvSpPr/>
            <p:nvPr/>
          </p:nvSpPr>
          <p:spPr>
            <a:xfrm>
              <a:off x="2192791" y="2919860"/>
              <a:ext cx="1145326" cy="373293"/>
            </a:xfrm>
            <a:custGeom>
              <a:avLst/>
              <a:gdLst/>
              <a:ahLst/>
              <a:cxnLst/>
              <a:rect l="l" t="t" r="r" b="b"/>
              <a:pathLst>
                <a:path w="64137" h="20904" extrusionOk="0">
                  <a:moveTo>
                    <a:pt x="151" y="1"/>
                  </a:moveTo>
                  <a:lnTo>
                    <a:pt x="0" y="327"/>
                  </a:lnTo>
                  <a:cubicBezTo>
                    <a:pt x="20652" y="9224"/>
                    <a:pt x="42707" y="15164"/>
                    <a:pt x="64061" y="20903"/>
                  </a:cubicBezTo>
                  <a:lnTo>
                    <a:pt x="64136" y="20552"/>
                  </a:lnTo>
                  <a:cubicBezTo>
                    <a:pt x="42833" y="14838"/>
                    <a:pt x="20777" y="8898"/>
                    <a:pt x="151"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2" name="Google Shape;1092;p73"/>
            <p:cNvSpPr/>
            <p:nvPr/>
          </p:nvSpPr>
          <p:spPr>
            <a:xfrm>
              <a:off x="2160114" y="3010266"/>
              <a:ext cx="1145326" cy="373275"/>
            </a:xfrm>
            <a:custGeom>
              <a:avLst/>
              <a:gdLst/>
              <a:ahLst/>
              <a:cxnLst/>
              <a:rect l="l" t="t" r="r" b="b"/>
              <a:pathLst>
                <a:path w="64137" h="20903" extrusionOk="0">
                  <a:moveTo>
                    <a:pt x="126" y="0"/>
                  </a:moveTo>
                  <a:lnTo>
                    <a:pt x="1" y="326"/>
                  </a:lnTo>
                  <a:cubicBezTo>
                    <a:pt x="20653" y="9223"/>
                    <a:pt x="42708" y="15163"/>
                    <a:pt x="64036" y="20903"/>
                  </a:cubicBezTo>
                  <a:lnTo>
                    <a:pt x="64136" y="20552"/>
                  </a:lnTo>
                  <a:cubicBezTo>
                    <a:pt x="42808" y="14813"/>
                    <a:pt x="20753" y="8898"/>
                    <a:pt x="126"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3" name="Google Shape;1093;p73"/>
            <p:cNvSpPr/>
            <p:nvPr/>
          </p:nvSpPr>
          <p:spPr>
            <a:xfrm>
              <a:off x="2127009" y="3100671"/>
              <a:ext cx="1145309" cy="373275"/>
            </a:xfrm>
            <a:custGeom>
              <a:avLst/>
              <a:gdLst/>
              <a:ahLst/>
              <a:cxnLst/>
              <a:rect l="l" t="t" r="r" b="b"/>
              <a:pathLst>
                <a:path w="64136" h="20903" extrusionOk="0">
                  <a:moveTo>
                    <a:pt x="151" y="0"/>
                  </a:moveTo>
                  <a:lnTo>
                    <a:pt x="0" y="326"/>
                  </a:lnTo>
                  <a:cubicBezTo>
                    <a:pt x="20652" y="9223"/>
                    <a:pt x="42707" y="15163"/>
                    <a:pt x="64061" y="20902"/>
                  </a:cubicBezTo>
                  <a:lnTo>
                    <a:pt x="64136" y="20552"/>
                  </a:lnTo>
                  <a:cubicBezTo>
                    <a:pt x="42832" y="14812"/>
                    <a:pt x="20777" y="8897"/>
                    <a:pt x="151"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4" name="Google Shape;1094;p73"/>
            <p:cNvSpPr/>
            <p:nvPr/>
          </p:nvSpPr>
          <p:spPr>
            <a:xfrm>
              <a:off x="2094332" y="3191058"/>
              <a:ext cx="1145326" cy="373293"/>
            </a:xfrm>
            <a:custGeom>
              <a:avLst/>
              <a:gdLst/>
              <a:ahLst/>
              <a:cxnLst/>
              <a:rect l="l" t="t" r="r" b="b"/>
              <a:pathLst>
                <a:path w="64137" h="20904" extrusionOk="0">
                  <a:moveTo>
                    <a:pt x="126" y="1"/>
                  </a:moveTo>
                  <a:lnTo>
                    <a:pt x="1" y="327"/>
                  </a:lnTo>
                  <a:cubicBezTo>
                    <a:pt x="20652" y="9224"/>
                    <a:pt x="42708" y="15164"/>
                    <a:pt x="64036" y="20903"/>
                  </a:cubicBezTo>
                  <a:lnTo>
                    <a:pt x="64136" y="20552"/>
                  </a:lnTo>
                  <a:cubicBezTo>
                    <a:pt x="42808" y="14813"/>
                    <a:pt x="20778" y="8898"/>
                    <a:pt x="126"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5" name="Google Shape;1095;p73"/>
            <p:cNvSpPr/>
            <p:nvPr/>
          </p:nvSpPr>
          <p:spPr>
            <a:xfrm>
              <a:off x="2061209" y="3281464"/>
              <a:ext cx="1145326" cy="373275"/>
            </a:xfrm>
            <a:custGeom>
              <a:avLst/>
              <a:gdLst/>
              <a:ahLst/>
              <a:cxnLst/>
              <a:rect l="l" t="t" r="r" b="b"/>
              <a:pathLst>
                <a:path w="64137" h="20903" extrusionOk="0">
                  <a:moveTo>
                    <a:pt x="151" y="0"/>
                  </a:moveTo>
                  <a:lnTo>
                    <a:pt x="1" y="326"/>
                  </a:lnTo>
                  <a:cubicBezTo>
                    <a:pt x="20653" y="9224"/>
                    <a:pt x="42708" y="15163"/>
                    <a:pt x="64061" y="20903"/>
                  </a:cubicBezTo>
                  <a:lnTo>
                    <a:pt x="64137" y="20552"/>
                  </a:lnTo>
                  <a:cubicBezTo>
                    <a:pt x="42833" y="14813"/>
                    <a:pt x="20778" y="8898"/>
                    <a:pt x="151"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6" name="Google Shape;1096;p73"/>
            <p:cNvSpPr/>
            <p:nvPr/>
          </p:nvSpPr>
          <p:spPr>
            <a:xfrm>
              <a:off x="2028550" y="3371869"/>
              <a:ext cx="1145309" cy="373275"/>
            </a:xfrm>
            <a:custGeom>
              <a:avLst/>
              <a:gdLst/>
              <a:ahLst/>
              <a:cxnLst/>
              <a:rect l="l" t="t" r="r" b="b"/>
              <a:pathLst>
                <a:path w="64136" h="20903" extrusionOk="0">
                  <a:moveTo>
                    <a:pt x="126" y="0"/>
                  </a:moveTo>
                  <a:lnTo>
                    <a:pt x="0" y="326"/>
                  </a:lnTo>
                  <a:cubicBezTo>
                    <a:pt x="20652" y="9223"/>
                    <a:pt x="42707" y="15163"/>
                    <a:pt x="64036" y="20902"/>
                  </a:cubicBezTo>
                  <a:lnTo>
                    <a:pt x="64136" y="20552"/>
                  </a:lnTo>
                  <a:cubicBezTo>
                    <a:pt x="42808" y="14812"/>
                    <a:pt x="20752" y="8872"/>
                    <a:pt x="126"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7" name="Google Shape;1097;p73"/>
            <p:cNvSpPr/>
            <p:nvPr/>
          </p:nvSpPr>
          <p:spPr>
            <a:xfrm>
              <a:off x="1995427" y="3462256"/>
              <a:ext cx="1145326" cy="372847"/>
            </a:xfrm>
            <a:custGeom>
              <a:avLst/>
              <a:gdLst/>
              <a:ahLst/>
              <a:cxnLst/>
              <a:rect l="l" t="t" r="r" b="b"/>
              <a:pathLst>
                <a:path w="64137" h="20879" extrusionOk="0">
                  <a:moveTo>
                    <a:pt x="151" y="1"/>
                  </a:moveTo>
                  <a:lnTo>
                    <a:pt x="1" y="327"/>
                  </a:lnTo>
                  <a:cubicBezTo>
                    <a:pt x="20652" y="9224"/>
                    <a:pt x="42708" y="15139"/>
                    <a:pt x="64061" y="20878"/>
                  </a:cubicBezTo>
                  <a:lnTo>
                    <a:pt x="64136" y="20552"/>
                  </a:lnTo>
                  <a:cubicBezTo>
                    <a:pt x="42833" y="14813"/>
                    <a:pt x="20778" y="8873"/>
                    <a:pt x="151"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8" name="Google Shape;1098;p73"/>
            <p:cNvSpPr/>
            <p:nvPr/>
          </p:nvSpPr>
          <p:spPr>
            <a:xfrm>
              <a:off x="2395511" y="2991838"/>
              <a:ext cx="165164" cy="183147"/>
            </a:xfrm>
            <a:custGeom>
              <a:avLst/>
              <a:gdLst/>
              <a:ahLst/>
              <a:cxnLst/>
              <a:rect l="l" t="t" r="r" b="b"/>
              <a:pathLst>
                <a:path w="9249" h="10256" extrusionOk="0">
                  <a:moveTo>
                    <a:pt x="7679" y="1"/>
                  </a:moveTo>
                  <a:cubicBezTo>
                    <a:pt x="5680" y="1"/>
                    <a:pt x="3683" y="1068"/>
                    <a:pt x="2607" y="2762"/>
                  </a:cubicBezTo>
                  <a:cubicBezTo>
                    <a:pt x="1279" y="4817"/>
                    <a:pt x="1354" y="7624"/>
                    <a:pt x="1" y="9629"/>
                  </a:cubicBezTo>
                  <a:lnTo>
                    <a:pt x="602" y="10255"/>
                  </a:lnTo>
                  <a:lnTo>
                    <a:pt x="9249" y="1609"/>
                  </a:lnTo>
                  <a:lnTo>
                    <a:pt x="8246" y="30"/>
                  </a:lnTo>
                  <a:cubicBezTo>
                    <a:pt x="8058" y="10"/>
                    <a:pt x="7868" y="1"/>
                    <a:pt x="7679"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9" name="Google Shape;1099;p73"/>
            <p:cNvSpPr/>
            <p:nvPr/>
          </p:nvSpPr>
          <p:spPr>
            <a:xfrm>
              <a:off x="2518594" y="3034425"/>
              <a:ext cx="63555" cy="96698"/>
            </a:xfrm>
            <a:custGeom>
              <a:avLst/>
              <a:gdLst/>
              <a:ahLst/>
              <a:cxnLst/>
              <a:rect l="l" t="t" r="r" b="b"/>
              <a:pathLst>
                <a:path w="3559" h="5415" extrusionOk="0">
                  <a:moveTo>
                    <a:pt x="3559" y="1"/>
                  </a:moveTo>
                  <a:lnTo>
                    <a:pt x="3559" y="1"/>
                  </a:lnTo>
                  <a:cubicBezTo>
                    <a:pt x="2782" y="1605"/>
                    <a:pt x="1554" y="3159"/>
                    <a:pt x="0" y="4287"/>
                  </a:cubicBezTo>
                  <a:cubicBezTo>
                    <a:pt x="301" y="4662"/>
                    <a:pt x="577" y="5038"/>
                    <a:pt x="852" y="5414"/>
                  </a:cubicBezTo>
                  <a:cubicBezTo>
                    <a:pt x="2281" y="4462"/>
                    <a:pt x="3258" y="2858"/>
                    <a:pt x="3509" y="1129"/>
                  </a:cubicBezTo>
                  <a:cubicBezTo>
                    <a:pt x="3559" y="753"/>
                    <a:pt x="3559" y="377"/>
                    <a:pt x="3559"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0" name="Google Shape;1100;p73"/>
            <p:cNvSpPr/>
            <p:nvPr/>
          </p:nvSpPr>
          <p:spPr>
            <a:xfrm>
              <a:off x="2515451" y="3030854"/>
              <a:ext cx="66698" cy="80127"/>
            </a:xfrm>
            <a:custGeom>
              <a:avLst/>
              <a:gdLst/>
              <a:ahLst/>
              <a:cxnLst/>
              <a:rect l="l" t="t" r="r" b="b"/>
              <a:pathLst>
                <a:path w="3735" h="4487" extrusionOk="0">
                  <a:moveTo>
                    <a:pt x="3710" y="0"/>
                  </a:moveTo>
                  <a:cubicBezTo>
                    <a:pt x="2858" y="1629"/>
                    <a:pt x="1555" y="3208"/>
                    <a:pt x="1" y="4411"/>
                  </a:cubicBezTo>
                  <a:cubicBezTo>
                    <a:pt x="76" y="4436"/>
                    <a:pt x="126" y="4461"/>
                    <a:pt x="176" y="4487"/>
                  </a:cubicBezTo>
                  <a:cubicBezTo>
                    <a:pt x="1730" y="3359"/>
                    <a:pt x="2958" y="1805"/>
                    <a:pt x="3735" y="201"/>
                  </a:cubicBezTo>
                  <a:cubicBezTo>
                    <a:pt x="3710" y="126"/>
                    <a:pt x="3710" y="75"/>
                    <a:pt x="3710"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1" name="Google Shape;1101;p73"/>
            <p:cNvSpPr/>
            <p:nvPr/>
          </p:nvSpPr>
          <p:spPr>
            <a:xfrm>
              <a:off x="2510076" y="3030407"/>
              <a:ext cx="71626" cy="79234"/>
            </a:xfrm>
            <a:custGeom>
              <a:avLst/>
              <a:gdLst/>
              <a:ahLst/>
              <a:cxnLst/>
              <a:rect l="l" t="t" r="r" b="b"/>
              <a:pathLst>
                <a:path w="4011" h="4437" extrusionOk="0">
                  <a:moveTo>
                    <a:pt x="3936" y="0"/>
                  </a:moveTo>
                  <a:cubicBezTo>
                    <a:pt x="2958" y="1554"/>
                    <a:pt x="1605" y="3083"/>
                    <a:pt x="1" y="4286"/>
                  </a:cubicBezTo>
                  <a:cubicBezTo>
                    <a:pt x="126" y="4336"/>
                    <a:pt x="226" y="4386"/>
                    <a:pt x="302" y="4436"/>
                  </a:cubicBezTo>
                  <a:cubicBezTo>
                    <a:pt x="1856" y="3233"/>
                    <a:pt x="3159" y="1654"/>
                    <a:pt x="4011" y="25"/>
                  </a:cubicBezTo>
                  <a:cubicBezTo>
                    <a:pt x="4011" y="25"/>
                    <a:pt x="3986" y="25"/>
                    <a:pt x="3936"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2" name="Google Shape;1102;p73"/>
            <p:cNvSpPr/>
            <p:nvPr/>
          </p:nvSpPr>
          <p:spPr>
            <a:xfrm>
              <a:off x="2483238" y="3012944"/>
              <a:ext cx="97127" cy="94002"/>
            </a:xfrm>
            <a:custGeom>
              <a:avLst/>
              <a:gdLst/>
              <a:ahLst/>
              <a:cxnLst/>
              <a:rect l="l" t="t" r="r" b="b"/>
              <a:pathLst>
                <a:path w="5439" h="5264" extrusionOk="0">
                  <a:moveTo>
                    <a:pt x="3910" y="1"/>
                  </a:moveTo>
                  <a:lnTo>
                    <a:pt x="0" y="3936"/>
                  </a:lnTo>
                  <a:cubicBezTo>
                    <a:pt x="251" y="4236"/>
                    <a:pt x="1003" y="4813"/>
                    <a:pt x="1504" y="5264"/>
                  </a:cubicBezTo>
                  <a:cubicBezTo>
                    <a:pt x="3108" y="4061"/>
                    <a:pt x="4461" y="2532"/>
                    <a:pt x="5439" y="978"/>
                  </a:cubicBezTo>
                  <a:cubicBezTo>
                    <a:pt x="5138" y="778"/>
                    <a:pt x="3910" y="1"/>
                    <a:pt x="3910"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3" name="Google Shape;1103;p73"/>
            <p:cNvSpPr/>
            <p:nvPr/>
          </p:nvSpPr>
          <p:spPr>
            <a:xfrm>
              <a:off x="2517683" y="3110956"/>
              <a:ext cx="16143" cy="21054"/>
            </a:xfrm>
            <a:custGeom>
              <a:avLst/>
              <a:gdLst/>
              <a:ahLst/>
              <a:cxnLst/>
              <a:rect l="l" t="t" r="r" b="b"/>
              <a:pathLst>
                <a:path w="904" h="1179" extrusionOk="0">
                  <a:moveTo>
                    <a:pt x="51" y="1"/>
                  </a:moveTo>
                  <a:cubicBezTo>
                    <a:pt x="26" y="26"/>
                    <a:pt x="26" y="51"/>
                    <a:pt x="1" y="51"/>
                  </a:cubicBezTo>
                  <a:cubicBezTo>
                    <a:pt x="302" y="427"/>
                    <a:pt x="577" y="803"/>
                    <a:pt x="828" y="1178"/>
                  </a:cubicBezTo>
                  <a:cubicBezTo>
                    <a:pt x="853" y="1153"/>
                    <a:pt x="878" y="1153"/>
                    <a:pt x="903" y="1128"/>
                  </a:cubicBezTo>
                  <a:cubicBezTo>
                    <a:pt x="628" y="752"/>
                    <a:pt x="352" y="376"/>
                    <a:pt x="51"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4" name="Google Shape;1104;p73"/>
            <p:cNvSpPr/>
            <p:nvPr/>
          </p:nvSpPr>
          <p:spPr>
            <a:xfrm>
              <a:off x="2509183" y="3106921"/>
              <a:ext cx="9429" cy="4947"/>
            </a:xfrm>
            <a:custGeom>
              <a:avLst/>
              <a:gdLst/>
              <a:ahLst/>
              <a:cxnLst/>
              <a:rect l="l" t="t" r="r" b="b"/>
              <a:pathLst>
                <a:path w="528" h="277" extrusionOk="0">
                  <a:moveTo>
                    <a:pt x="51" y="1"/>
                  </a:moveTo>
                  <a:cubicBezTo>
                    <a:pt x="51" y="1"/>
                    <a:pt x="26" y="26"/>
                    <a:pt x="1" y="51"/>
                  </a:cubicBezTo>
                  <a:cubicBezTo>
                    <a:pt x="201" y="151"/>
                    <a:pt x="377" y="227"/>
                    <a:pt x="477" y="277"/>
                  </a:cubicBezTo>
                  <a:cubicBezTo>
                    <a:pt x="502" y="277"/>
                    <a:pt x="502" y="252"/>
                    <a:pt x="527" y="227"/>
                  </a:cubicBezTo>
                  <a:cubicBezTo>
                    <a:pt x="427" y="176"/>
                    <a:pt x="251" y="101"/>
                    <a:pt x="51"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5" name="Google Shape;1105;p73"/>
            <p:cNvSpPr/>
            <p:nvPr/>
          </p:nvSpPr>
          <p:spPr>
            <a:xfrm>
              <a:off x="2504719" y="3102903"/>
              <a:ext cx="5375" cy="4947"/>
            </a:xfrm>
            <a:custGeom>
              <a:avLst/>
              <a:gdLst/>
              <a:ahLst/>
              <a:cxnLst/>
              <a:rect l="l" t="t" r="r" b="b"/>
              <a:pathLst>
                <a:path w="301" h="277" extrusionOk="0">
                  <a:moveTo>
                    <a:pt x="50" y="0"/>
                  </a:moveTo>
                  <a:cubicBezTo>
                    <a:pt x="25" y="0"/>
                    <a:pt x="0" y="25"/>
                    <a:pt x="0" y="51"/>
                  </a:cubicBezTo>
                  <a:cubicBezTo>
                    <a:pt x="75" y="126"/>
                    <a:pt x="176" y="201"/>
                    <a:pt x="251" y="276"/>
                  </a:cubicBezTo>
                  <a:cubicBezTo>
                    <a:pt x="276" y="251"/>
                    <a:pt x="301" y="226"/>
                    <a:pt x="301" y="226"/>
                  </a:cubicBezTo>
                  <a:cubicBezTo>
                    <a:pt x="226" y="151"/>
                    <a:pt x="125" y="76"/>
                    <a:pt x="50"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6" name="Google Shape;1106;p73"/>
            <p:cNvSpPr/>
            <p:nvPr/>
          </p:nvSpPr>
          <p:spPr>
            <a:xfrm>
              <a:off x="2482328" y="3083208"/>
              <a:ext cx="23304" cy="20608"/>
            </a:xfrm>
            <a:custGeom>
              <a:avLst/>
              <a:gdLst/>
              <a:ahLst/>
              <a:cxnLst/>
              <a:rect l="l" t="t" r="r" b="b"/>
              <a:pathLst>
                <a:path w="1305" h="1154" extrusionOk="0">
                  <a:moveTo>
                    <a:pt x="51" y="1"/>
                  </a:moveTo>
                  <a:cubicBezTo>
                    <a:pt x="26" y="26"/>
                    <a:pt x="1" y="26"/>
                    <a:pt x="1" y="51"/>
                  </a:cubicBezTo>
                  <a:cubicBezTo>
                    <a:pt x="227" y="301"/>
                    <a:pt x="778" y="753"/>
                    <a:pt x="1254" y="1154"/>
                  </a:cubicBezTo>
                  <a:cubicBezTo>
                    <a:pt x="1254" y="1128"/>
                    <a:pt x="1279" y="1103"/>
                    <a:pt x="1304" y="1103"/>
                  </a:cubicBezTo>
                  <a:cubicBezTo>
                    <a:pt x="828" y="702"/>
                    <a:pt x="277" y="251"/>
                    <a:pt x="51"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7" name="Google Shape;1107;p73"/>
            <p:cNvSpPr/>
            <p:nvPr/>
          </p:nvSpPr>
          <p:spPr>
            <a:xfrm>
              <a:off x="2416546" y="3111849"/>
              <a:ext cx="115949" cy="62233"/>
            </a:xfrm>
            <a:custGeom>
              <a:avLst/>
              <a:gdLst/>
              <a:ahLst/>
              <a:cxnLst/>
              <a:rect l="l" t="t" r="r" b="b"/>
              <a:pathLst>
                <a:path w="6493" h="3485" extrusionOk="0">
                  <a:moveTo>
                    <a:pt x="5665" y="1"/>
                  </a:moveTo>
                  <a:cubicBezTo>
                    <a:pt x="3911" y="1429"/>
                    <a:pt x="1830" y="2231"/>
                    <a:pt x="1" y="3484"/>
                  </a:cubicBezTo>
                  <a:cubicBezTo>
                    <a:pt x="201" y="3384"/>
                    <a:pt x="427" y="3259"/>
                    <a:pt x="627" y="3184"/>
                  </a:cubicBezTo>
                  <a:cubicBezTo>
                    <a:pt x="2507" y="2357"/>
                    <a:pt x="4788" y="2231"/>
                    <a:pt x="6492" y="1128"/>
                  </a:cubicBezTo>
                  <a:cubicBezTo>
                    <a:pt x="6241" y="753"/>
                    <a:pt x="5966" y="377"/>
                    <a:pt x="5665"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8" name="Google Shape;1108;p73"/>
            <p:cNvSpPr/>
            <p:nvPr/>
          </p:nvSpPr>
          <p:spPr>
            <a:xfrm>
              <a:off x="2412082" y="3107831"/>
              <a:ext cx="105627" cy="68930"/>
            </a:xfrm>
            <a:custGeom>
              <a:avLst/>
              <a:gdLst/>
              <a:ahLst/>
              <a:cxnLst/>
              <a:rect l="l" t="t" r="r" b="b"/>
              <a:pathLst>
                <a:path w="5915" h="3860" extrusionOk="0">
                  <a:moveTo>
                    <a:pt x="5439" y="0"/>
                  </a:moveTo>
                  <a:cubicBezTo>
                    <a:pt x="3760" y="1504"/>
                    <a:pt x="1780" y="2506"/>
                    <a:pt x="0" y="3860"/>
                  </a:cubicBezTo>
                  <a:cubicBezTo>
                    <a:pt x="75" y="3810"/>
                    <a:pt x="151" y="3759"/>
                    <a:pt x="251" y="3709"/>
                  </a:cubicBezTo>
                  <a:cubicBezTo>
                    <a:pt x="2080" y="2456"/>
                    <a:pt x="4161" y="1654"/>
                    <a:pt x="5915" y="226"/>
                  </a:cubicBezTo>
                  <a:cubicBezTo>
                    <a:pt x="5815" y="176"/>
                    <a:pt x="5639" y="100"/>
                    <a:pt x="5439"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9" name="Google Shape;1109;p73"/>
            <p:cNvSpPr/>
            <p:nvPr/>
          </p:nvSpPr>
          <p:spPr>
            <a:xfrm>
              <a:off x="2409832" y="3103796"/>
              <a:ext cx="99377" cy="74305"/>
            </a:xfrm>
            <a:custGeom>
              <a:avLst/>
              <a:gdLst/>
              <a:ahLst/>
              <a:cxnLst/>
              <a:rect l="l" t="t" r="r" b="b"/>
              <a:pathLst>
                <a:path w="5565" h="4161" extrusionOk="0">
                  <a:moveTo>
                    <a:pt x="5314" y="1"/>
                  </a:moveTo>
                  <a:cubicBezTo>
                    <a:pt x="3635" y="1579"/>
                    <a:pt x="1730" y="2732"/>
                    <a:pt x="1" y="4161"/>
                  </a:cubicBezTo>
                  <a:cubicBezTo>
                    <a:pt x="51" y="4136"/>
                    <a:pt x="101" y="4111"/>
                    <a:pt x="126" y="4086"/>
                  </a:cubicBezTo>
                  <a:cubicBezTo>
                    <a:pt x="1906" y="2732"/>
                    <a:pt x="3886" y="1730"/>
                    <a:pt x="5565" y="226"/>
                  </a:cubicBezTo>
                  <a:cubicBezTo>
                    <a:pt x="5490" y="151"/>
                    <a:pt x="5389" y="76"/>
                    <a:pt x="5314"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0" name="Google Shape;1110;p73"/>
            <p:cNvSpPr/>
            <p:nvPr/>
          </p:nvSpPr>
          <p:spPr>
            <a:xfrm>
              <a:off x="2398654" y="3084101"/>
              <a:ext cx="106091" cy="94002"/>
            </a:xfrm>
            <a:custGeom>
              <a:avLst/>
              <a:gdLst/>
              <a:ahLst/>
              <a:cxnLst/>
              <a:rect l="l" t="t" r="r" b="b"/>
              <a:pathLst>
                <a:path w="5941" h="5264" extrusionOk="0">
                  <a:moveTo>
                    <a:pt x="4687" y="1"/>
                  </a:moveTo>
                  <a:cubicBezTo>
                    <a:pt x="3108" y="1555"/>
                    <a:pt x="1554" y="3109"/>
                    <a:pt x="0" y="4662"/>
                  </a:cubicBezTo>
                  <a:cubicBezTo>
                    <a:pt x="201" y="4863"/>
                    <a:pt x="426" y="5063"/>
                    <a:pt x="627" y="5264"/>
                  </a:cubicBezTo>
                  <a:cubicBezTo>
                    <a:pt x="2356" y="3835"/>
                    <a:pt x="4261" y="2682"/>
                    <a:pt x="5940" y="1104"/>
                  </a:cubicBezTo>
                  <a:cubicBezTo>
                    <a:pt x="5464" y="703"/>
                    <a:pt x="4913" y="251"/>
                    <a:pt x="4687"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1" name="Google Shape;1111;p73"/>
            <p:cNvSpPr/>
            <p:nvPr/>
          </p:nvSpPr>
          <p:spPr>
            <a:xfrm>
              <a:off x="2398654" y="3054567"/>
              <a:ext cx="120413" cy="120860"/>
            </a:xfrm>
            <a:custGeom>
              <a:avLst/>
              <a:gdLst/>
              <a:ahLst/>
              <a:cxnLst/>
              <a:rect l="l" t="t" r="r" b="b"/>
              <a:pathLst>
                <a:path w="6743" h="6768" extrusionOk="0">
                  <a:moveTo>
                    <a:pt x="6291" y="1"/>
                  </a:moveTo>
                  <a:lnTo>
                    <a:pt x="0" y="6291"/>
                  </a:lnTo>
                  <a:lnTo>
                    <a:pt x="451" y="6768"/>
                  </a:lnTo>
                  <a:lnTo>
                    <a:pt x="6742" y="477"/>
                  </a:lnTo>
                  <a:lnTo>
                    <a:pt x="6291" y="1"/>
                  </a:ln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2" name="Google Shape;1112;p73"/>
            <p:cNvSpPr/>
            <p:nvPr/>
          </p:nvSpPr>
          <p:spPr>
            <a:xfrm>
              <a:off x="2488149" y="3038014"/>
              <a:ext cx="51501" cy="47001"/>
            </a:xfrm>
            <a:custGeom>
              <a:avLst/>
              <a:gdLst/>
              <a:ahLst/>
              <a:cxnLst/>
              <a:rect l="l" t="t" r="r" b="b"/>
              <a:pathLst>
                <a:path w="2884" h="2632" extrusionOk="0">
                  <a:moveTo>
                    <a:pt x="1442" y="0"/>
                  </a:moveTo>
                  <a:cubicBezTo>
                    <a:pt x="1104" y="0"/>
                    <a:pt x="765" y="126"/>
                    <a:pt x="502" y="376"/>
                  </a:cubicBezTo>
                  <a:cubicBezTo>
                    <a:pt x="1" y="903"/>
                    <a:pt x="1" y="1730"/>
                    <a:pt x="502" y="2256"/>
                  </a:cubicBezTo>
                  <a:cubicBezTo>
                    <a:pt x="765" y="2507"/>
                    <a:pt x="1104" y="2632"/>
                    <a:pt x="1442" y="2632"/>
                  </a:cubicBezTo>
                  <a:cubicBezTo>
                    <a:pt x="1780" y="2632"/>
                    <a:pt x="2119" y="2507"/>
                    <a:pt x="2382" y="2256"/>
                  </a:cubicBezTo>
                  <a:cubicBezTo>
                    <a:pt x="2883" y="1730"/>
                    <a:pt x="2883" y="903"/>
                    <a:pt x="2382" y="376"/>
                  </a:cubicBezTo>
                  <a:cubicBezTo>
                    <a:pt x="2119" y="126"/>
                    <a:pt x="1780" y="0"/>
                    <a:pt x="144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3" name="Google Shape;1113;p73"/>
            <p:cNvSpPr/>
            <p:nvPr/>
          </p:nvSpPr>
          <p:spPr>
            <a:xfrm>
              <a:off x="2520379" y="2914950"/>
              <a:ext cx="143681" cy="150842"/>
            </a:xfrm>
            <a:custGeom>
              <a:avLst/>
              <a:gdLst/>
              <a:ahLst/>
              <a:cxnLst/>
              <a:rect l="l" t="t" r="r" b="b"/>
              <a:pathLst>
                <a:path w="8046" h="8447" extrusionOk="0">
                  <a:moveTo>
                    <a:pt x="3609" y="0"/>
                  </a:moveTo>
                  <a:lnTo>
                    <a:pt x="0" y="3634"/>
                  </a:lnTo>
                  <a:lnTo>
                    <a:pt x="4436" y="8446"/>
                  </a:lnTo>
                  <a:lnTo>
                    <a:pt x="8045" y="4837"/>
                  </a:lnTo>
                  <a:lnTo>
                    <a:pt x="3609" y="0"/>
                  </a:ln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4" name="Google Shape;1114;p73"/>
            <p:cNvSpPr/>
            <p:nvPr/>
          </p:nvSpPr>
          <p:spPr>
            <a:xfrm>
              <a:off x="2556627" y="1897279"/>
              <a:ext cx="1173970" cy="1121433"/>
            </a:xfrm>
            <a:custGeom>
              <a:avLst/>
              <a:gdLst/>
              <a:ahLst/>
              <a:cxnLst/>
              <a:rect l="l" t="t" r="r" b="b"/>
              <a:pathLst>
                <a:path w="65741" h="62799" extrusionOk="0">
                  <a:moveTo>
                    <a:pt x="63635" y="0"/>
                  </a:moveTo>
                  <a:lnTo>
                    <a:pt x="3083" y="51605"/>
                  </a:lnTo>
                  <a:cubicBezTo>
                    <a:pt x="301" y="53910"/>
                    <a:pt x="0" y="58071"/>
                    <a:pt x="2457" y="60752"/>
                  </a:cubicBezTo>
                  <a:cubicBezTo>
                    <a:pt x="3706" y="62115"/>
                    <a:pt x="5413" y="62798"/>
                    <a:pt x="7119" y="62798"/>
                  </a:cubicBezTo>
                  <a:cubicBezTo>
                    <a:pt x="8802" y="62798"/>
                    <a:pt x="10485" y="62134"/>
                    <a:pt x="11730" y="60803"/>
                  </a:cubicBezTo>
                  <a:lnTo>
                    <a:pt x="65740" y="2306"/>
                  </a:lnTo>
                  <a:lnTo>
                    <a:pt x="63635" y="0"/>
                  </a:ln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5" name="Google Shape;1115;p73"/>
            <p:cNvSpPr/>
            <p:nvPr/>
          </p:nvSpPr>
          <p:spPr>
            <a:xfrm>
              <a:off x="2683727" y="2984303"/>
              <a:ext cx="81019" cy="34483"/>
            </a:xfrm>
            <a:custGeom>
              <a:avLst/>
              <a:gdLst/>
              <a:ahLst/>
              <a:cxnLst/>
              <a:rect l="l" t="t" r="r" b="b"/>
              <a:pathLst>
                <a:path w="4537" h="1931" extrusionOk="0">
                  <a:moveTo>
                    <a:pt x="0" y="1931"/>
                  </a:moveTo>
                  <a:lnTo>
                    <a:pt x="0" y="1931"/>
                  </a:lnTo>
                  <a:lnTo>
                    <a:pt x="0" y="1931"/>
                  </a:lnTo>
                  <a:lnTo>
                    <a:pt x="0" y="1931"/>
                  </a:lnTo>
                  <a:close/>
                  <a:moveTo>
                    <a:pt x="0" y="1931"/>
                  </a:moveTo>
                  <a:cubicBezTo>
                    <a:pt x="552" y="1931"/>
                    <a:pt x="1078" y="1855"/>
                    <a:pt x="1604" y="1730"/>
                  </a:cubicBezTo>
                  <a:lnTo>
                    <a:pt x="1604" y="1730"/>
                  </a:lnTo>
                  <a:cubicBezTo>
                    <a:pt x="1078" y="1855"/>
                    <a:pt x="552" y="1931"/>
                    <a:pt x="0" y="1931"/>
                  </a:cubicBezTo>
                  <a:close/>
                  <a:moveTo>
                    <a:pt x="2181" y="1530"/>
                  </a:moveTo>
                  <a:lnTo>
                    <a:pt x="2181" y="1530"/>
                  </a:lnTo>
                  <a:cubicBezTo>
                    <a:pt x="3058" y="1229"/>
                    <a:pt x="3860" y="703"/>
                    <a:pt x="4537" y="1"/>
                  </a:cubicBezTo>
                  <a:cubicBezTo>
                    <a:pt x="3860" y="703"/>
                    <a:pt x="3058" y="1229"/>
                    <a:pt x="2181" y="153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6" name="Google Shape;1116;p73"/>
            <p:cNvSpPr/>
            <p:nvPr/>
          </p:nvSpPr>
          <p:spPr>
            <a:xfrm>
              <a:off x="2712368" y="3011605"/>
              <a:ext cx="10304" cy="3607"/>
            </a:xfrm>
            <a:custGeom>
              <a:avLst/>
              <a:gdLst/>
              <a:ahLst/>
              <a:cxnLst/>
              <a:rect l="l" t="t" r="r" b="b"/>
              <a:pathLst>
                <a:path w="577" h="202" extrusionOk="0">
                  <a:moveTo>
                    <a:pt x="0" y="201"/>
                  </a:moveTo>
                  <a:lnTo>
                    <a:pt x="0" y="201"/>
                  </a:lnTo>
                  <a:cubicBezTo>
                    <a:pt x="201" y="126"/>
                    <a:pt x="401" y="76"/>
                    <a:pt x="577" y="1"/>
                  </a:cubicBezTo>
                  <a:lnTo>
                    <a:pt x="577" y="1"/>
                  </a:lnTo>
                  <a:cubicBezTo>
                    <a:pt x="401" y="76"/>
                    <a:pt x="201" y="126"/>
                    <a:pt x="0" y="201"/>
                  </a:cubicBezTo>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7" name="Google Shape;1117;p73"/>
            <p:cNvSpPr/>
            <p:nvPr/>
          </p:nvSpPr>
          <p:spPr>
            <a:xfrm>
              <a:off x="2597803" y="2978928"/>
              <a:ext cx="2696" cy="3161"/>
            </a:xfrm>
            <a:custGeom>
              <a:avLst/>
              <a:gdLst/>
              <a:ahLst/>
              <a:cxnLst/>
              <a:rect l="l" t="t" r="r" b="b"/>
              <a:pathLst>
                <a:path w="151" h="177" extrusionOk="0">
                  <a:moveTo>
                    <a:pt x="151" y="176"/>
                  </a:moveTo>
                  <a:lnTo>
                    <a:pt x="151" y="176"/>
                  </a:lnTo>
                  <a:cubicBezTo>
                    <a:pt x="151" y="176"/>
                    <a:pt x="151" y="176"/>
                    <a:pt x="151" y="151"/>
                  </a:cubicBezTo>
                  <a:cubicBezTo>
                    <a:pt x="151" y="176"/>
                    <a:pt x="151" y="176"/>
                    <a:pt x="151" y="176"/>
                  </a:cubicBezTo>
                  <a:lnTo>
                    <a:pt x="151" y="176"/>
                  </a:lnTo>
                  <a:close/>
                  <a:moveTo>
                    <a:pt x="151" y="151"/>
                  </a:moveTo>
                  <a:cubicBezTo>
                    <a:pt x="151" y="151"/>
                    <a:pt x="151" y="151"/>
                    <a:pt x="151" y="151"/>
                  </a:cubicBezTo>
                  <a:cubicBezTo>
                    <a:pt x="151" y="151"/>
                    <a:pt x="151" y="151"/>
                    <a:pt x="151" y="151"/>
                  </a:cubicBezTo>
                  <a:close/>
                  <a:moveTo>
                    <a:pt x="126" y="151"/>
                  </a:moveTo>
                  <a:lnTo>
                    <a:pt x="126" y="151"/>
                  </a:lnTo>
                  <a:lnTo>
                    <a:pt x="126" y="151"/>
                  </a:lnTo>
                  <a:close/>
                  <a:moveTo>
                    <a:pt x="126" y="151"/>
                  </a:moveTo>
                  <a:cubicBezTo>
                    <a:pt x="126" y="151"/>
                    <a:pt x="126" y="151"/>
                    <a:pt x="126" y="151"/>
                  </a:cubicBezTo>
                  <a:cubicBezTo>
                    <a:pt x="126" y="151"/>
                    <a:pt x="126" y="151"/>
                    <a:pt x="126" y="151"/>
                  </a:cubicBezTo>
                  <a:close/>
                  <a:moveTo>
                    <a:pt x="126" y="126"/>
                  </a:moveTo>
                  <a:cubicBezTo>
                    <a:pt x="126" y="126"/>
                    <a:pt x="126" y="126"/>
                    <a:pt x="126" y="126"/>
                  </a:cubicBezTo>
                  <a:cubicBezTo>
                    <a:pt x="126" y="126"/>
                    <a:pt x="126" y="126"/>
                    <a:pt x="126" y="126"/>
                  </a:cubicBezTo>
                  <a:close/>
                  <a:moveTo>
                    <a:pt x="126" y="126"/>
                  </a:moveTo>
                  <a:cubicBezTo>
                    <a:pt x="126" y="126"/>
                    <a:pt x="126" y="126"/>
                    <a:pt x="100" y="126"/>
                  </a:cubicBezTo>
                  <a:cubicBezTo>
                    <a:pt x="126" y="126"/>
                    <a:pt x="126" y="126"/>
                    <a:pt x="126" y="126"/>
                  </a:cubicBezTo>
                  <a:close/>
                  <a:moveTo>
                    <a:pt x="100" y="126"/>
                  </a:moveTo>
                  <a:cubicBezTo>
                    <a:pt x="100" y="126"/>
                    <a:pt x="100" y="126"/>
                    <a:pt x="100" y="126"/>
                  </a:cubicBezTo>
                  <a:cubicBezTo>
                    <a:pt x="100" y="126"/>
                    <a:pt x="100" y="126"/>
                    <a:pt x="100" y="126"/>
                  </a:cubicBezTo>
                  <a:close/>
                  <a:moveTo>
                    <a:pt x="100" y="101"/>
                  </a:moveTo>
                  <a:lnTo>
                    <a:pt x="100" y="101"/>
                  </a:lnTo>
                  <a:cubicBezTo>
                    <a:pt x="100" y="101"/>
                    <a:pt x="100" y="101"/>
                    <a:pt x="100" y="101"/>
                  </a:cubicBezTo>
                  <a:close/>
                  <a:moveTo>
                    <a:pt x="100" y="101"/>
                  </a:moveTo>
                  <a:cubicBezTo>
                    <a:pt x="100" y="101"/>
                    <a:pt x="100" y="101"/>
                    <a:pt x="100" y="101"/>
                  </a:cubicBezTo>
                  <a:cubicBezTo>
                    <a:pt x="100" y="101"/>
                    <a:pt x="100" y="101"/>
                    <a:pt x="100" y="101"/>
                  </a:cubicBezTo>
                  <a:close/>
                  <a:moveTo>
                    <a:pt x="75" y="101"/>
                  </a:moveTo>
                  <a:cubicBezTo>
                    <a:pt x="75" y="101"/>
                    <a:pt x="75" y="101"/>
                    <a:pt x="75" y="101"/>
                  </a:cubicBezTo>
                  <a:cubicBezTo>
                    <a:pt x="75" y="101"/>
                    <a:pt x="75" y="101"/>
                    <a:pt x="75" y="101"/>
                  </a:cubicBezTo>
                  <a:close/>
                  <a:moveTo>
                    <a:pt x="75" y="101"/>
                  </a:moveTo>
                  <a:cubicBezTo>
                    <a:pt x="75" y="101"/>
                    <a:pt x="75" y="76"/>
                    <a:pt x="75" y="76"/>
                  </a:cubicBezTo>
                  <a:cubicBezTo>
                    <a:pt x="75" y="76"/>
                    <a:pt x="75" y="101"/>
                    <a:pt x="75" y="101"/>
                  </a:cubicBezTo>
                  <a:close/>
                  <a:moveTo>
                    <a:pt x="75" y="76"/>
                  </a:moveTo>
                  <a:cubicBezTo>
                    <a:pt x="75" y="76"/>
                    <a:pt x="75" y="76"/>
                    <a:pt x="75" y="76"/>
                  </a:cubicBezTo>
                  <a:lnTo>
                    <a:pt x="75" y="76"/>
                  </a:lnTo>
                  <a:close/>
                  <a:moveTo>
                    <a:pt x="75" y="76"/>
                  </a:moveTo>
                  <a:cubicBezTo>
                    <a:pt x="75" y="76"/>
                    <a:pt x="75" y="76"/>
                    <a:pt x="75" y="76"/>
                  </a:cubicBezTo>
                  <a:cubicBezTo>
                    <a:pt x="75" y="76"/>
                    <a:pt x="75" y="76"/>
                    <a:pt x="75" y="76"/>
                  </a:cubicBezTo>
                  <a:close/>
                  <a:moveTo>
                    <a:pt x="25" y="26"/>
                  </a:moveTo>
                  <a:cubicBezTo>
                    <a:pt x="25" y="26"/>
                    <a:pt x="25" y="26"/>
                    <a:pt x="25" y="26"/>
                  </a:cubicBezTo>
                  <a:cubicBezTo>
                    <a:pt x="25" y="26"/>
                    <a:pt x="25" y="26"/>
                    <a:pt x="25" y="26"/>
                  </a:cubicBezTo>
                  <a:close/>
                  <a:moveTo>
                    <a:pt x="25" y="26"/>
                  </a:moveTo>
                  <a:lnTo>
                    <a:pt x="25" y="26"/>
                  </a:lnTo>
                  <a:cubicBezTo>
                    <a:pt x="25" y="26"/>
                    <a:pt x="25" y="26"/>
                    <a:pt x="25" y="26"/>
                  </a:cubicBezTo>
                  <a:close/>
                  <a:moveTo>
                    <a:pt x="25" y="26"/>
                  </a:moveTo>
                  <a:lnTo>
                    <a:pt x="25" y="26"/>
                  </a:lnTo>
                  <a:lnTo>
                    <a:pt x="25" y="26"/>
                  </a:lnTo>
                  <a:close/>
                  <a:moveTo>
                    <a:pt x="25" y="26"/>
                  </a:moveTo>
                  <a:lnTo>
                    <a:pt x="25" y="26"/>
                  </a:lnTo>
                  <a:lnTo>
                    <a:pt x="25" y="26"/>
                  </a:lnTo>
                  <a:close/>
                  <a:moveTo>
                    <a:pt x="0" y="1"/>
                  </a:moveTo>
                  <a:cubicBezTo>
                    <a:pt x="0" y="1"/>
                    <a:pt x="0" y="1"/>
                    <a:pt x="0" y="1"/>
                  </a:cubicBezTo>
                  <a:cubicBezTo>
                    <a:pt x="0" y="1"/>
                    <a:pt x="0" y="1"/>
                    <a:pt x="0" y="1"/>
                  </a:cubicBezTo>
                  <a:close/>
                  <a:moveTo>
                    <a:pt x="0" y="1"/>
                  </a:moveTo>
                  <a:lnTo>
                    <a:pt x="0" y="1"/>
                  </a:lnTo>
                  <a:lnTo>
                    <a:pt x="0" y="1"/>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8" name="Google Shape;1118;p73"/>
            <p:cNvSpPr/>
            <p:nvPr/>
          </p:nvSpPr>
          <p:spPr>
            <a:xfrm>
              <a:off x="2559752" y="2277667"/>
              <a:ext cx="857999" cy="741176"/>
            </a:xfrm>
            <a:custGeom>
              <a:avLst/>
              <a:gdLst/>
              <a:ahLst/>
              <a:cxnLst/>
              <a:rect l="l" t="t" r="r" b="b"/>
              <a:pathLst>
                <a:path w="48047" h="41505" extrusionOk="0">
                  <a:moveTo>
                    <a:pt x="48046" y="1"/>
                  </a:moveTo>
                  <a:lnTo>
                    <a:pt x="36593" y="10251"/>
                  </a:lnTo>
                  <a:cubicBezTo>
                    <a:pt x="30026" y="16141"/>
                    <a:pt x="23359" y="22106"/>
                    <a:pt x="15540" y="26216"/>
                  </a:cubicBezTo>
                  <a:cubicBezTo>
                    <a:pt x="11429" y="28397"/>
                    <a:pt x="6943" y="30026"/>
                    <a:pt x="2382" y="30778"/>
                  </a:cubicBezTo>
                  <a:cubicBezTo>
                    <a:pt x="151" y="33109"/>
                    <a:pt x="1" y="36793"/>
                    <a:pt x="2131" y="39274"/>
                  </a:cubicBezTo>
                  <a:cubicBezTo>
                    <a:pt x="2131" y="39274"/>
                    <a:pt x="2156" y="39274"/>
                    <a:pt x="2156" y="39299"/>
                  </a:cubicBezTo>
                  <a:lnTo>
                    <a:pt x="2206" y="39349"/>
                  </a:lnTo>
                  <a:cubicBezTo>
                    <a:pt x="2206" y="39349"/>
                    <a:pt x="2206" y="39374"/>
                    <a:pt x="2206" y="39374"/>
                  </a:cubicBezTo>
                  <a:lnTo>
                    <a:pt x="2231" y="39374"/>
                  </a:lnTo>
                  <a:cubicBezTo>
                    <a:pt x="2231" y="39399"/>
                    <a:pt x="2231" y="39399"/>
                    <a:pt x="2231" y="39399"/>
                  </a:cubicBezTo>
                  <a:lnTo>
                    <a:pt x="2257" y="39399"/>
                  </a:lnTo>
                  <a:cubicBezTo>
                    <a:pt x="2257" y="39399"/>
                    <a:pt x="2257" y="39399"/>
                    <a:pt x="2257" y="39424"/>
                  </a:cubicBezTo>
                  <a:lnTo>
                    <a:pt x="2282" y="39424"/>
                  </a:lnTo>
                  <a:cubicBezTo>
                    <a:pt x="2282" y="39449"/>
                    <a:pt x="2282" y="39449"/>
                    <a:pt x="2282" y="39449"/>
                  </a:cubicBezTo>
                  <a:cubicBezTo>
                    <a:pt x="3535" y="40803"/>
                    <a:pt x="5239" y="41505"/>
                    <a:pt x="6943" y="41505"/>
                  </a:cubicBezTo>
                  <a:cubicBezTo>
                    <a:pt x="7495" y="41505"/>
                    <a:pt x="8021" y="41429"/>
                    <a:pt x="8547" y="41304"/>
                  </a:cubicBezTo>
                  <a:cubicBezTo>
                    <a:pt x="8748" y="41229"/>
                    <a:pt x="8948" y="41179"/>
                    <a:pt x="9124" y="41104"/>
                  </a:cubicBezTo>
                  <a:cubicBezTo>
                    <a:pt x="10001" y="40803"/>
                    <a:pt x="10803" y="40277"/>
                    <a:pt x="11480" y="39575"/>
                  </a:cubicBezTo>
                  <a:cubicBezTo>
                    <a:pt x="11505" y="39575"/>
                    <a:pt x="11505" y="39550"/>
                    <a:pt x="11530" y="39550"/>
                  </a:cubicBezTo>
                  <a:cubicBezTo>
                    <a:pt x="11530" y="39525"/>
                    <a:pt x="11530" y="39525"/>
                    <a:pt x="11555" y="39525"/>
                  </a:cubicBezTo>
                  <a:cubicBezTo>
                    <a:pt x="11555" y="39500"/>
                    <a:pt x="11555" y="39500"/>
                    <a:pt x="11555" y="39500"/>
                  </a:cubicBezTo>
                  <a:lnTo>
                    <a:pt x="48046" y="1"/>
                  </a:ln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9" name="Google Shape;1119;p73"/>
            <p:cNvSpPr/>
            <p:nvPr/>
          </p:nvSpPr>
          <p:spPr>
            <a:xfrm>
              <a:off x="3613227" y="1890583"/>
              <a:ext cx="127128" cy="115895"/>
            </a:xfrm>
            <a:custGeom>
              <a:avLst/>
              <a:gdLst/>
              <a:ahLst/>
              <a:cxnLst/>
              <a:rect l="l" t="t" r="r" b="b"/>
              <a:pathLst>
                <a:path w="7119" h="6490" extrusionOk="0">
                  <a:moveTo>
                    <a:pt x="1124" y="1"/>
                  </a:moveTo>
                  <a:cubicBezTo>
                    <a:pt x="908" y="1"/>
                    <a:pt x="731" y="57"/>
                    <a:pt x="602" y="175"/>
                  </a:cubicBezTo>
                  <a:cubicBezTo>
                    <a:pt x="1" y="751"/>
                    <a:pt x="828" y="2606"/>
                    <a:pt x="2457" y="4310"/>
                  </a:cubicBezTo>
                  <a:cubicBezTo>
                    <a:pt x="3752" y="5645"/>
                    <a:pt x="5158" y="6489"/>
                    <a:pt x="5983" y="6489"/>
                  </a:cubicBezTo>
                  <a:cubicBezTo>
                    <a:pt x="6195" y="6489"/>
                    <a:pt x="6369" y="6433"/>
                    <a:pt x="6492" y="6315"/>
                  </a:cubicBezTo>
                  <a:cubicBezTo>
                    <a:pt x="7118" y="5739"/>
                    <a:pt x="6291" y="3884"/>
                    <a:pt x="4662" y="2180"/>
                  </a:cubicBezTo>
                  <a:cubicBezTo>
                    <a:pt x="3367" y="845"/>
                    <a:pt x="1961" y="1"/>
                    <a:pt x="1124"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0" name="Google Shape;1120;p73"/>
            <p:cNvSpPr/>
            <p:nvPr/>
          </p:nvSpPr>
          <p:spPr>
            <a:xfrm>
              <a:off x="3655296" y="1862853"/>
              <a:ext cx="117288" cy="106002"/>
            </a:xfrm>
            <a:custGeom>
              <a:avLst/>
              <a:gdLst/>
              <a:ahLst/>
              <a:cxnLst/>
              <a:rect l="l" t="t" r="r" b="b"/>
              <a:pathLst>
                <a:path w="6568" h="5936" extrusionOk="0">
                  <a:moveTo>
                    <a:pt x="3282" y="1"/>
                  </a:moveTo>
                  <a:cubicBezTo>
                    <a:pt x="2541" y="1"/>
                    <a:pt x="1802" y="277"/>
                    <a:pt x="1229" y="825"/>
                  </a:cubicBezTo>
                  <a:cubicBezTo>
                    <a:pt x="51" y="1953"/>
                    <a:pt x="1" y="3833"/>
                    <a:pt x="1128" y="5011"/>
                  </a:cubicBezTo>
                  <a:cubicBezTo>
                    <a:pt x="1720" y="5629"/>
                    <a:pt x="2504" y="5936"/>
                    <a:pt x="3286" y="5936"/>
                  </a:cubicBezTo>
                  <a:cubicBezTo>
                    <a:pt x="4027" y="5936"/>
                    <a:pt x="4766" y="5660"/>
                    <a:pt x="5339" y="5111"/>
                  </a:cubicBezTo>
                  <a:cubicBezTo>
                    <a:pt x="6517" y="3983"/>
                    <a:pt x="6567" y="2104"/>
                    <a:pt x="5439" y="926"/>
                  </a:cubicBezTo>
                  <a:cubicBezTo>
                    <a:pt x="4847" y="308"/>
                    <a:pt x="4064" y="1"/>
                    <a:pt x="3282"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1" name="Google Shape;1121;p73"/>
            <p:cNvSpPr/>
            <p:nvPr/>
          </p:nvSpPr>
          <p:spPr>
            <a:xfrm>
              <a:off x="3726452" y="1843515"/>
              <a:ext cx="64912" cy="58769"/>
            </a:xfrm>
            <a:custGeom>
              <a:avLst/>
              <a:gdLst/>
              <a:ahLst/>
              <a:cxnLst/>
              <a:rect l="l" t="t" r="r" b="b"/>
              <a:pathLst>
                <a:path w="3635" h="3291" extrusionOk="0">
                  <a:moveTo>
                    <a:pt x="1815" y="0"/>
                  </a:moveTo>
                  <a:cubicBezTo>
                    <a:pt x="1404" y="0"/>
                    <a:pt x="993" y="151"/>
                    <a:pt x="677" y="455"/>
                  </a:cubicBezTo>
                  <a:cubicBezTo>
                    <a:pt x="1" y="1081"/>
                    <a:pt x="1" y="2134"/>
                    <a:pt x="627" y="2786"/>
                  </a:cubicBezTo>
                  <a:cubicBezTo>
                    <a:pt x="950" y="3121"/>
                    <a:pt x="1385" y="3290"/>
                    <a:pt x="1820" y="3290"/>
                  </a:cubicBezTo>
                  <a:cubicBezTo>
                    <a:pt x="2231" y="3290"/>
                    <a:pt x="2642" y="3140"/>
                    <a:pt x="2958" y="2836"/>
                  </a:cubicBezTo>
                  <a:cubicBezTo>
                    <a:pt x="3610" y="2209"/>
                    <a:pt x="3635" y="1157"/>
                    <a:pt x="3008" y="505"/>
                  </a:cubicBezTo>
                  <a:cubicBezTo>
                    <a:pt x="2686" y="170"/>
                    <a:pt x="2250" y="0"/>
                    <a:pt x="1815"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990" name="Google Shape;990;p73"/>
          <p:cNvSpPr txBox="1">
            <a:spLocks noGrp="1"/>
          </p:cNvSpPr>
          <p:nvPr>
            <p:ph type="title" idx="2"/>
          </p:nvPr>
        </p:nvSpPr>
        <p:spPr>
          <a:xfrm>
            <a:off x="258184" y="419545"/>
            <a:ext cx="11725835" cy="5819890"/>
          </a:xfrm>
          <a:prstGeom prst="rect">
            <a:avLst/>
          </a:prstGeom>
        </p:spPr>
        <p:txBody>
          <a:bodyPr spcFirstLastPara="1" wrap="square" lIns="121900" tIns="121900" rIns="121900" bIns="121900" anchor="ctr" anchorCtr="0">
            <a:noAutofit/>
          </a:bodyPr>
          <a:lstStyle/>
          <a:p>
            <a:pPr algn="l">
              <a:lnSpc>
                <a:spcPct val="106000"/>
              </a:lnSpc>
              <a:spcAft>
                <a:spcPts val="800"/>
              </a:spcAft>
            </a:pPr>
            <a:r>
              <a:rPr lang="ro-RO" dirty="0"/>
              <a:t>                          </a:t>
            </a:r>
            <a:br>
              <a:rPr lang="ro-RO" dirty="0"/>
            </a:br>
            <a:br>
              <a:rPr lang="ro-RO" dirty="0"/>
            </a:br>
            <a:r>
              <a:rPr lang="ro-RO" dirty="0"/>
              <a:t>                               </a:t>
            </a:r>
            <a:br>
              <a:rPr lang="ro-RO" dirty="0"/>
            </a:br>
            <a:r>
              <a:rPr lang="ro-RO" dirty="0"/>
              <a:t>                                </a:t>
            </a:r>
            <a:r>
              <a:rPr lang="ro-RO" sz="2400" dirty="0">
                <a:solidFill>
                  <a:schemeClr val="tx1"/>
                </a:solidFill>
                <a:latin typeface="Times New Roman" panose="02020603050405020304" pitchFamily="18" charset="0"/>
                <a:cs typeface="Times New Roman" panose="02020603050405020304" pitchFamily="18" charset="0"/>
              </a:rPr>
              <a:t>Subiecte abordate:</a:t>
            </a:r>
            <a:br>
              <a:rPr lang="ro-RO" sz="2400" dirty="0">
                <a:solidFill>
                  <a:schemeClr val="tx1"/>
                </a:solidFill>
                <a:latin typeface="Times New Roman" panose="02020603050405020304" pitchFamily="18" charset="0"/>
                <a:cs typeface="Times New Roman" panose="02020603050405020304" pitchFamily="18" charset="0"/>
              </a:rPr>
            </a:br>
            <a:r>
              <a:rPr lang="ro-RO" sz="1800" dirty="0">
                <a:latin typeface="Times New Roman" panose="02020603050405020304" pitchFamily="18" charset="0"/>
                <a:cs typeface="Times New Roman" panose="02020603050405020304" pitchFamily="18" charset="0"/>
              </a:rPr>
              <a:t>- </a:t>
            </a:r>
            <a:r>
              <a:rPr lang="ro-RO" sz="1800" b="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Activitate integrată de tip STEM/STEM: ,,</a:t>
            </a:r>
            <a:r>
              <a:rPr lang="ro-RO"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Rolul analizatorului vizual în viața organismelor vii” (</a:t>
            </a:r>
            <a:r>
              <a:rPr lang="ro-RO" sz="1800" b="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Biologie/</a:t>
            </a:r>
            <a:br>
              <a:rPr lang="ro-RO" sz="1800" b="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o-RO" sz="1800" b="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chimie)</a:t>
            </a:r>
            <a:br>
              <a:rPr lang="ro-RO" sz="1800" b="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o-RO" sz="1800" b="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it-IT"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Dezvoltarea la elevi a aptitudinilor de  scriere creativă</a:t>
            </a:r>
            <a:r>
              <a:rPr lang="ro-RO"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o-RO" sz="1800" b="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Limba și literatura română</a:t>
            </a:r>
            <a:r>
              <a:rPr lang="ro-RO"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br>
              <a:rPr lang="ro-RO"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o-RO"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it-IT" sz="1600" b="0" dirty="0">
                <a:solidFill>
                  <a:schemeClr val="tx1"/>
                </a:solidFill>
                <a:latin typeface="Times New Roman" panose="02020603050405020304" pitchFamily="18" charset="0"/>
                <a:ea typeface="Calibri" panose="020F0502020204030204" pitchFamily="34" charset="0"/>
              </a:rPr>
              <a:t>Selectarea instrumentelor eficiente și relevante pentru valorificarea stilurilor de învățare</a:t>
            </a:r>
            <a:r>
              <a:rPr lang="ro-RO" sz="1600" b="0" dirty="0">
                <a:solidFill>
                  <a:schemeClr val="tx1"/>
                </a:solidFill>
                <a:latin typeface="Times New Roman" panose="02020603050405020304" pitchFamily="18" charset="0"/>
                <a:ea typeface="Calibri" panose="020F0502020204030204" pitchFamily="34" charset="0"/>
              </a:rPr>
              <a:t> (</a:t>
            </a:r>
            <a:r>
              <a:rPr lang="ro-RO" sz="1600" b="0" i="1" dirty="0">
                <a:solidFill>
                  <a:schemeClr val="tx1"/>
                </a:solidFill>
                <a:latin typeface="Times New Roman" panose="02020603050405020304" pitchFamily="18" charset="0"/>
                <a:ea typeface="Calibri" panose="020F0502020204030204" pitchFamily="34" charset="0"/>
              </a:rPr>
              <a:t>Învățământ primar</a:t>
            </a:r>
            <a:r>
              <a:rPr lang="ro-RO" sz="1600" b="0" dirty="0">
                <a:solidFill>
                  <a:schemeClr val="tx1"/>
                </a:solidFill>
                <a:latin typeface="Times New Roman" panose="02020603050405020304" pitchFamily="18" charset="0"/>
                <a:ea typeface="Calibri" panose="020F0502020204030204" pitchFamily="34" charset="0"/>
              </a:rPr>
              <a:t>).</a:t>
            </a:r>
            <a:br>
              <a:rPr lang="en-US" sz="16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ro-RO" sz="1800" b="0" dirty="0">
                <a:solidFill>
                  <a:schemeClr val="tx1"/>
                </a:solidFill>
                <a:latin typeface="Times New Roman" panose="02020603050405020304" pitchFamily="18" charset="0"/>
                <a:ea typeface="Calibri" panose="020F0502020204030204" pitchFamily="34" charset="0"/>
              </a:rPr>
              <a:t>- Rolul  folclorului în formarea culturii spirituale populare  la preșcolari. Activitatea </a:t>
            </a:r>
            <a:r>
              <a:rPr lang="ro-RO" sz="1800" b="0" dirty="0" err="1">
                <a:solidFill>
                  <a:schemeClr val="tx1"/>
                </a:solidFill>
                <a:latin typeface="Times New Roman" panose="02020603050405020304" pitchFamily="18" charset="0"/>
                <a:ea typeface="Calibri" panose="020F0502020204030204" pitchFamily="34" charset="0"/>
              </a:rPr>
              <a:t>extracurriculară</a:t>
            </a:r>
            <a:r>
              <a:rPr lang="ro-RO" sz="1800" b="0" dirty="0">
                <a:solidFill>
                  <a:schemeClr val="tx1"/>
                </a:solidFill>
                <a:latin typeface="Times New Roman" panose="02020603050405020304" pitchFamily="18" charset="0"/>
                <a:ea typeface="Calibri" panose="020F0502020204030204" pitchFamily="34" charset="0"/>
              </a:rPr>
              <a:t>: ,,</a:t>
            </a:r>
            <a:r>
              <a:rPr lang="ro-RO" sz="1800" b="0" i="1" dirty="0">
                <a:solidFill>
                  <a:schemeClr val="tx1"/>
                </a:solidFill>
                <a:latin typeface="Times New Roman" panose="02020603050405020304" pitchFamily="18" charset="0"/>
                <a:ea typeface="Calibri" panose="020F0502020204030204" pitchFamily="34" charset="0"/>
              </a:rPr>
              <a:t>Vă poftim la șezătoare’’</a:t>
            </a:r>
            <a:r>
              <a:rPr lang="ro-RO" sz="1800" b="0" dirty="0">
                <a:solidFill>
                  <a:schemeClr val="tx1"/>
                </a:solidFill>
                <a:latin typeface="Times New Roman" panose="02020603050405020304" pitchFamily="18" charset="0"/>
                <a:ea typeface="Calibri" panose="020F0502020204030204" pitchFamily="34" charset="0"/>
              </a:rPr>
              <a:t>(</a:t>
            </a:r>
            <a:r>
              <a:rPr lang="ro-RO" sz="1800" b="0" i="1" dirty="0">
                <a:solidFill>
                  <a:schemeClr val="tx1"/>
                </a:solidFill>
                <a:latin typeface="Times New Roman" panose="02020603050405020304" pitchFamily="18" charset="0"/>
                <a:ea typeface="Calibri" panose="020F0502020204030204" pitchFamily="34" charset="0"/>
              </a:rPr>
              <a:t>IET ,,Licurici”, Nisporeni/Grupa pregătitoare</a:t>
            </a:r>
            <a:r>
              <a:rPr lang="ro-RO" sz="1800" b="0" dirty="0">
                <a:solidFill>
                  <a:schemeClr val="tx1"/>
                </a:solidFill>
                <a:latin typeface="Times New Roman" panose="02020603050405020304" pitchFamily="18" charset="0"/>
                <a:ea typeface="Calibri" panose="020F0502020204030204" pitchFamily="34" charset="0"/>
              </a:rPr>
              <a:t>)</a:t>
            </a:r>
            <a:br>
              <a:rPr lang="ro-RO" sz="1800" b="0" dirty="0">
                <a:solidFill>
                  <a:schemeClr val="tx1"/>
                </a:solidFill>
                <a:latin typeface="Times New Roman" panose="02020603050405020304" pitchFamily="18" charset="0"/>
                <a:cs typeface="Times New Roman" panose="02020603050405020304" pitchFamily="18" charset="0"/>
              </a:rPr>
            </a:br>
            <a:r>
              <a:rPr lang="ro-RO" sz="1800" b="0" dirty="0">
                <a:solidFill>
                  <a:schemeClr val="tx1"/>
                </a:solidFill>
                <a:latin typeface="Times New Roman" panose="02020603050405020304" pitchFamily="18" charset="0"/>
                <a:cs typeface="Times New Roman" panose="02020603050405020304" pitchFamily="18" charset="0"/>
              </a:rPr>
              <a:t>- </a:t>
            </a:r>
            <a:r>
              <a:rPr lang="en-US" sz="1800" b="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Valorificarea</a:t>
            </a:r>
            <a:r>
              <a:rPr lang="en-US"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cunoștințelor</a:t>
            </a:r>
            <a:r>
              <a:rPr lang="en-US"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și</a:t>
            </a:r>
            <a:r>
              <a:rPr lang="en-US"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 </a:t>
            </a:r>
            <a:r>
              <a:rPr lang="en-US" sz="1800" b="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potențialului</a:t>
            </a:r>
            <a:r>
              <a:rPr lang="en-US"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copiilor</a:t>
            </a:r>
            <a:r>
              <a:rPr lang="en-US"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în</a:t>
            </a:r>
            <a:r>
              <a:rPr lang="en-US"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cadrul</a:t>
            </a:r>
            <a:r>
              <a:rPr lang="en-US"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activităților</a:t>
            </a:r>
            <a:r>
              <a:rPr lang="en-US"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structurate</a:t>
            </a:r>
            <a:r>
              <a:rPr lang="en-US"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pe</a:t>
            </a:r>
            <a:r>
              <a:rPr lang="en-US"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domenii</a:t>
            </a:r>
            <a:r>
              <a:rPr lang="en-US"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experențiale</a:t>
            </a:r>
            <a:r>
              <a:rPr lang="en-US"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br>
              <a:rPr lang="en-US" sz="18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sz="1800" b="0" dirty="0">
                <a:solidFill>
                  <a:schemeClr val="tx1"/>
                </a:solidFill>
                <a:latin typeface="Times New Roman" panose="02020603050405020304" pitchFamily="18" charset="0"/>
                <a:ea typeface="Calibri" panose="020F0502020204030204" pitchFamily="34" charset="0"/>
              </a:rPr>
              <a:t>,, </a:t>
            </a:r>
            <a:r>
              <a:rPr lang="en-US" sz="1800" b="0" dirty="0" err="1">
                <a:solidFill>
                  <a:schemeClr val="tx1"/>
                </a:solidFill>
                <a:latin typeface="Times New Roman" panose="02020603050405020304" pitchFamily="18" charset="0"/>
                <a:ea typeface="Calibri" panose="020F0502020204030204" pitchFamily="34" charset="0"/>
              </a:rPr>
              <a:t>Aventurile</a:t>
            </a:r>
            <a:r>
              <a:rPr lang="en-US" sz="1800" b="0" dirty="0">
                <a:solidFill>
                  <a:schemeClr val="tx1"/>
                </a:solidFill>
                <a:latin typeface="Times New Roman" panose="02020603050405020304" pitchFamily="18" charset="0"/>
                <a:ea typeface="Calibri" panose="020F0502020204030204" pitchFamily="34" charset="0"/>
              </a:rPr>
              <a:t> </a:t>
            </a:r>
            <a:r>
              <a:rPr lang="en-US" sz="1800" b="0" dirty="0" err="1">
                <a:solidFill>
                  <a:schemeClr val="tx1"/>
                </a:solidFill>
                <a:latin typeface="Times New Roman" panose="02020603050405020304" pitchFamily="18" charset="0"/>
                <a:ea typeface="Calibri" panose="020F0502020204030204" pitchFamily="34" charset="0"/>
              </a:rPr>
              <a:t>unui</a:t>
            </a:r>
            <a:r>
              <a:rPr lang="en-US" sz="1800" b="0" dirty="0">
                <a:solidFill>
                  <a:schemeClr val="tx1"/>
                </a:solidFill>
                <a:latin typeface="Times New Roman" panose="02020603050405020304" pitchFamily="18" charset="0"/>
                <a:ea typeface="Calibri" panose="020F0502020204030204" pitchFamily="34" charset="0"/>
              </a:rPr>
              <a:t> </a:t>
            </a:r>
            <a:r>
              <a:rPr lang="en-US" sz="1800" b="0" dirty="0" err="1">
                <a:solidFill>
                  <a:schemeClr val="tx1"/>
                </a:solidFill>
                <a:latin typeface="Times New Roman" panose="02020603050405020304" pitchFamily="18" charset="0"/>
                <a:ea typeface="Calibri" panose="020F0502020204030204" pitchFamily="34" charset="0"/>
              </a:rPr>
              <a:t>fulg</a:t>
            </a:r>
            <a:r>
              <a:rPr lang="en-US" sz="1800" b="0" dirty="0">
                <a:solidFill>
                  <a:schemeClr val="tx1"/>
                </a:solidFill>
                <a:latin typeface="Times New Roman" panose="02020603050405020304" pitchFamily="18" charset="0"/>
                <a:ea typeface="Calibri" panose="020F0502020204030204" pitchFamily="34" charset="0"/>
              </a:rPr>
              <a:t> de </a:t>
            </a:r>
            <a:r>
              <a:rPr lang="en-US" sz="1800" b="0" dirty="0" err="1">
                <a:solidFill>
                  <a:schemeClr val="tx1"/>
                </a:solidFill>
                <a:latin typeface="Times New Roman" panose="02020603050405020304" pitchFamily="18" charset="0"/>
                <a:ea typeface="Calibri" panose="020F0502020204030204" pitchFamily="34" charset="0"/>
              </a:rPr>
              <a:t>nea</a:t>
            </a:r>
            <a:r>
              <a:rPr lang="en-US" sz="1800" b="0" dirty="0">
                <a:solidFill>
                  <a:schemeClr val="tx1"/>
                </a:solidFill>
                <a:latin typeface="Times New Roman" panose="02020603050405020304" pitchFamily="18" charset="0"/>
                <a:ea typeface="Calibri" panose="020F0502020204030204" pitchFamily="34" charset="0"/>
              </a:rPr>
              <a:t>’’ (</a:t>
            </a:r>
            <a:r>
              <a:rPr lang="ro-RO" sz="1800" b="0" i="1" dirty="0">
                <a:solidFill>
                  <a:schemeClr val="tx1"/>
                </a:solidFill>
                <a:latin typeface="Times New Roman" panose="02020603050405020304" pitchFamily="18" charset="0"/>
                <a:ea typeface="Calibri" panose="020F0502020204030204" pitchFamily="34" charset="0"/>
              </a:rPr>
              <a:t>IET ,,Ghiocel”, Zberoaia/</a:t>
            </a:r>
            <a:r>
              <a:rPr lang="en-US" sz="1800" b="0" i="1" dirty="0" err="1">
                <a:solidFill>
                  <a:schemeClr val="tx1"/>
                </a:solidFill>
                <a:latin typeface="Times New Roman" panose="02020603050405020304" pitchFamily="18" charset="0"/>
                <a:ea typeface="Calibri" panose="020F0502020204030204" pitchFamily="34" charset="0"/>
              </a:rPr>
              <a:t>grupa</a:t>
            </a:r>
            <a:r>
              <a:rPr lang="en-US" sz="1800" b="0" i="1" dirty="0">
                <a:solidFill>
                  <a:schemeClr val="tx1"/>
                </a:solidFill>
                <a:latin typeface="Times New Roman" panose="02020603050405020304" pitchFamily="18" charset="0"/>
                <a:ea typeface="Calibri" panose="020F0502020204030204" pitchFamily="34" charset="0"/>
              </a:rPr>
              <a:t> </a:t>
            </a:r>
            <a:r>
              <a:rPr lang="en-US" sz="1800" b="0" i="1" dirty="0" err="1">
                <a:solidFill>
                  <a:schemeClr val="tx1"/>
                </a:solidFill>
                <a:latin typeface="Times New Roman" panose="02020603050405020304" pitchFamily="18" charset="0"/>
                <a:ea typeface="Calibri" panose="020F0502020204030204" pitchFamily="34" charset="0"/>
              </a:rPr>
              <a:t>medie</a:t>
            </a:r>
            <a:r>
              <a:rPr lang="en-US" sz="1800" b="0" dirty="0">
                <a:solidFill>
                  <a:schemeClr val="tx1"/>
                </a:solidFill>
                <a:latin typeface="Times New Roman" panose="02020603050405020304" pitchFamily="18" charset="0"/>
                <a:ea typeface="Calibri" panose="020F0502020204030204" pitchFamily="34" charset="0"/>
              </a:rPr>
              <a:t>).</a:t>
            </a:r>
            <a:br>
              <a:rPr lang="ro-RO" sz="1800" b="0" dirty="0">
                <a:solidFill>
                  <a:schemeClr val="tx1"/>
                </a:solidFill>
                <a:latin typeface="Times New Roman" panose="02020603050405020304" pitchFamily="18" charset="0"/>
                <a:ea typeface="Calibri" panose="020F0502020204030204" pitchFamily="34" charset="0"/>
              </a:rPr>
            </a:br>
            <a:r>
              <a:rPr lang="en-US" sz="1800" b="0" dirty="0">
                <a:solidFill>
                  <a:schemeClr val="tx1"/>
                </a:solidFill>
                <a:latin typeface="Times New Roman" panose="02020603050405020304" pitchFamily="18" charset="0"/>
                <a:ea typeface="Calibri" panose="020F0502020204030204" pitchFamily="34" charset="0"/>
              </a:rPr>
              <a:t> </a:t>
            </a:r>
            <a:r>
              <a:rPr lang="ro-RO" sz="1800" b="0" dirty="0">
                <a:solidFill>
                  <a:schemeClr val="tx1"/>
                </a:solidFill>
                <a:latin typeface="Times New Roman" panose="02020603050405020304" pitchFamily="18" charset="0"/>
                <a:ea typeface="Calibri" panose="020F0502020204030204" pitchFamily="34" charset="0"/>
              </a:rPr>
              <a:t>- </a:t>
            </a:r>
            <a:r>
              <a:rPr lang="en-US" sz="1800" b="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Activitate</a:t>
            </a:r>
            <a:r>
              <a:rPr lang="en-US" sz="1800" b="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extracurriculară</a:t>
            </a:r>
            <a:r>
              <a:rPr lang="en-US" sz="1800" b="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ro-RO" sz="1800" b="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ro-RO"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Cu drag de Eminescu</a:t>
            </a:r>
            <a:r>
              <a:rPr lang="ro-RO" sz="1800" b="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(IET ,,</a:t>
            </a:r>
            <a:r>
              <a:rPr lang="ro-RO" sz="1800" b="0" i="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Deceluș</a:t>
            </a:r>
            <a:r>
              <a:rPr lang="ro-RO" sz="1800" b="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Grozești/grupa pregătitoare)</a:t>
            </a:r>
            <a:br>
              <a:rPr lang="en-US" sz="18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ro-RO" sz="18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ro-RO" sz="1800" b="0" dirty="0">
                <a:solidFill>
                  <a:schemeClr val="tx1"/>
                </a:solidFill>
                <a:latin typeface="Times New Roman" panose="02020603050405020304" pitchFamily="18" charset="0"/>
                <a:ea typeface="Calibri" panose="020F0502020204030204" pitchFamily="34" charset="0"/>
              </a:rPr>
              <a:t> </a:t>
            </a:r>
            <a:r>
              <a:rPr lang="it-IT" sz="1800" b="0" dirty="0">
                <a:solidFill>
                  <a:srgbClr val="000000"/>
                </a:solidFill>
                <a:latin typeface="Times New Roman" panose="02020603050405020304" pitchFamily="18" charset="0"/>
                <a:ea typeface="Calibri" panose="020F0502020204030204" pitchFamily="34" charset="0"/>
              </a:rPr>
              <a:t>Metode interactive de evaluare formativă și impactul lor în procesul de formare a competențelor</a:t>
            </a:r>
            <a:r>
              <a:rPr lang="ro-RO" sz="1800" b="0" dirty="0">
                <a:solidFill>
                  <a:srgbClr val="000000"/>
                </a:solidFill>
                <a:latin typeface="Times New Roman" panose="02020603050405020304" pitchFamily="18" charset="0"/>
                <a:ea typeface="Calibri" panose="020F0502020204030204" pitchFamily="34" charset="0"/>
              </a:rPr>
              <a:t> (</a:t>
            </a:r>
            <a:r>
              <a:rPr lang="ro-RO" sz="1800" b="0" i="1" dirty="0">
                <a:solidFill>
                  <a:srgbClr val="000000"/>
                </a:solidFill>
                <a:latin typeface="Times New Roman" panose="02020603050405020304" pitchFamily="18" charset="0"/>
                <a:ea typeface="Calibri" panose="020F0502020204030204" pitchFamily="34" charset="0"/>
              </a:rPr>
              <a:t>Fizică)</a:t>
            </a:r>
            <a:r>
              <a:rPr lang="it-IT" sz="1800" b="0" dirty="0">
                <a:solidFill>
                  <a:srgbClr val="000000"/>
                </a:solidFill>
                <a:latin typeface="Times New Roman" panose="02020603050405020304" pitchFamily="18" charset="0"/>
                <a:ea typeface="Calibri" panose="020F0502020204030204" pitchFamily="34" charset="0"/>
              </a:rPr>
              <a:t>.</a:t>
            </a:r>
            <a:br>
              <a:rPr lang="ro-RO" sz="1800" b="0" dirty="0">
                <a:solidFill>
                  <a:srgbClr val="000000"/>
                </a:solidFill>
                <a:latin typeface="Times New Roman" panose="02020603050405020304" pitchFamily="18" charset="0"/>
                <a:ea typeface="Calibri" panose="020F0502020204030204" pitchFamily="34" charset="0"/>
              </a:rPr>
            </a:br>
            <a:r>
              <a:rPr lang="ro-RO" sz="1800" b="0" dirty="0">
                <a:solidFill>
                  <a:srgbClr val="000000"/>
                </a:solidFill>
                <a:latin typeface="Times New Roman" panose="02020603050405020304" pitchFamily="18" charset="0"/>
                <a:ea typeface="Calibri" panose="020F0502020204030204" pitchFamily="34" charset="0"/>
              </a:rPr>
              <a:t>-</a:t>
            </a:r>
            <a:r>
              <a:rPr lang="pt-BR"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Promovarea unor practici privind optimizarea metodelor de învățare activă în cadrul familiei.</a:t>
            </a:r>
            <a:r>
              <a:rPr lang="ro-RO"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pt-BR" sz="18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Selectarea </a:t>
            </a:r>
            <a:r>
              <a:rPr lang="ro-RO" sz="18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instrumentelor </a:t>
            </a:r>
            <a:r>
              <a:rPr lang="pt-BR" sz="18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eficiente și relevante pentru valorificarea stilurilor de învățare</a:t>
            </a:r>
            <a:r>
              <a:rPr lang="ro-RO" sz="18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o-RO" sz="1800" b="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Învățământ primar</a:t>
            </a:r>
            <a:r>
              <a:rPr lang="ro-RO" sz="18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pt-BR" sz="18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br>
              <a:rPr lang="ro-RO" sz="18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ro-RO"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it-IT" sz="1800" b="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Parteneriat educațional, ediția 2023</a:t>
            </a:r>
            <a:r>
              <a:rPr lang="ro-RO" sz="18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it-IT" sz="1800" b="0" dirty="0">
                <a:solidFill>
                  <a:srgbClr val="000000"/>
                </a:solidFill>
                <a:latin typeface="Times New Roman" panose="02020603050405020304" pitchFamily="18" charset="0"/>
                <a:ea typeface="Calibri" panose="020F0502020204030204" pitchFamily="34" charset="0"/>
              </a:rPr>
              <a:t>,,Localitățile Republicii Moldova: realități, probleme și perspective</a:t>
            </a:r>
            <a:r>
              <a:rPr lang="ro-RO" sz="1800" b="0" dirty="0">
                <a:solidFill>
                  <a:srgbClr val="000000"/>
                </a:solidFill>
                <a:latin typeface="Times New Roman" panose="02020603050405020304" pitchFamily="18" charset="0"/>
                <a:ea typeface="Calibri" panose="020F0502020204030204" pitchFamily="34" charset="0"/>
              </a:rPr>
              <a:t>” (</a:t>
            </a:r>
            <a:r>
              <a:rPr lang="ro-RO" sz="1800" b="0" i="1" dirty="0">
                <a:solidFill>
                  <a:srgbClr val="000000"/>
                </a:solidFill>
                <a:latin typeface="Times New Roman" panose="02020603050405020304" pitchFamily="18" charset="0"/>
                <a:ea typeface="Calibri" panose="020F0502020204030204" pitchFamily="34" charset="0"/>
              </a:rPr>
              <a:t>Geografie</a:t>
            </a:r>
            <a:r>
              <a:rPr lang="ro-RO" sz="1800" b="0" dirty="0">
                <a:solidFill>
                  <a:srgbClr val="000000"/>
                </a:solidFill>
                <a:latin typeface="Times New Roman" panose="02020603050405020304" pitchFamily="18" charset="0"/>
                <a:ea typeface="Calibri" panose="020F0502020204030204" pitchFamily="34" charset="0"/>
              </a:rPr>
              <a:t>)</a:t>
            </a:r>
            <a:br>
              <a:rPr lang="ro-RO" sz="1800" b="0" dirty="0">
                <a:solidFill>
                  <a:srgbClr val="000000"/>
                </a:solidFill>
                <a:latin typeface="Times New Roman" panose="02020603050405020304" pitchFamily="18" charset="0"/>
                <a:ea typeface="Calibri" panose="020F0502020204030204" pitchFamily="34" charset="0"/>
              </a:rPr>
            </a:br>
            <a:r>
              <a:rPr lang="ro-RO" sz="1800" b="0" dirty="0">
                <a:solidFill>
                  <a:srgbClr val="000000"/>
                </a:solidFill>
                <a:latin typeface="Times New Roman" panose="02020603050405020304" pitchFamily="18" charset="0"/>
                <a:ea typeface="Calibri" panose="020F0502020204030204" pitchFamily="34" charset="0"/>
              </a:rPr>
              <a:t>- </a:t>
            </a:r>
            <a:r>
              <a:rPr lang="ro-RO"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Elaborarea aspectelor curriculare specifice propuse pentru monitorizarea curriculumului la </a:t>
            </a:r>
            <a:r>
              <a:rPr lang="ro-RO" sz="1800" b="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Educație pentru societate</a:t>
            </a:r>
            <a:r>
              <a:rPr lang="ro-RO"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br>
              <a:rPr lang="ro-RO"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o-RO"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it-IT" sz="1800" b="0" dirty="0">
                <a:solidFill>
                  <a:srgbClr val="000000"/>
                </a:solidFill>
                <a:latin typeface="Times New Roman" panose="02020603050405020304" pitchFamily="18" charset="0"/>
                <a:ea typeface="Calibri" panose="020F0502020204030204" pitchFamily="34" charset="0"/>
              </a:rPr>
              <a:t>Succesul școlar sportiv – Muncă sau Talent?</a:t>
            </a:r>
            <a:r>
              <a:rPr lang="ro-RO" sz="1800" b="0" dirty="0">
                <a:solidFill>
                  <a:srgbClr val="000000"/>
                </a:solidFill>
                <a:latin typeface="Times New Roman" panose="02020603050405020304" pitchFamily="18" charset="0"/>
                <a:ea typeface="Calibri" panose="020F0502020204030204" pitchFamily="34" charset="0"/>
              </a:rPr>
              <a:t> </a:t>
            </a:r>
            <a:r>
              <a:rPr lang="ro-RO" sz="1800" b="0" i="1" dirty="0">
                <a:solidFill>
                  <a:srgbClr val="000000"/>
                </a:solidFill>
                <a:latin typeface="Times New Roman" panose="02020603050405020304" pitchFamily="18" charset="0"/>
                <a:ea typeface="Calibri" panose="020F0502020204030204" pitchFamily="34" charset="0"/>
              </a:rPr>
              <a:t>(Educație fizică)</a:t>
            </a:r>
            <a:br>
              <a:rPr lang="ro-RO" sz="1800" b="0" i="1" dirty="0">
                <a:solidFill>
                  <a:srgbClr val="000000"/>
                </a:solidFill>
                <a:latin typeface="Times New Roman" panose="02020603050405020304" pitchFamily="18" charset="0"/>
                <a:ea typeface="Calibri" panose="020F0502020204030204" pitchFamily="34" charset="0"/>
              </a:rPr>
            </a:br>
            <a:r>
              <a:rPr lang="ro-RO" sz="1800" b="0" i="1" dirty="0">
                <a:solidFill>
                  <a:srgbClr val="000000"/>
                </a:solidFill>
                <a:latin typeface="Times New Roman" panose="02020603050405020304" pitchFamily="18" charset="0"/>
                <a:ea typeface="Calibri" panose="020F0502020204030204" pitchFamily="34" charset="0"/>
              </a:rPr>
              <a:t>- </a:t>
            </a:r>
            <a:r>
              <a:rPr lang="it-IT" sz="1800" b="0" dirty="0">
                <a:solidFill>
                  <a:schemeClr val="tx1"/>
                </a:solidFill>
                <a:latin typeface="Times New Roman" panose="02020603050405020304" pitchFamily="18" charset="0"/>
                <a:ea typeface="Calibri" panose="020F0502020204030204" pitchFamily="34" charset="0"/>
              </a:rPr>
              <a:t>Rezultatele probei de evaluare la </a:t>
            </a:r>
            <a:r>
              <a:rPr lang="it-IT" sz="1800" b="0" i="1" dirty="0">
                <a:solidFill>
                  <a:schemeClr val="tx1"/>
                </a:solidFill>
                <a:latin typeface="Times New Roman" panose="02020603050405020304" pitchFamily="18" charset="0"/>
                <a:ea typeface="Calibri" panose="020F0502020204030204" pitchFamily="34" charset="0"/>
              </a:rPr>
              <a:t>Geografie,</a:t>
            </a:r>
            <a:r>
              <a:rPr lang="it-IT" sz="1800" b="0" dirty="0">
                <a:solidFill>
                  <a:schemeClr val="tx1"/>
                </a:solidFill>
                <a:latin typeface="Times New Roman" panose="02020603050405020304" pitchFamily="18" charset="0"/>
                <a:ea typeface="Calibri" panose="020F0502020204030204" pitchFamily="34" charset="0"/>
              </a:rPr>
              <a:t> clasa a VII-a.</a:t>
            </a:r>
            <a:br>
              <a:rPr lang="ro-RO" sz="1800" b="0" dirty="0">
                <a:solidFill>
                  <a:schemeClr val="tx1"/>
                </a:solidFill>
                <a:latin typeface="Times New Roman" panose="02020603050405020304" pitchFamily="18" charset="0"/>
                <a:ea typeface="Calibri" panose="020F0502020204030204" pitchFamily="34" charset="0"/>
              </a:rPr>
            </a:br>
            <a:br>
              <a:rPr lang="en-US" sz="2000" b="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br>
              <a:rPr lang="en-US" sz="2000" b="0" dirty="0">
                <a:latin typeface="Calibri" panose="020F0502020204030204" pitchFamily="34" charset="0"/>
                <a:ea typeface="Calibri" panose="020F0502020204030204" pitchFamily="34" charset="0"/>
                <a:cs typeface="Times New Roman" panose="02020603050405020304" pitchFamily="18" charset="0"/>
              </a:rPr>
            </a:br>
            <a:br>
              <a:rPr lang="ro-RO" sz="1800" b="0" dirty="0">
                <a:solidFill>
                  <a:schemeClr val="tx1"/>
                </a:solidFill>
                <a:latin typeface="Times New Roman" panose="02020603050405020304" pitchFamily="18" charset="0"/>
                <a:ea typeface="Calibri" panose="020F0502020204030204" pitchFamily="34" charset="0"/>
              </a:rPr>
            </a:br>
            <a:br>
              <a:rPr lang="ro-RO" sz="1800" b="0" dirty="0">
                <a:solidFill>
                  <a:schemeClr val="tx1"/>
                </a:solidFill>
                <a:latin typeface="Times New Roman" panose="02020603050405020304" pitchFamily="18" charset="0"/>
                <a:cs typeface="Times New Roman" panose="02020603050405020304" pitchFamily="18" charset="0"/>
              </a:rPr>
            </a:br>
            <a:endParaRPr sz="1800" b="0" dirty="0">
              <a:solidFill>
                <a:schemeClr val="tx1"/>
              </a:solidFill>
              <a:latin typeface="Times New Roman" panose="02020603050405020304" pitchFamily="18" charset="0"/>
              <a:cs typeface="Times New Roman" panose="02020603050405020304" pitchFamily="18" charset="0"/>
            </a:endParaRPr>
          </a:p>
        </p:txBody>
      </p:sp>
      <p:sp>
        <p:nvSpPr>
          <p:cNvPr id="4" name="Dreptunghi 3"/>
          <p:cNvSpPr/>
          <p:nvPr/>
        </p:nvSpPr>
        <p:spPr>
          <a:xfrm>
            <a:off x="3044414" y="398034"/>
            <a:ext cx="5755341" cy="591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a:solidFill>
                  <a:schemeClr val="tx1"/>
                </a:solidFill>
                <a:latin typeface="Times New Roman" panose="02020603050405020304" pitchFamily="18" charset="0"/>
                <a:cs typeface="Times New Roman" panose="02020603050405020304" pitchFamily="18" charset="0"/>
              </a:rPr>
              <a:t>Seminare metodologice</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2056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69"/>
          <p:cNvSpPr txBox="1">
            <a:spLocks noGrp="1"/>
          </p:cNvSpPr>
          <p:nvPr>
            <p:ph type="title" idx="15"/>
          </p:nvPr>
        </p:nvSpPr>
        <p:spPr>
          <a:xfrm>
            <a:off x="962677" y="273270"/>
            <a:ext cx="10287600" cy="1198178"/>
          </a:xfrm>
          <a:prstGeom prst="rect">
            <a:avLst/>
          </a:prstGeom>
        </p:spPr>
        <p:txBody>
          <a:bodyPr spcFirstLastPara="1" wrap="square" lIns="121900" tIns="121900" rIns="121900" bIns="121900" anchor="ctr" anchorCtr="0">
            <a:noAutofit/>
          </a:bodyPr>
          <a:lstStyle/>
          <a:p>
            <a:r>
              <a:rPr lang="ro-RO" sz="3200" kern="1200" dirty="0">
                <a:solidFill>
                  <a:schemeClr val="accent4">
                    <a:lumMod val="50000"/>
                  </a:schemeClr>
                </a:solidFill>
                <a:latin typeface="Times New Roman" panose="02020603050405020304" pitchFamily="18" charset="0"/>
                <a:ea typeface="+mj-ea"/>
                <a:cs typeface="Times New Roman" panose="02020603050405020304" pitchFamily="18" charset="0"/>
              </a:rPr>
              <a:t>Direcții de activitate:</a:t>
            </a:r>
            <a:endParaRPr sz="3200" dirty="0">
              <a:solidFill>
                <a:schemeClr val="accent4">
                  <a:lumMod val="50000"/>
                </a:schemeClr>
              </a:solidFill>
            </a:endParaRPr>
          </a:p>
        </p:txBody>
      </p:sp>
      <p:sp>
        <p:nvSpPr>
          <p:cNvPr id="695" name="Google Shape;695;p69"/>
          <p:cNvSpPr txBox="1">
            <a:spLocks noGrp="1"/>
          </p:cNvSpPr>
          <p:nvPr>
            <p:ph type="subTitle" idx="1"/>
          </p:nvPr>
        </p:nvSpPr>
        <p:spPr>
          <a:xfrm>
            <a:off x="178785" y="1876162"/>
            <a:ext cx="3541985" cy="1310706"/>
          </a:xfrm>
          <a:prstGeom prst="rect">
            <a:avLst/>
          </a:prstGeom>
        </p:spPr>
        <p:txBody>
          <a:bodyPr spcFirstLastPara="1" wrap="square" lIns="121900" tIns="121900" rIns="121900" bIns="121900" anchor="ctr" anchorCtr="0">
            <a:noAutofit/>
          </a:bodyPr>
          <a:lstStyle/>
          <a:p>
            <a:pPr marL="0" indent="0" algn="ctr">
              <a:lnSpc>
                <a:spcPct val="100000"/>
              </a:lnSpc>
            </a:pPr>
            <a:r>
              <a:rPr lang="ro-RO" sz="2000" kern="1200" dirty="0">
                <a:solidFill>
                  <a:srgbClr val="000000"/>
                </a:solidFill>
                <a:latin typeface="Bookman Old Style" panose="02050604050505020204" pitchFamily="18" charset="0"/>
                <a:cs typeface="Times New Roman" panose="02020603050405020304" pitchFamily="18" charset="0"/>
              </a:rPr>
              <a:t>Implementarea politicii de stat în domeniul învățământului la nivel raional.</a:t>
            </a:r>
            <a:endParaRPr sz="2000" dirty="0"/>
          </a:p>
        </p:txBody>
      </p:sp>
      <p:sp>
        <p:nvSpPr>
          <p:cNvPr id="697" name="Google Shape;697;p69">
            <a:hlinkClick r:id="rId3" action="ppaction://hlinksldjump"/>
          </p:cNvPr>
          <p:cNvSpPr txBox="1">
            <a:spLocks noGrp="1"/>
          </p:cNvSpPr>
          <p:nvPr>
            <p:ph type="title" idx="2"/>
          </p:nvPr>
        </p:nvSpPr>
        <p:spPr>
          <a:xfrm>
            <a:off x="1094578" y="1234233"/>
            <a:ext cx="1216800" cy="664000"/>
          </a:xfrm>
          <a:prstGeom prst="rect">
            <a:avLst/>
          </a:prstGeom>
        </p:spPr>
        <p:txBody>
          <a:bodyPr spcFirstLastPara="1" wrap="square" lIns="121900" tIns="121900" rIns="121900" bIns="121900" anchor="ctr" anchorCtr="0">
            <a:noAutofit/>
          </a:bodyPr>
          <a:lstStyle/>
          <a:p>
            <a:r>
              <a:rPr lang="en" dirty="0">
                <a:solidFill>
                  <a:schemeClr val="hlink"/>
                </a:solidFill>
                <a:uFill>
                  <a:noFill/>
                </a:uFill>
                <a:hlinkClick r:id="rId3" action="ppaction://hlinksldjump"/>
              </a:rPr>
              <a:t>01</a:t>
            </a:r>
            <a:r>
              <a:rPr lang="en" dirty="0"/>
              <a:t>.</a:t>
            </a:r>
            <a:endParaRPr dirty="0"/>
          </a:p>
        </p:txBody>
      </p:sp>
      <p:sp>
        <p:nvSpPr>
          <p:cNvPr id="700" name="Google Shape;700;p69">
            <a:hlinkClick r:id="" action="ppaction://noaction"/>
          </p:cNvPr>
          <p:cNvSpPr txBox="1">
            <a:spLocks noGrp="1"/>
          </p:cNvSpPr>
          <p:nvPr>
            <p:ph type="title" idx="5"/>
          </p:nvPr>
        </p:nvSpPr>
        <p:spPr>
          <a:xfrm>
            <a:off x="1016799" y="3354298"/>
            <a:ext cx="1219200" cy="767255"/>
          </a:xfrm>
          <a:prstGeom prst="rect">
            <a:avLst/>
          </a:prstGeom>
        </p:spPr>
        <p:txBody>
          <a:bodyPr spcFirstLastPara="1" wrap="square" lIns="121900" tIns="121900" rIns="121900" bIns="121900" anchor="ctr" anchorCtr="0">
            <a:noAutofit/>
          </a:bodyPr>
          <a:lstStyle/>
          <a:p>
            <a:r>
              <a:rPr lang="en" dirty="0"/>
              <a:t>03.</a:t>
            </a:r>
            <a:endParaRPr dirty="0"/>
          </a:p>
        </p:txBody>
      </p:sp>
      <p:sp>
        <p:nvSpPr>
          <p:cNvPr id="703" name="Google Shape;703;p69">
            <a:hlinkClick r:id="rId4" action="ppaction://hlinksldjump"/>
          </p:cNvPr>
          <p:cNvSpPr txBox="1">
            <a:spLocks noGrp="1"/>
          </p:cNvSpPr>
          <p:nvPr>
            <p:ph type="title" idx="8"/>
          </p:nvPr>
        </p:nvSpPr>
        <p:spPr>
          <a:xfrm>
            <a:off x="10020551" y="1661017"/>
            <a:ext cx="1219200" cy="664000"/>
          </a:xfrm>
          <a:prstGeom prst="rect">
            <a:avLst/>
          </a:prstGeom>
        </p:spPr>
        <p:txBody>
          <a:bodyPr spcFirstLastPara="1" wrap="square" lIns="121900" tIns="121900" rIns="121900" bIns="121900" anchor="ctr" anchorCtr="0">
            <a:noAutofit/>
          </a:bodyPr>
          <a:lstStyle/>
          <a:p>
            <a:r>
              <a:rPr lang="en"/>
              <a:t>02.</a:t>
            </a:r>
            <a:endParaRPr/>
          </a:p>
        </p:txBody>
      </p:sp>
      <p:sp>
        <p:nvSpPr>
          <p:cNvPr id="704" name="Google Shape;704;p69"/>
          <p:cNvSpPr txBox="1">
            <a:spLocks noGrp="1"/>
          </p:cNvSpPr>
          <p:nvPr>
            <p:ph type="subTitle" idx="9"/>
          </p:nvPr>
        </p:nvSpPr>
        <p:spPr>
          <a:xfrm>
            <a:off x="8117616" y="4608513"/>
            <a:ext cx="3769583" cy="1130271"/>
          </a:xfrm>
          <a:prstGeom prst="rect">
            <a:avLst/>
          </a:prstGeom>
        </p:spPr>
        <p:txBody>
          <a:bodyPr spcFirstLastPara="1" wrap="square" lIns="121900" tIns="121900" rIns="121900" bIns="121900" anchor="ctr" anchorCtr="0">
            <a:noAutofit/>
          </a:bodyPr>
          <a:lstStyle/>
          <a:p>
            <a:pPr marL="0" lvl="0" indent="0" algn="ctr">
              <a:buClrTx/>
              <a:buSzTx/>
            </a:pPr>
            <a:r>
              <a:rPr lang="ro-RO" altLang="zh-CN" sz="2000" kern="1200" dirty="0">
                <a:solidFill>
                  <a:prstClr val="black"/>
                </a:solidFill>
                <a:latin typeface="Bookman Old Style" panose="02050604050505020204" pitchFamily="18" charset="0"/>
                <a:ea typeface="微软雅黑"/>
                <a:cs typeface="Times New Roman" panose="02020603050405020304" pitchFamily="18" charset="0"/>
                <a:sym typeface="+mn-lt"/>
              </a:rPr>
              <a:t>Organizarea și desfășurarea activităților de promovare și dezvoltare a potențialului cadrelor didactice și elevilor</a:t>
            </a:r>
            <a:r>
              <a:rPr lang="ro-RO" altLang="zh-CN" sz="2000" kern="1200" dirty="0">
                <a:solidFill>
                  <a:prstClr val="black"/>
                </a:solidFill>
                <a:latin typeface="Times New Roman" panose="02020603050405020304" pitchFamily="18" charset="0"/>
                <a:ea typeface="微软雅黑"/>
                <a:cs typeface="Times New Roman" panose="02020603050405020304" pitchFamily="18" charset="0"/>
                <a:sym typeface="+mn-lt"/>
              </a:rPr>
              <a:t>.</a:t>
            </a:r>
            <a:endParaRPr lang="zh-CN" altLang="en-US" sz="2000" kern="1200" dirty="0">
              <a:solidFill>
                <a:prstClr val="black"/>
              </a:solidFill>
              <a:latin typeface="Times New Roman" panose="02020603050405020304" pitchFamily="18" charset="0"/>
              <a:ea typeface="微软雅黑"/>
              <a:cs typeface="Times New Roman" panose="02020603050405020304" pitchFamily="18" charset="0"/>
              <a:sym typeface="+mn-lt"/>
            </a:endParaRPr>
          </a:p>
        </p:txBody>
      </p:sp>
      <p:sp>
        <p:nvSpPr>
          <p:cNvPr id="706" name="Google Shape;706;p69"/>
          <p:cNvSpPr txBox="1">
            <a:spLocks noGrp="1"/>
          </p:cNvSpPr>
          <p:nvPr>
            <p:ph type="title" idx="14"/>
          </p:nvPr>
        </p:nvSpPr>
        <p:spPr>
          <a:xfrm>
            <a:off x="10020551" y="3926051"/>
            <a:ext cx="1219200" cy="664000"/>
          </a:xfrm>
          <a:prstGeom prst="rect">
            <a:avLst/>
          </a:prstGeom>
        </p:spPr>
        <p:txBody>
          <a:bodyPr spcFirstLastPara="1" wrap="square" lIns="121900" tIns="121900" rIns="121900" bIns="121900" anchor="ctr" anchorCtr="0">
            <a:noAutofit/>
          </a:bodyPr>
          <a:lstStyle/>
          <a:p>
            <a:r>
              <a:rPr lang="en"/>
              <a:t>05.</a:t>
            </a:r>
            <a:endParaRPr/>
          </a:p>
        </p:txBody>
      </p:sp>
      <p:sp>
        <p:nvSpPr>
          <p:cNvPr id="707" name="Google Shape;707;p69">
            <a:hlinkClick r:id="rId3" action="ppaction://hlinksldjump"/>
          </p:cNvPr>
          <p:cNvSpPr/>
          <p:nvPr/>
        </p:nvSpPr>
        <p:spPr>
          <a:xfrm flipH="1">
            <a:off x="622986" y="1328017"/>
            <a:ext cx="432800" cy="432800"/>
          </a:xfrm>
          <a:prstGeom prst="ellipse">
            <a:avLst/>
          </a:prstGeom>
          <a:noFill/>
          <a:ln w="28575" cap="flat" cmpd="sng">
            <a:solidFill>
              <a:schemeClr val="accent2"/>
            </a:solidFill>
            <a:prstDash val="solid"/>
            <a:round/>
            <a:headEnd type="none" w="sm" len="sm"/>
            <a:tailEnd type="none" w="sm" len="sm"/>
          </a:ln>
        </p:spPr>
        <p:txBody>
          <a:bodyPr spcFirstLastPara="1" wrap="square" lIns="97533" tIns="0" rIns="109700" bIns="24367" anchor="ctr" anchorCtr="0">
            <a:noAutofit/>
          </a:bodyPr>
          <a:lstStyle/>
          <a:p>
            <a:pPr>
              <a:buClr>
                <a:srgbClr val="000000"/>
              </a:buClr>
              <a:buFont typeface="Arial"/>
              <a:buNone/>
            </a:pPr>
            <a:r>
              <a:rPr lang="en" sz="1867" b="1" kern="0">
                <a:solidFill>
                  <a:srgbClr val="BEB296"/>
                </a:solidFill>
                <a:latin typeface="Roboto"/>
                <a:ea typeface="Roboto"/>
                <a:cs typeface="Roboto"/>
                <a:sym typeface="Roboto"/>
              </a:rPr>
              <a:t>&gt;</a:t>
            </a:r>
            <a:endParaRPr sz="1867" b="1" kern="0">
              <a:solidFill>
                <a:srgbClr val="BEB296"/>
              </a:solidFill>
              <a:latin typeface="Roboto"/>
              <a:ea typeface="Roboto"/>
              <a:cs typeface="Roboto"/>
              <a:sym typeface="Roboto"/>
            </a:endParaRPr>
          </a:p>
        </p:txBody>
      </p:sp>
      <p:grpSp>
        <p:nvGrpSpPr>
          <p:cNvPr id="708" name="Google Shape;708;p69"/>
          <p:cNvGrpSpPr/>
          <p:nvPr/>
        </p:nvGrpSpPr>
        <p:grpSpPr>
          <a:xfrm>
            <a:off x="4603531" y="1750602"/>
            <a:ext cx="2774731" cy="1864957"/>
            <a:chOff x="2566874" y="1577107"/>
            <a:chExt cx="4010343" cy="2626298"/>
          </a:xfrm>
        </p:grpSpPr>
        <p:sp>
          <p:nvSpPr>
            <p:cNvPr id="709" name="Google Shape;709;p69"/>
            <p:cNvSpPr/>
            <p:nvPr/>
          </p:nvSpPr>
          <p:spPr>
            <a:xfrm>
              <a:off x="2566874" y="2805134"/>
              <a:ext cx="4010343" cy="1100328"/>
            </a:xfrm>
            <a:custGeom>
              <a:avLst/>
              <a:gdLst/>
              <a:ahLst/>
              <a:cxnLst/>
              <a:rect l="l" t="t" r="r" b="b"/>
              <a:pathLst>
                <a:path w="172007" h="47194" extrusionOk="0">
                  <a:moveTo>
                    <a:pt x="155741" y="1"/>
                  </a:moveTo>
                  <a:lnTo>
                    <a:pt x="143260" y="226"/>
                  </a:lnTo>
                  <a:lnTo>
                    <a:pt x="126468" y="6868"/>
                  </a:lnTo>
                  <a:lnTo>
                    <a:pt x="138849" y="15389"/>
                  </a:lnTo>
                  <a:lnTo>
                    <a:pt x="41906" y="17093"/>
                  </a:lnTo>
                  <a:lnTo>
                    <a:pt x="40527" y="17895"/>
                  </a:lnTo>
                  <a:lnTo>
                    <a:pt x="47244" y="11429"/>
                  </a:lnTo>
                  <a:lnTo>
                    <a:pt x="41580" y="6918"/>
                  </a:lnTo>
                  <a:cubicBezTo>
                    <a:pt x="41580" y="6918"/>
                    <a:pt x="24613" y="12883"/>
                    <a:pt x="12307" y="16442"/>
                  </a:cubicBezTo>
                  <a:cubicBezTo>
                    <a:pt x="1" y="20026"/>
                    <a:pt x="3134" y="26266"/>
                    <a:pt x="12808" y="29349"/>
                  </a:cubicBezTo>
                  <a:cubicBezTo>
                    <a:pt x="15189" y="30101"/>
                    <a:pt x="17169" y="30427"/>
                    <a:pt x="18948" y="30427"/>
                  </a:cubicBezTo>
                  <a:cubicBezTo>
                    <a:pt x="19926" y="30427"/>
                    <a:pt x="20853" y="30327"/>
                    <a:pt x="21705" y="30151"/>
                  </a:cubicBezTo>
                  <a:lnTo>
                    <a:pt x="21705" y="30151"/>
                  </a:lnTo>
                  <a:cubicBezTo>
                    <a:pt x="18121" y="33911"/>
                    <a:pt x="12833" y="39926"/>
                    <a:pt x="12808" y="42958"/>
                  </a:cubicBezTo>
                  <a:cubicBezTo>
                    <a:pt x="12783" y="45565"/>
                    <a:pt x="16643" y="47194"/>
                    <a:pt x="25314" y="47194"/>
                  </a:cubicBezTo>
                  <a:lnTo>
                    <a:pt x="158097" y="47194"/>
                  </a:lnTo>
                  <a:cubicBezTo>
                    <a:pt x="165064" y="47194"/>
                    <a:pt x="164789" y="41630"/>
                    <a:pt x="161831" y="38522"/>
                  </a:cubicBezTo>
                  <a:cubicBezTo>
                    <a:pt x="159325" y="35916"/>
                    <a:pt x="145265" y="21329"/>
                    <a:pt x="140829" y="16743"/>
                  </a:cubicBezTo>
                  <a:lnTo>
                    <a:pt x="140829" y="16743"/>
                  </a:lnTo>
                  <a:lnTo>
                    <a:pt x="142082" y="17595"/>
                  </a:lnTo>
                  <a:cubicBezTo>
                    <a:pt x="151054" y="13484"/>
                    <a:pt x="165666" y="8422"/>
                    <a:pt x="168824" y="5189"/>
                  </a:cubicBezTo>
                  <a:cubicBezTo>
                    <a:pt x="172007" y="1956"/>
                    <a:pt x="155741" y="1"/>
                    <a:pt x="155741"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0" name="Google Shape;710;p69"/>
            <p:cNvSpPr/>
            <p:nvPr/>
          </p:nvSpPr>
          <p:spPr>
            <a:xfrm>
              <a:off x="3643799" y="1777892"/>
              <a:ext cx="95848" cy="102283"/>
            </a:xfrm>
            <a:custGeom>
              <a:avLst/>
              <a:gdLst/>
              <a:ahLst/>
              <a:cxnLst/>
              <a:rect l="l" t="t" r="r" b="b"/>
              <a:pathLst>
                <a:path w="4111" h="4387" extrusionOk="0">
                  <a:moveTo>
                    <a:pt x="2657" y="0"/>
                  </a:moveTo>
                  <a:cubicBezTo>
                    <a:pt x="2532" y="25"/>
                    <a:pt x="2407" y="50"/>
                    <a:pt x="2281" y="50"/>
                  </a:cubicBezTo>
                  <a:cubicBezTo>
                    <a:pt x="2031" y="126"/>
                    <a:pt x="1830" y="251"/>
                    <a:pt x="1655" y="426"/>
                  </a:cubicBezTo>
                  <a:cubicBezTo>
                    <a:pt x="1254" y="928"/>
                    <a:pt x="853" y="1429"/>
                    <a:pt x="427" y="1955"/>
                  </a:cubicBezTo>
                  <a:cubicBezTo>
                    <a:pt x="301" y="2080"/>
                    <a:pt x="201" y="2231"/>
                    <a:pt x="151" y="2406"/>
                  </a:cubicBezTo>
                  <a:cubicBezTo>
                    <a:pt x="51" y="2582"/>
                    <a:pt x="1" y="2757"/>
                    <a:pt x="26" y="2958"/>
                  </a:cubicBezTo>
                  <a:cubicBezTo>
                    <a:pt x="1" y="3158"/>
                    <a:pt x="51" y="3334"/>
                    <a:pt x="151" y="3509"/>
                  </a:cubicBezTo>
                  <a:cubicBezTo>
                    <a:pt x="201" y="3685"/>
                    <a:pt x="301" y="3835"/>
                    <a:pt x="427" y="3985"/>
                  </a:cubicBezTo>
                  <a:cubicBezTo>
                    <a:pt x="702" y="4211"/>
                    <a:pt x="1028" y="4386"/>
                    <a:pt x="1404" y="4386"/>
                  </a:cubicBezTo>
                  <a:lnTo>
                    <a:pt x="1454" y="4386"/>
                  </a:lnTo>
                  <a:cubicBezTo>
                    <a:pt x="1580" y="4386"/>
                    <a:pt x="1705" y="4361"/>
                    <a:pt x="1830" y="4336"/>
                  </a:cubicBezTo>
                  <a:cubicBezTo>
                    <a:pt x="2081" y="4286"/>
                    <a:pt x="2281" y="4161"/>
                    <a:pt x="2457" y="3985"/>
                  </a:cubicBezTo>
                  <a:lnTo>
                    <a:pt x="3685" y="2456"/>
                  </a:lnTo>
                  <a:cubicBezTo>
                    <a:pt x="3810" y="2331"/>
                    <a:pt x="3910" y="2181"/>
                    <a:pt x="3961" y="2005"/>
                  </a:cubicBezTo>
                  <a:cubicBezTo>
                    <a:pt x="4061" y="1830"/>
                    <a:pt x="4111" y="1629"/>
                    <a:pt x="4086" y="1454"/>
                  </a:cubicBezTo>
                  <a:cubicBezTo>
                    <a:pt x="4111" y="1253"/>
                    <a:pt x="4061" y="1053"/>
                    <a:pt x="3961" y="877"/>
                  </a:cubicBezTo>
                  <a:cubicBezTo>
                    <a:pt x="3910" y="702"/>
                    <a:pt x="3810" y="552"/>
                    <a:pt x="3685" y="426"/>
                  </a:cubicBezTo>
                  <a:cubicBezTo>
                    <a:pt x="3409" y="176"/>
                    <a:pt x="3083" y="0"/>
                    <a:pt x="2707" y="0"/>
                  </a:cubicBezTo>
                  <a:close/>
                </a:path>
              </a:pathLst>
            </a:custGeom>
            <a:solidFill>
              <a:srgbClr val="FCDA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1" name="Google Shape;711;p69"/>
            <p:cNvSpPr/>
            <p:nvPr/>
          </p:nvSpPr>
          <p:spPr>
            <a:xfrm>
              <a:off x="3560822" y="1864366"/>
              <a:ext cx="73652" cy="74818"/>
            </a:xfrm>
            <a:custGeom>
              <a:avLst/>
              <a:gdLst/>
              <a:ahLst/>
              <a:cxnLst/>
              <a:rect l="l" t="t" r="r" b="b"/>
              <a:pathLst>
                <a:path w="3159" h="3209" extrusionOk="0">
                  <a:moveTo>
                    <a:pt x="1705" y="1"/>
                  </a:moveTo>
                  <a:cubicBezTo>
                    <a:pt x="1580" y="1"/>
                    <a:pt x="1454" y="1"/>
                    <a:pt x="1329" y="51"/>
                  </a:cubicBezTo>
                  <a:cubicBezTo>
                    <a:pt x="1204" y="101"/>
                    <a:pt x="1103" y="151"/>
                    <a:pt x="978" y="176"/>
                  </a:cubicBezTo>
                  <a:cubicBezTo>
                    <a:pt x="753" y="326"/>
                    <a:pt x="602" y="477"/>
                    <a:pt x="452" y="702"/>
                  </a:cubicBezTo>
                  <a:cubicBezTo>
                    <a:pt x="377" y="828"/>
                    <a:pt x="301" y="953"/>
                    <a:pt x="201" y="1053"/>
                  </a:cubicBezTo>
                  <a:cubicBezTo>
                    <a:pt x="101" y="1229"/>
                    <a:pt x="51" y="1404"/>
                    <a:pt x="26" y="1605"/>
                  </a:cubicBezTo>
                  <a:cubicBezTo>
                    <a:pt x="1" y="1780"/>
                    <a:pt x="1" y="1981"/>
                    <a:pt x="51" y="2156"/>
                  </a:cubicBezTo>
                  <a:cubicBezTo>
                    <a:pt x="101" y="2356"/>
                    <a:pt x="201" y="2507"/>
                    <a:pt x="327" y="2657"/>
                  </a:cubicBezTo>
                  <a:cubicBezTo>
                    <a:pt x="427" y="2808"/>
                    <a:pt x="552" y="2933"/>
                    <a:pt x="728" y="3033"/>
                  </a:cubicBezTo>
                  <a:cubicBezTo>
                    <a:pt x="828" y="3083"/>
                    <a:pt x="953" y="3108"/>
                    <a:pt x="1053" y="3158"/>
                  </a:cubicBezTo>
                  <a:cubicBezTo>
                    <a:pt x="1179" y="3209"/>
                    <a:pt x="1329" y="3209"/>
                    <a:pt x="1454" y="3209"/>
                  </a:cubicBezTo>
                  <a:cubicBezTo>
                    <a:pt x="1580" y="3209"/>
                    <a:pt x="1705" y="3209"/>
                    <a:pt x="1830" y="3158"/>
                  </a:cubicBezTo>
                  <a:cubicBezTo>
                    <a:pt x="1931" y="3108"/>
                    <a:pt x="2056" y="3083"/>
                    <a:pt x="2181" y="3033"/>
                  </a:cubicBezTo>
                  <a:cubicBezTo>
                    <a:pt x="2382" y="2908"/>
                    <a:pt x="2557" y="2732"/>
                    <a:pt x="2682" y="2507"/>
                  </a:cubicBezTo>
                  <a:cubicBezTo>
                    <a:pt x="2758" y="2382"/>
                    <a:pt x="2858" y="2281"/>
                    <a:pt x="2933" y="2156"/>
                  </a:cubicBezTo>
                  <a:cubicBezTo>
                    <a:pt x="3058" y="1981"/>
                    <a:pt x="3109" y="1805"/>
                    <a:pt x="3109" y="1630"/>
                  </a:cubicBezTo>
                  <a:cubicBezTo>
                    <a:pt x="3159" y="1429"/>
                    <a:pt x="3159" y="1229"/>
                    <a:pt x="3083" y="1053"/>
                  </a:cubicBezTo>
                  <a:cubicBezTo>
                    <a:pt x="3033" y="853"/>
                    <a:pt x="2958" y="702"/>
                    <a:pt x="2833" y="552"/>
                  </a:cubicBezTo>
                  <a:cubicBezTo>
                    <a:pt x="2733" y="402"/>
                    <a:pt x="2582" y="276"/>
                    <a:pt x="2432" y="176"/>
                  </a:cubicBezTo>
                  <a:cubicBezTo>
                    <a:pt x="2306" y="151"/>
                    <a:pt x="2206" y="101"/>
                    <a:pt x="2081" y="51"/>
                  </a:cubicBezTo>
                  <a:cubicBezTo>
                    <a:pt x="1956" y="1"/>
                    <a:pt x="1830" y="1"/>
                    <a:pt x="1705" y="1"/>
                  </a:cubicBezTo>
                  <a:close/>
                </a:path>
              </a:pathLst>
            </a:custGeom>
            <a:solidFill>
              <a:srgbClr val="FCDA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2" name="Google Shape;712;p69"/>
            <p:cNvSpPr/>
            <p:nvPr/>
          </p:nvSpPr>
          <p:spPr>
            <a:xfrm>
              <a:off x="3479011" y="1985322"/>
              <a:ext cx="97037" cy="95265"/>
            </a:xfrm>
            <a:custGeom>
              <a:avLst/>
              <a:gdLst/>
              <a:ahLst/>
              <a:cxnLst/>
              <a:rect l="l" t="t" r="r" b="b"/>
              <a:pathLst>
                <a:path w="4162" h="4086" extrusionOk="0">
                  <a:moveTo>
                    <a:pt x="2708" y="1"/>
                  </a:moveTo>
                  <a:cubicBezTo>
                    <a:pt x="2582" y="26"/>
                    <a:pt x="2457" y="51"/>
                    <a:pt x="2332" y="51"/>
                  </a:cubicBezTo>
                  <a:cubicBezTo>
                    <a:pt x="2081" y="126"/>
                    <a:pt x="1881" y="251"/>
                    <a:pt x="1705" y="427"/>
                  </a:cubicBezTo>
                  <a:cubicBezTo>
                    <a:pt x="1279" y="828"/>
                    <a:pt x="853" y="1229"/>
                    <a:pt x="427" y="1655"/>
                  </a:cubicBezTo>
                  <a:cubicBezTo>
                    <a:pt x="302" y="1780"/>
                    <a:pt x="201" y="1930"/>
                    <a:pt x="151" y="2106"/>
                  </a:cubicBezTo>
                  <a:cubicBezTo>
                    <a:pt x="51" y="2281"/>
                    <a:pt x="1" y="2457"/>
                    <a:pt x="26" y="2657"/>
                  </a:cubicBezTo>
                  <a:cubicBezTo>
                    <a:pt x="1" y="2858"/>
                    <a:pt x="51" y="3033"/>
                    <a:pt x="151" y="3209"/>
                  </a:cubicBezTo>
                  <a:cubicBezTo>
                    <a:pt x="201" y="3384"/>
                    <a:pt x="302" y="3534"/>
                    <a:pt x="427" y="3660"/>
                  </a:cubicBezTo>
                  <a:cubicBezTo>
                    <a:pt x="527" y="3735"/>
                    <a:pt x="627" y="3810"/>
                    <a:pt x="728" y="3885"/>
                  </a:cubicBezTo>
                  <a:cubicBezTo>
                    <a:pt x="953" y="4036"/>
                    <a:pt x="1204" y="4086"/>
                    <a:pt x="1455" y="4086"/>
                  </a:cubicBezTo>
                  <a:cubicBezTo>
                    <a:pt x="1580" y="4086"/>
                    <a:pt x="1705" y="4061"/>
                    <a:pt x="1831" y="4036"/>
                  </a:cubicBezTo>
                  <a:cubicBezTo>
                    <a:pt x="2081" y="3986"/>
                    <a:pt x="2282" y="3860"/>
                    <a:pt x="2457" y="3660"/>
                  </a:cubicBezTo>
                  <a:cubicBezTo>
                    <a:pt x="2883" y="3259"/>
                    <a:pt x="3309" y="2858"/>
                    <a:pt x="3735" y="2457"/>
                  </a:cubicBezTo>
                  <a:cubicBezTo>
                    <a:pt x="3861" y="2331"/>
                    <a:pt x="3961" y="2181"/>
                    <a:pt x="4011" y="2006"/>
                  </a:cubicBezTo>
                  <a:cubicBezTo>
                    <a:pt x="4111" y="1830"/>
                    <a:pt x="4161" y="1630"/>
                    <a:pt x="4136" y="1454"/>
                  </a:cubicBezTo>
                  <a:cubicBezTo>
                    <a:pt x="4161" y="1254"/>
                    <a:pt x="4111" y="1053"/>
                    <a:pt x="4011" y="903"/>
                  </a:cubicBezTo>
                  <a:cubicBezTo>
                    <a:pt x="3961" y="702"/>
                    <a:pt x="3861" y="552"/>
                    <a:pt x="3735" y="427"/>
                  </a:cubicBezTo>
                  <a:cubicBezTo>
                    <a:pt x="3635" y="351"/>
                    <a:pt x="3535" y="276"/>
                    <a:pt x="3435" y="201"/>
                  </a:cubicBezTo>
                  <a:cubicBezTo>
                    <a:pt x="3209" y="76"/>
                    <a:pt x="2958" y="1"/>
                    <a:pt x="2708" y="1"/>
                  </a:cubicBezTo>
                  <a:close/>
                </a:path>
              </a:pathLst>
            </a:custGeom>
            <a:solidFill>
              <a:srgbClr val="FCDA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3" name="Google Shape;713;p69"/>
            <p:cNvSpPr/>
            <p:nvPr/>
          </p:nvSpPr>
          <p:spPr>
            <a:xfrm>
              <a:off x="3650234" y="1947343"/>
              <a:ext cx="74818" cy="76566"/>
            </a:xfrm>
            <a:custGeom>
              <a:avLst/>
              <a:gdLst/>
              <a:ahLst/>
              <a:cxnLst/>
              <a:rect l="l" t="t" r="r" b="b"/>
              <a:pathLst>
                <a:path w="3209" h="3284" extrusionOk="0">
                  <a:moveTo>
                    <a:pt x="1755" y="0"/>
                  </a:moveTo>
                  <a:cubicBezTo>
                    <a:pt x="1629" y="26"/>
                    <a:pt x="1504" y="51"/>
                    <a:pt x="1379" y="51"/>
                  </a:cubicBezTo>
                  <a:cubicBezTo>
                    <a:pt x="1153" y="126"/>
                    <a:pt x="928" y="251"/>
                    <a:pt x="752" y="427"/>
                  </a:cubicBezTo>
                  <a:cubicBezTo>
                    <a:pt x="652" y="552"/>
                    <a:pt x="527" y="702"/>
                    <a:pt x="426" y="828"/>
                  </a:cubicBezTo>
                  <a:cubicBezTo>
                    <a:pt x="276" y="953"/>
                    <a:pt x="176" y="1103"/>
                    <a:pt x="126" y="1279"/>
                  </a:cubicBezTo>
                  <a:cubicBezTo>
                    <a:pt x="50" y="1454"/>
                    <a:pt x="0" y="1655"/>
                    <a:pt x="0" y="1855"/>
                  </a:cubicBezTo>
                  <a:cubicBezTo>
                    <a:pt x="0" y="2031"/>
                    <a:pt x="50" y="2231"/>
                    <a:pt x="126" y="2407"/>
                  </a:cubicBezTo>
                  <a:cubicBezTo>
                    <a:pt x="176" y="2582"/>
                    <a:pt x="276" y="2732"/>
                    <a:pt x="426" y="2858"/>
                  </a:cubicBezTo>
                  <a:cubicBezTo>
                    <a:pt x="527" y="2933"/>
                    <a:pt x="627" y="3008"/>
                    <a:pt x="727" y="3083"/>
                  </a:cubicBezTo>
                  <a:cubicBezTo>
                    <a:pt x="953" y="3209"/>
                    <a:pt x="1178" y="3284"/>
                    <a:pt x="1429" y="3284"/>
                  </a:cubicBezTo>
                  <a:cubicBezTo>
                    <a:pt x="1579" y="3259"/>
                    <a:pt x="1705" y="3234"/>
                    <a:pt x="1830" y="3234"/>
                  </a:cubicBezTo>
                  <a:cubicBezTo>
                    <a:pt x="2055" y="3158"/>
                    <a:pt x="2281" y="3033"/>
                    <a:pt x="2456" y="2858"/>
                  </a:cubicBezTo>
                  <a:cubicBezTo>
                    <a:pt x="2557" y="2732"/>
                    <a:pt x="2682" y="2582"/>
                    <a:pt x="2782" y="2457"/>
                  </a:cubicBezTo>
                  <a:cubicBezTo>
                    <a:pt x="2933" y="2331"/>
                    <a:pt x="3033" y="2181"/>
                    <a:pt x="3083" y="2006"/>
                  </a:cubicBezTo>
                  <a:cubicBezTo>
                    <a:pt x="3158" y="1830"/>
                    <a:pt x="3208" y="1630"/>
                    <a:pt x="3208" y="1454"/>
                  </a:cubicBezTo>
                  <a:cubicBezTo>
                    <a:pt x="3208" y="1254"/>
                    <a:pt x="3158" y="1053"/>
                    <a:pt x="3083" y="903"/>
                  </a:cubicBezTo>
                  <a:cubicBezTo>
                    <a:pt x="3033" y="702"/>
                    <a:pt x="2933" y="552"/>
                    <a:pt x="2782" y="427"/>
                  </a:cubicBezTo>
                  <a:cubicBezTo>
                    <a:pt x="2682" y="351"/>
                    <a:pt x="2582" y="276"/>
                    <a:pt x="2482" y="201"/>
                  </a:cubicBezTo>
                  <a:cubicBezTo>
                    <a:pt x="2256" y="76"/>
                    <a:pt x="2030" y="0"/>
                    <a:pt x="1755" y="0"/>
                  </a:cubicBezTo>
                  <a:close/>
                </a:path>
              </a:pathLst>
            </a:custGeom>
            <a:solidFill>
              <a:srgbClr val="FCDA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4" name="Google Shape;714;p69"/>
            <p:cNvSpPr/>
            <p:nvPr/>
          </p:nvSpPr>
          <p:spPr>
            <a:xfrm>
              <a:off x="5628175" y="2524846"/>
              <a:ext cx="91651" cy="355111"/>
            </a:xfrm>
            <a:custGeom>
              <a:avLst/>
              <a:gdLst/>
              <a:ahLst/>
              <a:cxnLst/>
              <a:rect l="l" t="t" r="r" b="b"/>
              <a:pathLst>
                <a:path w="3931" h="15231" extrusionOk="0">
                  <a:moveTo>
                    <a:pt x="2532" y="1"/>
                  </a:moveTo>
                  <a:cubicBezTo>
                    <a:pt x="2500" y="1"/>
                    <a:pt x="2467" y="6"/>
                    <a:pt x="2432" y="18"/>
                  </a:cubicBezTo>
                  <a:cubicBezTo>
                    <a:pt x="903" y="544"/>
                    <a:pt x="1" y="15231"/>
                    <a:pt x="1" y="15231"/>
                  </a:cubicBezTo>
                  <a:cubicBezTo>
                    <a:pt x="2696" y="10575"/>
                    <a:pt x="3930" y="1"/>
                    <a:pt x="2532" y="1"/>
                  </a:cubicBezTo>
                  <a:close/>
                </a:path>
              </a:pathLst>
            </a:custGeom>
            <a:solidFill>
              <a:srgbClr val="74A76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5" name="Google Shape;715;p69"/>
            <p:cNvSpPr/>
            <p:nvPr/>
          </p:nvSpPr>
          <p:spPr>
            <a:xfrm>
              <a:off x="5628175" y="2751557"/>
              <a:ext cx="300810" cy="128792"/>
            </a:xfrm>
            <a:custGeom>
              <a:avLst/>
              <a:gdLst/>
              <a:ahLst/>
              <a:cxnLst/>
              <a:rect l="l" t="t" r="r" b="b"/>
              <a:pathLst>
                <a:path w="12902" h="5524" extrusionOk="0">
                  <a:moveTo>
                    <a:pt x="12534" y="1"/>
                  </a:moveTo>
                  <a:cubicBezTo>
                    <a:pt x="10470" y="1"/>
                    <a:pt x="1" y="5507"/>
                    <a:pt x="1" y="5507"/>
                  </a:cubicBezTo>
                  <a:cubicBezTo>
                    <a:pt x="230" y="5518"/>
                    <a:pt x="459" y="5523"/>
                    <a:pt x="688" y="5523"/>
                  </a:cubicBezTo>
                  <a:cubicBezTo>
                    <a:pt x="6729" y="5523"/>
                    <a:pt x="12714" y="1813"/>
                    <a:pt x="12883" y="244"/>
                  </a:cubicBezTo>
                  <a:cubicBezTo>
                    <a:pt x="12901" y="76"/>
                    <a:pt x="12775" y="1"/>
                    <a:pt x="12534" y="1"/>
                  </a:cubicBezTo>
                  <a:close/>
                </a:path>
              </a:pathLst>
            </a:custGeom>
            <a:solidFill>
              <a:srgbClr val="74A76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6" name="Google Shape;716;p69"/>
            <p:cNvSpPr/>
            <p:nvPr/>
          </p:nvSpPr>
          <p:spPr>
            <a:xfrm>
              <a:off x="5513653" y="2661026"/>
              <a:ext cx="113474" cy="336972"/>
            </a:xfrm>
            <a:custGeom>
              <a:avLst/>
              <a:gdLst/>
              <a:ahLst/>
              <a:cxnLst/>
              <a:rect l="l" t="t" r="r" b="b"/>
              <a:pathLst>
                <a:path w="4867" h="14453" extrusionOk="0">
                  <a:moveTo>
                    <a:pt x="3442" y="0"/>
                  </a:moveTo>
                  <a:cubicBezTo>
                    <a:pt x="3358" y="0"/>
                    <a:pt x="3263" y="30"/>
                    <a:pt x="3158" y="91"/>
                  </a:cubicBezTo>
                  <a:cubicBezTo>
                    <a:pt x="1254" y="1194"/>
                    <a:pt x="1" y="14452"/>
                    <a:pt x="1" y="14452"/>
                  </a:cubicBezTo>
                  <a:cubicBezTo>
                    <a:pt x="3361" y="8489"/>
                    <a:pt x="4867" y="0"/>
                    <a:pt x="3442" y="0"/>
                  </a:cubicBezTo>
                  <a:close/>
                </a:path>
              </a:pathLst>
            </a:custGeom>
            <a:solidFill>
              <a:srgbClr val="74A76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7" name="Google Shape;717;p69"/>
            <p:cNvSpPr/>
            <p:nvPr/>
          </p:nvSpPr>
          <p:spPr>
            <a:xfrm>
              <a:off x="5370502" y="2315853"/>
              <a:ext cx="153110" cy="405168"/>
            </a:xfrm>
            <a:custGeom>
              <a:avLst/>
              <a:gdLst/>
              <a:ahLst/>
              <a:cxnLst/>
              <a:rect l="l" t="t" r="r" b="b"/>
              <a:pathLst>
                <a:path w="6567" h="17378" extrusionOk="0">
                  <a:moveTo>
                    <a:pt x="2101" y="0"/>
                  </a:moveTo>
                  <a:cubicBezTo>
                    <a:pt x="2052" y="0"/>
                    <a:pt x="2003" y="11"/>
                    <a:pt x="1955" y="34"/>
                  </a:cubicBezTo>
                  <a:cubicBezTo>
                    <a:pt x="0" y="936"/>
                    <a:pt x="2582" y="14119"/>
                    <a:pt x="6567" y="17378"/>
                  </a:cubicBezTo>
                  <a:cubicBezTo>
                    <a:pt x="6567" y="17378"/>
                    <a:pt x="4040" y="0"/>
                    <a:pt x="2101" y="0"/>
                  </a:cubicBezTo>
                  <a:close/>
                </a:path>
              </a:pathLst>
            </a:custGeom>
            <a:solidFill>
              <a:srgbClr val="597A5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8" name="Google Shape;718;p69"/>
            <p:cNvSpPr/>
            <p:nvPr/>
          </p:nvSpPr>
          <p:spPr>
            <a:xfrm>
              <a:off x="2843688" y="2305758"/>
              <a:ext cx="120562" cy="442729"/>
            </a:xfrm>
            <a:custGeom>
              <a:avLst/>
              <a:gdLst/>
              <a:ahLst/>
              <a:cxnLst/>
              <a:rect l="l" t="t" r="r" b="b"/>
              <a:pathLst>
                <a:path w="5171" h="18989" extrusionOk="0">
                  <a:moveTo>
                    <a:pt x="1723" y="0"/>
                  </a:moveTo>
                  <a:cubicBezTo>
                    <a:pt x="0" y="0"/>
                    <a:pt x="460" y="11211"/>
                    <a:pt x="5171" y="18989"/>
                  </a:cubicBezTo>
                  <a:cubicBezTo>
                    <a:pt x="5171" y="18989"/>
                    <a:pt x="3692" y="492"/>
                    <a:pt x="1837" y="16"/>
                  </a:cubicBezTo>
                  <a:cubicBezTo>
                    <a:pt x="1798" y="5"/>
                    <a:pt x="1760" y="0"/>
                    <a:pt x="1723" y="0"/>
                  </a:cubicBezTo>
                  <a:close/>
                </a:path>
              </a:pathLst>
            </a:custGeom>
            <a:solidFill>
              <a:srgbClr val="74A76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9" name="Google Shape;719;p69"/>
            <p:cNvSpPr/>
            <p:nvPr/>
          </p:nvSpPr>
          <p:spPr>
            <a:xfrm>
              <a:off x="3032047" y="2551564"/>
              <a:ext cx="93470" cy="381573"/>
            </a:xfrm>
            <a:custGeom>
              <a:avLst/>
              <a:gdLst/>
              <a:ahLst/>
              <a:cxnLst/>
              <a:rect l="l" t="t" r="r" b="b"/>
              <a:pathLst>
                <a:path w="4009" h="16366" extrusionOk="0">
                  <a:moveTo>
                    <a:pt x="1152" y="1"/>
                  </a:moveTo>
                  <a:cubicBezTo>
                    <a:pt x="1" y="1"/>
                    <a:pt x="84" y="9784"/>
                    <a:pt x="4009" y="16365"/>
                  </a:cubicBezTo>
                  <a:cubicBezTo>
                    <a:pt x="4009" y="16365"/>
                    <a:pt x="3708" y="12781"/>
                    <a:pt x="3257" y="8120"/>
                  </a:cubicBezTo>
                  <a:cubicBezTo>
                    <a:pt x="2781" y="3433"/>
                    <a:pt x="2505" y="576"/>
                    <a:pt x="1252" y="24"/>
                  </a:cubicBezTo>
                  <a:cubicBezTo>
                    <a:pt x="1218" y="9"/>
                    <a:pt x="1184" y="1"/>
                    <a:pt x="1152" y="1"/>
                  </a:cubicBezTo>
                  <a:close/>
                </a:path>
              </a:pathLst>
            </a:custGeom>
            <a:solidFill>
              <a:srgbClr val="74A76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 name="Google Shape;720;p69"/>
            <p:cNvSpPr/>
            <p:nvPr/>
          </p:nvSpPr>
          <p:spPr>
            <a:xfrm>
              <a:off x="3136007" y="2720199"/>
              <a:ext cx="123919" cy="347906"/>
            </a:xfrm>
            <a:custGeom>
              <a:avLst/>
              <a:gdLst/>
              <a:ahLst/>
              <a:cxnLst/>
              <a:rect l="l" t="t" r="r" b="b"/>
              <a:pathLst>
                <a:path w="5315" h="14922" extrusionOk="0">
                  <a:moveTo>
                    <a:pt x="1428" y="0"/>
                  </a:moveTo>
                  <a:cubicBezTo>
                    <a:pt x="0" y="0"/>
                    <a:pt x="2161" y="10537"/>
                    <a:pt x="5314" y="14922"/>
                  </a:cubicBezTo>
                  <a:cubicBezTo>
                    <a:pt x="5314" y="14922"/>
                    <a:pt x="3084" y="386"/>
                    <a:pt x="1505" y="10"/>
                  </a:cubicBezTo>
                  <a:cubicBezTo>
                    <a:pt x="1478" y="3"/>
                    <a:pt x="1452" y="0"/>
                    <a:pt x="1428" y="0"/>
                  </a:cubicBezTo>
                  <a:close/>
                </a:path>
              </a:pathLst>
            </a:custGeom>
            <a:solidFill>
              <a:srgbClr val="74A76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 name="Google Shape;721;p69"/>
            <p:cNvSpPr/>
            <p:nvPr/>
          </p:nvSpPr>
          <p:spPr>
            <a:xfrm>
              <a:off x="2948674" y="2966751"/>
              <a:ext cx="311255" cy="104731"/>
            </a:xfrm>
            <a:custGeom>
              <a:avLst/>
              <a:gdLst/>
              <a:ahLst/>
              <a:cxnLst/>
              <a:rect l="l" t="t" r="r" b="b"/>
              <a:pathLst>
                <a:path w="13350" h="4492" extrusionOk="0">
                  <a:moveTo>
                    <a:pt x="511" y="1"/>
                  </a:moveTo>
                  <a:cubicBezTo>
                    <a:pt x="175" y="1"/>
                    <a:pt x="1" y="88"/>
                    <a:pt x="41" y="287"/>
                  </a:cubicBezTo>
                  <a:cubicBezTo>
                    <a:pt x="330" y="1709"/>
                    <a:pt x="5665" y="4492"/>
                    <a:pt x="11221" y="4492"/>
                  </a:cubicBezTo>
                  <a:cubicBezTo>
                    <a:pt x="11930" y="4492"/>
                    <a:pt x="12643" y="4446"/>
                    <a:pt x="13349" y="4347"/>
                  </a:cubicBezTo>
                  <a:cubicBezTo>
                    <a:pt x="13349" y="4347"/>
                    <a:pt x="2888" y="1"/>
                    <a:pt x="511" y="1"/>
                  </a:cubicBezTo>
                  <a:close/>
                </a:path>
              </a:pathLst>
            </a:custGeom>
            <a:solidFill>
              <a:srgbClr val="74A76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 name="Google Shape;722;p69"/>
            <p:cNvSpPr/>
            <p:nvPr/>
          </p:nvSpPr>
          <p:spPr>
            <a:xfrm>
              <a:off x="3240200" y="2847333"/>
              <a:ext cx="143597" cy="328299"/>
            </a:xfrm>
            <a:custGeom>
              <a:avLst/>
              <a:gdLst/>
              <a:ahLst/>
              <a:cxnLst/>
              <a:rect l="l" t="t" r="r" b="b"/>
              <a:pathLst>
                <a:path w="6159" h="14081" extrusionOk="0">
                  <a:moveTo>
                    <a:pt x="1485" y="1"/>
                  </a:moveTo>
                  <a:cubicBezTo>
                    <a:pt x="0" y="1"/>
                    <a:pt x="2275" y="8411"/>
                    <a:pt x="6159" y="14080"/>
                  </a:cubicBezTo>
                  <a:cubicBezTo>
                    <a:pt x="6159" y="14080"/>
                    <a:pt x="3728" y="998"/>
                    <a:pt x="1748" y="70"/>
                  </a:cubicBezTo>
                  <a:cubicBezTo>
                    <a:pt x="1650" y="23"/>
                    <a:pt x="1562" y="1"/>
                    <a:pt x="1485" y="1"/>
                  </a:cubicBezTo>
                  <a:close/>
                </a:path>
              </a:pathLst>
            </a:custGeom>
            <a:solidFill>
              <a:srgbClr val="74A76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 name="Google Shape;723;p69"/>
            <p:cNvSpPr/>
            <p:nvPr/>
          </p:nvSpPr>
          <p:spPr>
            <a:xfrm>
              <a:off x="2930932" y="1604385"/>
              <a:ext cx="222635" cy="358771"/>
            </a:xfrm>
            <a:custGeom>
              <a:avLst/>
              <a:gdLst/>
              <a:ahLst/>
              <a:cxnLst/>
              <a:rect l="l" t="t" r="r" b="b"/>
              <a:pathLst>
                <a:path w="9549" h="15388" extrusionOk="0">
                  <a:moveTo>
                    <a:pt x="7295" y="0"/>
                  </a:moveTo>
                  <a:cubicBezTo>
                    <a:pt x="5129" y="0"/>
                    <a:pt x="0" y="15387"/>
                    <a:pt x="0" y="15387"/>
                  </a:cubicBezTo>
                  <a:cubicBezTo>
                    <a:pt x="4135" y="13207"/>
                    <a:pt x="9549" y="1126"/>
                    <a:pt x="7494" y="49"/>
                  </a:cubicBezTo>
                  <a:cubicBezTo>
                    <a:pt x="7431" y="16"/>
                    <a:pt x="7364" y="0"/>
                    <a:pt x="7295" y="0"/>
                  </a:cubicBezTo>
                  <a:close/>
                </a:path>
              </a:pathLst>
            </a:custGeom>
            <a:solidFill>
              <a:srgbClr val="597A5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 name="Google Shape;724;p69"/>
            <p:cNvSpPr/>
            <p:nvPr/>
          </p:nvSpPr>
          <p:spPr>
            <a:xfrm>
              <a:off x="3005725" y="1824801"/>
              <a:ext cx="168894" cy="411230"/>
            </a:xfrm>
            <a:custGeom>
              <a:avLst/>
              <a:gdLst/>
              <a:ahLst/>
              <a:cxnLst/>
              <a:rect l="l" t="t" r="r" b="b"/>
              <a:pathLst>
                <a:path w="7244" h="17638" extrusionOk="0">
                  <a:moveTo>
                    <a:pt x="5176" y="0"/>
                  </a:moveTo>
                  <a:cubicBezTo>
                    <a:pt x="3224" y="0"/>
                    <a:pt x="0" y="17638"/>
                    <a:pt x="0" y="17638"/>
                  </a:cubicBezTo>
                  <a:cubicBezTo>
                    <a:pt x="4236" y="13778"/>
                    <a:pt x="7243" y="1121"/>
                    <a:pt x="5338" y="43"/>
                  </a:cubicBezTo>
                  <a:cubicBezTo>
                    <a:pt x="5285" y="15"/>
                    <a:pt x="5231" y="0"/>
                    <a:pt x="5176" y="0"/>
                  </a:cubicBezTo>
                  <a:close/>
                </a:path>
              </a:pathLst>
            </a:custGeom>
            <a:solidFill>
              <a:srgbClr val="597A5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 name="Google Shape;725;p69"/>
            <p:cNvSpPr/>
            <p:nvPr/>
          </p:nvSpPr>
          <p:spPr>
            <a:xfrm>
              <a:off x="3072335" y="2101569"/>
              <a:ext cx="143177" cy="353595"/>
            </a:xfrm>
            <a:custGeom>
              <a:avLst/>
              <a:gdLst/>
              <a:ahLst/>
              <a:cxnLst/>
              <a:rect l="l" t="t" r="r" b="b"/>
              <a:pathLst>
                <a:path w="6141" h="15166" extrusionOk="0">
                  <a:moveTo>
                    <a:pt x="4901" y="1"/>
                  </a:moveTo>
                  <a:cubicBezTo>
                    <a:pt x="3573" y="1"/>
                    <a:pt x="0" y="15165"/>
                    <a:pt x="0" y="15165"/>
                  </a:cubicBezTo>
                  <a:cubicBezTo>
                    <a:pt x="2983" y="10228"/>
                    <a:pt x="6141" y="3436"/>
                    <a:pt x="5188" y="353"/>
                  </a:cubicBezTo>
                  <a:cubicBezTo>
                    <a:pt x="5111" y="112"/>
                    <a:pt x="5014" y="1"/>
                    <a:pt x="4901" y="1"/>
                  </a:cubicBezTo>
                  <a:close/>
                </a:path>
              </a:pathLst>
            </a:custGeom>
            <a:solidFill>
              <a:srgbClr val="597A5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 name="Google Shape;726;p69"/>
            <p:cNvSpPr/>
            <p:nvPr/>
          </p:nvSpPr>
          <p:spPr>
            <a:xfrm>
              <a:off x="3157060" y="2303030"/>
              <a:ext cx="153692" cy="405145"/>
            </a:xfrm>
            <a:custGeom>
              <a:avLst/>
              <a:gdLst/>
              <a:ahLst/>
              <a:cxnLst/>
              <a:rect l="l" t="t" r="r" b="b"/>
              <a:pathLst>
                <a:path w="6592" h="17377" extrusionOk="0">
                  <a:moveTo>
                    <a:pt x="4494" y="0"/>
                  </a:moveTo>
                  <a:cubicBezTo>
                    <a:pt x="2554" y="0"/>
                    <a:pt x="0" y="17376"/>
                    <a:pt x="0" y="17376"/>
                  </a:cubicBezTo>
                  <a:cubicBezTo>
                    <a:pt x="3985" y="14143"/>
                    <a:pt x="6592" y="960"/>
                    <a:pt x="4637" y="33"/>
                  </a:cubicBezTo>
                  <a:cubicBezTo>
                    <a:pt x="4590" y="11"/>
                    <a:pt x="4542" y="0"/>
                    <a:pt x="4494" y="0"/>
                  </a:cubicBezTo>
                  <a:close/>
                </a:path>
              </a:pathLst>
            </a:custGeom>
            <a:solidFill>
              <a:srgbClr val="597A5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 name="Google Shape;727;p69"/>
            <p:cNvSpPr/>
            <p:nvPr/>
          </p:nvSpPr>
          <p:spPr>
            <a:xfrm>
              <a:off x="2761458" y="2161697"/>
              <a:ext cx="310906" cy="293466"/>
            </a:xfrm>
            <a:custGeom>
              <a:avLst/>
              <a:gdLst/>
              <a:ahLst/>
              <a:cxnLst/>
              <a:rect l="l" t="t" r="r" b="b"/>
              <a:pathLst>
                <a:path w="13335" h="12587" extrusionOk="0">
                  <a:moveTo>
                    <a:pt x="1705" y="1"/>
                  </a:moveTo>
                  <a:cubicBezTo>
                    <a:pt x="1688" y="1"/>
                    <a:pt x="1671" y="2"/>
                    <a:pt x="1655" y="5"/>
                  </a:cubicBezTo>
                  <a:cubicBezTo>
                    <a:pt x="1" y="255"/>
                    <a:pt x="7495" y="10556"/>
                    <a:pt x="13334" y="12586"/>
                  </a:cubicBezTo>
                  <a:cubicBezTo>
                    <a:pt x="13334" y="12586"/>
                    <a:pt x="3502" y="1"/>
                    <a:pt x="1705" y="1"/>
                  </a:cubicBezTo>
                  <a:close/>
                </a:path>
              </a:pathLst>
            </a:custGeom>
            <a:solidFill>
              <a:srgbClr val="597A5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 name="Google Shape;728;p69"/>
            <p:cNvSpPr/>
            <p:nvPr/>
          </p:nvSpPr>
          <p:spPr>
            <a:xfrm>
              <a:off x="2856838" y="2422378"/>
              <a:ext cx="300251" cy="285795"/>
            </a:xfrm>
            <a:custGeom>
              <a:avLst/>
              <a:gdLst/>
              <a:ahLst/>
              <a:cxnLst/>
              <a:rect l="l" t="t" r="r" b="b"/>
              <a:pathLst>
                <a:path w="12878" h="12258" extrusionOk="0">
                  <a:moveTo>
                    <a:pt x="1690" y="0"/>
                  </a:moveTo>
                  <a:cubicBezTo>
                    <a:pt x="0" y="0"/>
                    <a:pt x="6154" y="11386"/>
                    <a:pt x="12877" y="12257"/>
                  </a:cubicBezTo>
                  <a:cubicBezTo>
                    <a:pt x="12877" y="12257"/>
                    <a:pt x="3529" y="177"/>
                    <a:pt x="1724" y="2"/>
                  </a:cubicBezTo>
                  <a:cubicBezTo>
                    <a:pt x="1713" y="1"/>
                    <a:pt x="1701" y="0"/>
                    <a:pt x="1690" y="0"/>
                  </a:cubicBezTo>
                  <a:close/>
                </a:path>
              </a:pathLst>
            </a:custGeom>
            <a:solidFill>
              <a:srgbClr val="597A5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9" name="Google Shape;729;p69"/>
            <p:cNvSpPr/>
            <p:nvPr/>
          </p:nvSpPr>
          <p:spPr>
            <a:xfrm>
              <a:off x="3702225" y="2680097"/>
              <a:ext cx="2633056" cy="513070"/>
            </a:xfrm>
            <a:custGeom>
              <a:avLst/>
              <a:gdLst/>
              <a:ahLst/>
              <a:cxnLst/>
              <a:rect l="l" t="t" r="r" b="b"/>
              <a:pathLst>
                <a:path w="112934" h="22006" extrusionOk="0">
                  <a:moveTo>
                    <a:pt x="44337" y="0"/>
                  </a:moveTo>
                  <a:lnTo>
                    <a:pt x="1" y="7669"/>
                  </a:lnTo>
                  <a:lnTo>
                    <a:pt x="81380" y="22005"/>
                  </a:lnTo>
                  <a:lnTo>
                    <a:pt x="112934" y="10827"/>
                  </a:lnTo>
                  <a:lnTo>
                    <a:pt x="44337" y="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0" name="Google Shape;730;p69"/>
            <p:cNvSpPr/>
            <p:nvPr/>
          </p:nvSpPr>
          <p:spPr>
            <a:xfrm>
              <a:off x="6162849" y="2882865"/>
              <a:ext cx="176495" cy="49684"/>
            </a:xfrm>
            <a:custGeom>
              <a:avLst/>
              <a:gdLst/>
              <a:ahLst/>
              <a:cxnLst/>
              <a:rect l="l" t="t" r="r" b="b"/>
              <a:pathLst>
                <a:path w="7570" h="2131" extrusionOk="0">
                  <a:moveTo>
                    <a:pt x="201" y="0"/>
                  </a:moveTo>
                  <a:lnTo>
                    <a:pt x="0" y="952"/>
                  </a:lnTo>
                  <a:lnTo>
                    <a:pt x="7394" y="2130"/>
                  </a:lnTo>
                  <a:lnTo>
                    <a:pt x="7569" y="1078"/>
                  </a:lnTo>
                  <a:lnTo>
                    <a:pt x="201" y="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 name="Google Shape;731;p69"/>
            <p:cNvSpPr/>
            <p:nvPr/>
          </p:nvSpPr>
          <p:spPr>
            <a:xfrm>
              <a:off x="5517151" y="2540443"/>
              <a:ext cx="769022" cy="611226"/>
            </a:xfrm>
            <a:custGeom>
              <a:avLst/>
              <a:gdLst/>
              <a:ahLst/>
              <a:cxnLst/>
              <a:rect l="l" t="t" r="r" b="b"/>
              <a:pathLst>
                <a:path w="32984" h="26216" extrusionOk="0">
                  <a:moveTo>
                    <a:pt x="32984" y="0"/>
                  </a:moveTo>
                  <a:lnTo>
                    <a:pt x="1580" y="9725"/>
                  </a:lnTo>
                  <a:cubicBezTo>
                    <a:pt x="1" y="14361"/>
                    <a:pt x="2708" y="26216"/>
                    <a:pt x="2708" y="26216"/>
                  </a:cubicBezTo>
                  <a:lnTo>
                    <a:pt x="30277" y="17218"/>
                  </a:lnTo>
                  <a:cubicBezTo>
                    <a:pt x="30277" y="17218"/>
                    <a:pt x="29500" y="6216"/>
                    <a:pt x="32984"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 name="Google Shape;732;p69"/>
            <p:cNvSpPr/>
            <p:nvPr/>
          </p:nvSpPr>
          <p:spPr>
            <a:xfrm>
              <a:off x="3661914" y="2457466"/>
              <a:ext cx="1976249" cy="735705"/>
            </a:xfrm>
            <a:custGeom>
              <a:avLst/>
              <a:gdLst/>
              <a:ahLst/>
              <a:cxnLst/>
              <a:rect l="l" t="t" r="r" b="b"/>
              <a:pathLst>
                <a:path w="84763" h="31555" extrusionOk="0">
                  <a:moveTo>
                    <a:pt x="3384" y="0"/>
                  </a:moveTo>
                  <a:cubicBezTo>
                    <a:pt x="1" y="8096"/>
                    <a:pt x="1730" y="17218"/>
                    <a:pt x="1730" y="17218"/>
                  </a:cubicBezTo>
                  <a:lnTo>
                    <a:pt x="83109" y="31554"/>
                  </a:lnTo>
                  <a:cubicBezTo>
                    <a:pt x="83109" y="31554"/>
                    <a:pt x="81329" y="23183"/>
                    <a:pt x="84763" y="14336"/>
                  </a:cubicBezTo>
                  <a:lnTo>
                    <a:pt x="3384" y="0"/>
                  </a:ln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 name="Google Shape;733;p69"/>
            <p:cNvSpPr/>
            <p:nvPr/>
          </p:nvSpPr>
          <p:spPr>
            <a:xfrm>
              <a:off x="5610059" y="2531094"/>
              <a:ext cx="763753" cy="294515"/>
            </a:xfrm>
            <a:custGeom>
              <a:avLst/>
              <a:gdLst/>
              <a:ahLst/>
              <a:cxnLst/>
              <a:rect l="l" t="t" r="r" b="b"/>
              <a:pathLst>
                <a:path w="32758" h="12632" extrusionOk="0">
                  <a:moveTo>
                    <a:pt x="32758" y="0"/>
                  </a:moveTo>
                  <a:lnTo>
                    <a:pt x="277" y="10426"/>
                  </a:lnTo>
                  <a:lnTo>
                    <a:pt x="1" y="12632"/>
                  </a:lnTo>
                  <a:lnTo>
                    <a:pt x="32482" y="1153"/>
                  </a:lnTo>
                  <a:lnTo>
                    <a:pt x="32758" y="0"/>
                  </a:ln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 name="Google Shape;734;p69"/>
            <p:cNvSpPr/>
            <p:nvPr/>
          </p:nvSpPr>
          <p:spPr>
            <a:xfrm>
              <a:off x="3757178" y="2281593"/>
              <a:ext cx="2633033" cy="512487"/>
            </a:xfrm>
            <a:custGeom>
              <a:avLst/>
              <a:gdLst/>
              <a:ahLst/>
              <a:cxnLst/>
              <a:rect l="l" t="t" r="r" b="b"/>
              <a:pathLst>
                <a:path w="112933" h="21981" extrusionOk="0">
                  <a:moveTo>
                    <a:pt x="44336" y="0"/>
                  </a:moveTo>
                  <a:lnTo>
                    <a:pt x="0" y="7644"/>
                  </a:lnTo>
                  <a:lnTo>
                    <a:pt x="81379" y="21980"/>
                  </a:lnTo>
                  <a:lnTo>
                    <a:pt x="112933" y="10802"/>
                  </a:lnTo>
                  <a:lnTo>
                    <a:pt x="44336" y="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 name="Google Shape;735;p69"/>
            <p:cNvSpPr/>
            <p:nvPr/>
          </p:nvSpPr>
          <p:spPr>
            <a:xfrm>
              <a:off x="4150425" y="2337676"/>
              <a:ext cx="1885088" cy="342451"/>
            </a:xfrm>
            <a:custGeom>
              <a:avLst/>
              <a:gdLst/>
              <a:ahLst/>
              <a:cxnLst/>
              <a:rect l="l" t="t" r="r" b="b"/>
              <a:pathLst>
                <a:path w="80853" h="14688" extrusionOk="0">
                  <a:moveTo>
                    <a:pt x="27820" y="0"/>
                  </a:moveTo>
                  <a:lnTo>
                    <a:pt x="0" y="4963"/>
                  </a:lnTo>
                  <a:lnTo>
                    <a:pt x="60527" y="14687"/>
                  </a:lnTo>
                  <a:lnTo>
                    <a:pt x="80853" y="8697"/>
                  </a:lnTo>
                  <a:lnTo>
                    <a:pt x="27820" y="0"/>
                  </a:ln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 name="Google Shape;736;p69"/>
            <p:cNvSpPr/>
            <p:nvPr/>
          </p:nvSpPr>
          <p:spPr>
            <a:xfrm>
              <a:off x="5791797" y="2089329"/>
              <a:ext cx="152527" cy="274091"/>
            </a:xfrm>
            <a:custGeom>
              <a:avLst/>
              <a:gdLst/>
              <a:ahLst/>
              <a:cxnLst/>
              <a:rect l="l" t="t" r="r" b="b"/>
              <a:pathLst>
                <a:path w="6542" h="11756" extrusionOk="0">
                  <a:moveTo>
                    <a:pt x="602" y="1"/>
                  </a:moveTo>
                  <a:lnTo>
                    <a:pt x="0" y="11154"/>
                  </a:lnTo>
                  <a:lnTo>
                    <a:pt x="4888" y="11755"/>
                  </a:lnTo>
                  <a:cubicBezTo>
                    <a:pt x="4888" y="11755"/>
                    <a:pt x="6542" y="5590"/>
                    <a:pt x="4888"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 name="Google Shape;737;p69"/>
            <p:cNvSpPr/>
            <p:nvPr/>
          </p:nvSpPr>
          <p:spPr>
            <a:xfrm>
              <a:off x="3648485" y="2329492"/>
              <a:ext cx="122147" cy="57285"/>
            </a:xfrm>
            <a:custGeom>
              <a:avLst/>
              <a:gdLst/>
              <a:ahLst/>
              <a:cxnLst/>
              <a:rect l="l" t="t" r="r" b="b"/>
              <a:pathLst>
                <a:path w="5239" h="2457" extrusionOk="0">
                  <a:moveTo>
                    <a:pt x="5238" y="1"/>
                  </a:moveTo>
                  <a:lnTo>
                    <a:pt x="0" y="1254"/>
                  </a:lnTo>
                  <a:lnTo>
                    <a:pt x="226" y="2457"/>
                  </a:lnTo>
                  <a:lnTo>
                    <a:pt x="5238" y="1855"/>
                  </a:lnTo>
                  <a:lnTo>
                    <a:pt x="5238" y="1"/>
                  </a:lnTo>
                  <a:close/>
                </a:path>
              </a:pathLst>
            </a:custGeom>
            <a:solidFill>
              <a:srgbClr val="F89E6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 name="Google Shape;738;p69"/>
            <p:cNvSpPr/>
            <p:nvPr/>
          </p:nvSpPr>
          <p:spPr>
            <a:xfrm>
              <a:off x="3653731" y="2176992"/>
              <a:ext cx="2252066" cy="408479"/>
            </a:xfrm>
            <a:custGeom>
              <a:avLst/>
              <a:gdLst/>
              <a:ahLst/>
              <a:cxnLst/>
              <a:rect l="l" t="t" r="r" b="b"/>
              <a:pathLst>
                <a:path w="96593" h="17520" extrusionOk="0">
                  <a:moveTo>
                    <a:pt x="34161" y="0"/>
                  </a:moveTo>
                  <a:lnTo>
                    <a:pt x="1" y="8998"/>
                  </a:lnTo>
                  <a:lnTo>
                    <a:pt x="58547" y="17519"/>
                  </a:lnTo>
                  <a:lnTo>
                    <a:pt x="96593" y="7995"/>
                  </a:lnTo>
                  <a:lnTo>
                    <a:pt x="34161"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 name="Google Shape;739;p69"/>
            <p:cNvSpPr/>
            <p:nvPr/>
          </p:nvSpPr>
          <p:spPr>
            <a:xfrm>
              <a:off x="3704580" y="2092849"/>
              <a:ext cx="2188369" cy="458723"/>
            </a:xfrm>
            <a:custGeom>
              <a:avLst/>
              <a:gdLst/>
              <a:ahLst/>
              <a:cxnLst/>
              <a:rect l="l" t="t" r="r" b="b"/>
              <a:pathLst>
                <a:path w="93861" h="19675" extrusionOk="0">
                  <a:moveTo>
                    <a:pt x="91605" y="0"/>
                  </a:moveTo>
                  <a:lnTo>
                    <a:pt x="0" y="602"/>
                  </a:lnTo>
                  <a:cubicBezTo>
                    <a:pt x="2431" y="3709"/>
                    <a:pt x="852" y="12356"/>
                    <a:pt x="852" y="12356"/>
                  </a:cubicBezTo>
                  <a:lnTo>
                    <a:pt x="55765" y="19674"/>
                  </a:lnTo>
                  <a:lnTo>
                    <a:pt x="92031" y="11028"/>
                  </a:lnTo>
                  <a:cubicBezTo>
                    <a:pt x="93860" y="7118"/>
                    <a:pt x="91605" y="0"/>
                    <a:pt x="91605"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0" name="Google Shape;740;p69"/>
            <p:cNvSpPr/>
            <p:nvPr/>
          </p:nvSpPr>
          <p:spPr>
            <a:xfrm>
              <a:off x="5004696" y="2106861"/>
              <a:ext cx="878882" cy="444710"/>
            </a:xfrm>
            <a:custGeom>
              <a:avLst/>
              <a:gdLst/>
              <a:ahLst/>
              <a:cxnLst/>
              <a:rect l="l" t="t" r="r" b="b"/>
              <a:pathLst>
                <a:path w="37696" h="19074" extrusionOk="0">
                  <a:moveTo>
                    <a:pt x="36292" y="1"/>
                  </a:moveTo>
                  <a:lnTo>
                    <a:pt x="602" y="8773"/>
                  </a:lnTo>
                  <a:cubicBezTo>
                    <a:pt x="602" y="8773"/>
                    <a:pt x="928" y="14011"/>
                    <a:pt x="1" y="19073"/>
                  </a:cubicBezTo>
                  <a:lnTo>
                    <a:pt x="36267" y="10427"/>
                  </a:lnTo>
                  <a:cubicBezTo>
                    <a:pt x="37695" y="6467"/>
                    <a:pt x="36292" y="1"/>
                    <a:pt x="36292"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1" name="Google Shape;741;p69"/>
            <p:cNvSpPr/>
            <p:nvPr/>
          </p:nvSpPr>
          <p:spPr>
            <a:xfrm>
              <a:off x="3791637" y="2330565"/>
              <a:ext cx="1636177" cy="174839"/>
            </a:xfrm>
            <a:custGeom>
              <a:avLst/>
              <a:gdLst/>
              <a:ahLst/>
              <a:cxnLst/>
              <a:rect l="l" t="t" r="r" b="b"/>
              <a:pathLst>
                <a:path w="70177" h="7499" extrusionOk="0">
                  <a:moveTo>
                    <a:pt x="212" y="1"/>
                  </a:moveTo>
                  <a:cubicBezTo>
                    <a:pt x="106" y="1"/>
                    <a:pt x="23" y="90"/>
                    <a:pt x="1" y="180"/>
                  </a:cubicBezTo>
                  <a:cubicBezTo>
                    <a:pt x="1" y="305"/>
                    <a:pt x="76" y="406"/>
                    <a:pt x="176" y="431"/>
                  </a:cubicBezTo>
                  <a:lnTo>
                    <a:pt x="52332" y="7473"/>
                  </a:lnTo>
                  <a:lnTo>
                    <a:pt x="52357" y="7498"/>
                  </a:lnTo>
                  <a:lnTo>
                    <a:pt x="52407" y="7473"/>
                  </a:lnTo>
                  <a:lnTo>
                    <a:pt x="70001" y="3438"/>
                  </a:lnTo>
                  <a:cubicBezTo>
                    <a:pt x="70126" y="3413"/>
                    <a:pt x="70176" y="3313"/>
                    <a:pt x="70151" y="3188"/>
                  </a:cubicBezTo>
                  <a:cubicBezTo>
                    <a:pt x="70130" y="3101"/>
                    <a:pt x="70051" y="3032"/>
                    <a:pt x="69949" y="3032"/>
                  </a:cubicBezTo>
                  <a:cubicBezTo>
                    <a:pt x="69933" y="3032"/>
                    <a:pt x="69917" y="3034"/>
                    <a:pt x="69901" y="3037"/>
                  </a:cubicBezTo>
                  <a:lnTo>
                    <a:pt x="52357" y="7072"/>
                  </a:lnTo>
                  <a:lnTo>
                    <a:pt x="251" y="5"/>
                  </a:lnTo>
                  <a:cubicBezTo>
                    <a:pt x="238" y="2"/>
                    <a:pt x="225" y="1"/>
                    <a:pt x="212"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2" name="Google Shape;742;p69"/>
            <p:cNvSpPr/>
            <p:nvPr/>
          </p:nvSpPr>
          <p:spPr>
            <a:xfrm>
              <a:off x="3916673" y="2284495"/>
              <a:ext cx="1726756" cy="156047"/>
            </a:xfrm>
            <a:custGeom>
              <a:avLst/>
              <a:gdLst/>
              <a:ahLst/>
              <a:cxnLst/>
              <a:rect l="l" t="t" r="r" b="b"/>
              <a:pathLst>
                <a:path w="74062" h="6693" extrusionOk="0">
                  <a:moveTo>
                    <a:pt x="252" y="1"/>
                  </a:moveTo>
                  <a:cubicBezTo>
                    <a:pt x="126" y="1"/>
                    <a:pt x="26" y="76"/>
                    <a:pt x="26" y="201"/>
                  </a:cubicBezTo>
                  <a:cubicBezTo>
                    <a:pt x="1" y="301"/>
                    <a:pt x="76" y="402"/>
                    <a:pt x="201" y="427"/>
                  </a:cubicBezTo>
                  <a:lnTo>
                    <a:pt x="47219" y="6692"/>
                  </a:lnTo>
                  <a:lnTo>
                    <a:pt x="47269" y="6692"/>
                  </a:lnTo>
                  <a:lnTo>
                    <a:pt x="73886" y="1354"/>
                  </a:lnTo>
                  <a:cubicBezTo>
                    <a:pt x="73986" y="1329"/>
                    <a:pt x="74062" y="1229"/>
                    <a:pt x="74036" y="1103"/>
                  </a:cubicBezTo>
                  <a:cubicBezTo>
                    <a:pt x="74036" y="1016"/>
                    <a:pt x="73942" y="948"/>
                    <a:pt x="73851" y="948"/>
                  </a:cubicBezTo>
                  <a:cubicBezTo>
                    <a:pt x="73838" y="948"/>
                    <a:pt x="73824" y="950"/>
                    <a:pt x="73811" y="953"/>
                  </a:cubicBezTo>
                  <a:lnTo>
                    <a:pt x="47219" y="6291"/>
                  </a:lnTo>
                  <a:lnTo>
                    <a:pt x="252" y="1"/>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 name="Google Shape;743;p69"/>
            <p:cNvSpPr/>
            <p:nvPr/>
          </p:nvSpPr>
          <p:spPr>
            <a:xfrm>
              <a:off x="3813250" y="2180372"/>
              <a:ext cx="1992034" cy="195893"/>
            </a:xfrm>
            <a:custGeom>
              <a:avLst/>
              <a:gdLst/>
              <a:ahLst/>
              <a:cxnLst/>
              <a:rect l="l" t="t" r="r" b="b"/>
              <a:pathLst>
                <a:path w="85440" h="8402" extrusionOk="0">
                  <a:moveTo>
                    <a:pt x="85212" y="1"/>
                  </a:moveTo>
                  <a:cubicBezTo>
                    <a:pt x="85197" y="1"/>
                    <a:pt x="85181" y="2"/>
                    <a:pt x="85164" y="6"/>
                  </a:cubicBezTo>
                  <a:lnTo>
                    <a:pt x="51756" y="7976"/>
                  </a:lnTo>
                  <a:lnTo>
                    <a:pt x="251" y="1183"/>
                  </a:lnTo>
                  <a:cubicBezTo>
                    <a:pt x="126" y="1183"/>
                    <a:pt x="26" y="1259"/>
                    <a:pt x="26" y="1359"/>
                  </a:cubicBezTo>
                  <a:cubicBezTo>
                    <a:pt x="1" y="1484"/>
                    <a:pt x="76" y="1584"/>
                    <a:pt x="201" y="1610"/>
                  </a:cubicBezTo>
                  <a:lnTo>
                    <a:pt x="51730" y="8402"/>
                  </a:lnTo>
                  <a:lnTo>
                    <a:pt x="51806" y="8402"/>
                  </a:lnTo>
                  <a:lnTo>
                    <a:pt x="85264" y="407"/>
                  </a:lnTo>
                  <a:cubicBezTo>
                    <a:pt x="85365" y="381"/>
                    <a:pt x="85440" y="281"/>
                    <a:pt x="85415" y="156"/>
                  </a:cubicBezTo>
                  <a:cubicBezTo>
                    <a:pt x="85393" y="69"/>
                    <a:pt x="85315" y="1"/>
                    <a:pt x="85212"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4" name="Google Shape;744;p69"/>
            <p:cNvSpPr/>
            <p:nvPr/>
          </p:nvSpPr>
          <p:spPr>
            <a:xfrm>
              <a:off x="3653731" y="2090494"/>
              <a:ext cx="2238053" cy="244877"/>
            </a:xfrm>
            <a:custGeom>
              <a:avLst/>
              <a:gdLst/>
              <a:ahLst/>
              <a:cxnLst/>
              <a:rect l="l" t="t" r="r" b="b"/>
              <a:pathLst>
                <a:path w="95992" h="10503" extrusionOk="0">
                  <a:moveTo>
                    <a:pt x="95365" y="1"/>
                  </a:moveTo>
                  <a:lnTo>
                    <a:pt x="1" y="978"/>
                  </a:lnTo>
                  <a:lnTo>
                    <a:pt x="251" y="2031"/>
                  </a:lnTo>
                  <a:lnTo>
                    <a:pt x="58572" y="10502"/>
                  </a:lnTo>
                  <a:lnTo>
                    <a:pt x="95991" y="1379"/>
                  </a:lnTo>
                  <a:lnTo>
                    <a:pt x="95365" y="1"/>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5" name="Google Shape;745;p69"/>
            <p:cNvSpPr/>
            <p:nvPr/>
          </p:nvSpPr>
          <p:spPr>
            <a:xfrm>
              <a:off x="3653731" y="1902928"/>
              <a:ext cx="2252066" cy="408479"/>
            </a:xfrm>
            <a:custGeom>
              <a:avLst/>
              <a:gdLst/>
              <a:ahLst/>
              <a:cxnLst/>
              <a:rect l="l" t="t" r="r" b="b"/>
              <a:pathLst>
                <a:path w="96593" h="17520" extrusionOk="0">
                  <a:moveTo>
                    <a:pt x="34161" y="1"/>
                  </a:moveTo>
                  <a:lnTo>
                    <a:pt x="1" y="9023"/>
                  </a:lnTo>
                  <a:lnTo>
                    <a:pt x="58547" y="17520"/>
                  </a:lnTo>
                  <a:lnTo>
                    <a:pt x="96593" y="7996"/>
                  </a:lnTo>
                  <a:lnTo>
                    <a:pt x="34161" y="1"/>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6" name="Google Shape;746;p69"/>
            <p:cNvSpPr/>
            <p:nvPr/>
          </p:nvSpPr>
          <p:spPr>
            <a:xfrm>
              <a:off x="4000839" y="1950840"/>
              <a:ext cx="837358" cy="209812"/>
            </a:xfrm>
            <a:custGeom>
              <a:avLst/>
              <a:gdLst/>
              <a:ahLst/>
              <a:cxnLst/>
              <a:rect l="l" t="t" r="r" b="b"/>
              <a:pathLst>
                <a:path w="35915" h="8999" extrusionOk="0">
                  <a:moveTo>
                    <a:pt x="19875" y="1"/>
                  </a:moveTo>
                  <a:lnTo>
                    <a:pt x="0" y="6392"/>
                  </a:lnTo>
                  <a:lnTo>
                    <a:pt x="17694" y="8998"/>
                  </a:lnTo>
                  <a:lnTo>
                    <a:pt x="35915" y="2006"/>
                  </a:lnTo>
                  <a:lnTo>
                    <a:pt x="19875"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7" name="Google Shape;747;p69"/>
            <p:cNvSpPr/>
            <p:nvPr/>
          </p:nvSpPr>
          <p:spPr>
            <a:xfrm>
              <a:off x="3834885" y="1916381"/>
              <a:ext cx="619992" cy="188199"/>
            </a:xfrm>
            <a:custGeom>
              <a:avLst/>
              <a:gdLst/>
              <a:ahLst/>
              <a:cxnLst/>
              <a:rect l="l" t="t" r="r" b="b"/>
              <a:pathLst>
                <a:path w="26592" h="8072" extrusionOk="0">
                  <a:moveTo>
                    <a:pt x="26393" y="0"/>
                  </a:moveTo>
                  <a:cubicBezTo>
                    <a:pt x="26330" y="0"/>
                    <a:pt x="26274" y="34"/>
                    <a:pt x="26241" y="100"/>
                  </a:cubicBezTo>
                  <a:lnTo>
                    <a:pt x="25" y="7795"/>
                  </a:lnTo>
                  <a:cubicBezTo>
                    <a:pt x="0" y="7895"/>
                    <a:pt x="25" y="7995"/>
                    <a:pt x="100" y="8045"/>
                  </a:cubicBezTo>
                  <a:cubicBezTo>
                    <a:pt x="136" y="8063"/>
                    <a:pt x="171" y="8071"/>
                    <a:pt x="205" y="8071"/>
                  </a:cubicBezTo>
                  <a:cubicBezTo>
                    <a:pt x="265" y="8071"/>
                    <a:pt x="319" y="8044"/>
                    <a:pt x="351" y="7995"/>
                  </a:cubicBezTo>
                  <a:lnTo>
                    <a:pt x="26542" y="276"/>
                  </a:lnTo>
                  <a:lnTo>
                    <a:pt x="26567" y="226"/>
                  </a:lnTo>
                  <a:cubicBezTo>
                    <a:pt x="26592" y="151"/>
                    <a:pt x="26542" y="75"/>
                    <a:pt x="26492" y="25"/>
                  </a:cubicBezTo>
                  <a:cubicBezTo>
                    <a:pt x="26458" y="9"/>
                    <a:pt x="26425" y="0"/>
                    <a:pt x="26393"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8" name="Google Shape;748;p69"/>
            <p:cNvSpPr/>
            <p:nvPr/>
          </p:nvSpPr>
          <p:spPr>
            <a:xfrm>
              <a:off x="3834885" y="1916381"/>
              <a:ext cx="1925423" cy="366978"/>
            </a:xfrm>
            <a:custGeom>
              <a:avLst/>
              <a:gdLst/>
              <a:ahLst/>
              <a:cxnLst/>
              <a:rect l="l" t="t" r="r" b="b"/>
              <a:pathLst>
                <a:path w="82583" h="15740" extrusionOk="0">
                  <a:moveTo>
                    <a:pt x="26416" y="0"/>
                  </a:moveTo>
                  <a:cubicBezTo>
                    <a:pt x="26316" y="0"/>
                    <a:pt x="26216" y="50"/>
                    <a:pt x="26216" y="151"/>
                  </a:cubicBezTo>
                  <a:cubicBezTo>
                    <a:pt x="26191" y="251"/>
                    <a:pt x="26266" y="351"/>
                    <a:pt x="26366" y="376"/>
                  </a:cubicBezTo>
                  <a:lnTo>
                    <a:pt x="80903" y="7669"/>
                  </a:lnTo>
                  <a:lnTo>
                    <a:pt x="49349" y="15339"/>
                  </a:lnTo>
                  <a:lnTo>
                    <a:pt x="226" y="7719"/>
                  </a:lnTo>
                  <a:cubicBezTo>
                    <a:pt x="213" y="7716"/>
                    <a:pt x="199" y="7715"/>
                    <a:pt x="186" y="7715"/>
                  </a:cubicBezTo>
                  <a:cubicBezTo>
                    <a:pt x="101" y="7715"/>
                    <a:pt x="25" y="7783"/>
                    <a:pt x="25" y="7870"/>
                  </a:cubicBezTo>
                  <a:cubicBezTo>
                    <a:pt x="0" y="7970"/>
                    <a:pt x="75" y="8070"/>
                    <a:pt x="176" y="8070"/>
                  </a:cubicBezTo>
                  <a:lnTo>
                    <a:pt x="49449" y="15740"/>
                  </a:lnTo>
                  <a:cubicBezTo>
                    <a:pt x="49449" y="15740"/>
                    <a:pt x="49449" y="15740"/>
                    <a:pt x="49450" y="15740"/>
                  </a:cubicBezTo>
                  <a:cubicBezTo>
                    <a:pt x="49628" y="15740"/>
                    <a:pt x="82557" y="7770"/>
                    <a:pt x="82557" y="7770"/>
                  </a:cubicBezTo>
                  <a:lnTo>
                    <a:pt x="82582" y="7719"/>
                  </a:lnTo>
                  <a:lnTo>
                    <a:pt x="82557" y="7594"/>
                  </a:lnTo>
                  <a:cubicBezTo>
                    <a:pt x="82532" y="7544"/>
                    <a:pt x="82482" y="7519"/>
                    <a:pt x="82432" y="7494"/>
                  </a:cubicBezTo>
                  <a:lnTo>
                    <a:pt x="26416"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9" name="Google Shape;749;p69"/>
            <p:cNvSpPr/>
            <p:nvPr/>
          </p:nvSpPr>
          <p:spPr>
            <a:xfrm>
              <a:off x="3016240" y="1753925"/>
              <a:ext cx="885877" cy="428926"/>
            </a:xfrm>
            <a:custGeom>
              <a:avLst/>
              <a:gdLst/>
              <a:ahLst/>
              <a:cxnLst/>
              <a:rect l="l" t="t" r="r" b="b"/>
              <a:pathLst>
                <a:path w="37996" h="18397" extrusionOk="0">
                  <a:moveTo>
                    <a:pt x="29123" y="1"/>
                  </a:moveTo>
                  <a:lnTo>
                    <a:pt x="0" y="18397"/>
                  </a:lnTo>
                  <a:cubicBezTo>
                    <a:pt x="4511" y="18397"/>
                    <a:pt x="8923" y="17169"/>
                    <a:pt x="13158" y="15590"/>
                  </a:cubicBezTo>
                  <a:cubicBezTo>
                    <a:pt x="14862" y="14938"/>
                    <a:pt x="16517" y="14161"/>
                    <a:pt x="18221" y="13484"/>
                  </a:cubicBezTo>
                  <a:cubicBezTo>
                    <a:pt x="20101" y="12733"/>
                    <a:pt x="22005" y="12106"/>
                    <a:pt x="23910" y="11454"/>
                  </a:cubicBezTo>
                  <a:cubicBezTo>
                    <a:pt x="28472" y="9901"/>
                    <a:pt x="33434" y="8196"/>
                    <a:pt x="37995" y="6642"/>
                  </a:cubicBezTo>
                  <a:lnTo>
                    <a:pt x="29123" y="1"/>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0" name="Google Shape;750;p69"/>
            <p:cNvSpPr/>
            <p:nvPr/>
          </p:nvSpPr>
          <p:spPr>
            <a:xfrm>
              <a:off x="2790671" y="1627723"/>
              <a:ext cx="381014" cy="993965"/>
            </a:xfrm>
            <a:custGeom>
              <a:avLst/>
              <a:gdLst/>
              <a:ahLst/>
              <a:cxnLst/>
              <a:rect l="l" t="t" r="r" b="b"/>
              <a:pathLst>
                <a:path w="16342" h="42632" extrusionOk="0">
                  <a:moveTo>
                    <a:pt x="16166" y="0"/>
                  </a:moveTo>
                  <a:cubicBezTo>
                    <a:pt x="7921" y="14486"/>
                    <a:pt x="9775" y="9950"/>
                    <a:pt x="3084" y="25213"/>
                  </a:cubicBezTo>
                  <a:lnTo>
                    <a:pt x="1" y="42632"/>
                  </a:lnTo>
                  <a:cubicBezTo>
                    <a:pt x="5239" y="34963"/>
                    <a:pt x="10678" y="27444"/>
                    <a:pt x="16342" y="20075"/>
                  </a:cubicBezTo>
                  <a:lnTo>
                    <a:pt x="16342" y="176"/>
                  </a:lnTo>
                  <a:lnTo>
                    <a:pt x="16166" y="0"/>
                  </a:ln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1" name="Google Shape;751;p69"/>
            <p:cNvSpPr/>
            <p:nvPr/>
          </p:nvSpPr>
          <p:spPr>
            <a:xfrm>
              <a:off x="2815804" y="1591492"/>
              <a:ext cx="351217" cy="563897"/>
            </a:xfrm>
            <a:custGeom>
              <a:avLst/>
              <a:gdLst/>
              <a:ahLst/>
              <a:cxnLst/>
              <a:rect l="l" t="t" r="r" b="b"/>
              <a:pathLst>
                <a:path w="15064" h="24186" extrusionOk="0">
                  <a:moveTo>
                    <a:pt x="10402" y="0"/>
                  </a:moveTo>
                  <a:cubicBezTo>
                    <a:pt x="6818" y="7494"/>
                    <a:pt x="3334" y="15263"/>
                    <a:pt x="1" y="22883"/>
                  </a:cubicBezTo>
                  <a:cubicBezTo>
                    <a:pt x="652" y="23108"/>
                    <a:pt x="2908" y="24086"/>
                    <a:pt x="3434" y="24186"/>
                  </a:cubicBezTo>
                  <a:cubicBezTo>
                    <a:pt x="3585" y="23985"/>
                    <a:pt x="11329" y="8923"/>
                    <a:pt x="15063" y="1529"/>
                  </a:cubicBezTo>
                  <a:cubicBezTo>
                    <a:pt x="13710" y="777"/>
                    <a:pt x="10402" y="0"/>
                    <a:pt x="10402"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2" name="Google Shape;752;p69"/>
            <p:cNvSpPr/>
            <p:nvPr/>
          </p:nvSpPr>
          <p:spPr>
            <a:xfrm>
              <a:off x="2953710" y="1614270"/>
              <a:ext cx="437110" cy="561588"/>
            </a:xfrm>
            <a:custGeom>
              <a:avLst/>
              <a:gdLst/>
              <a:ahLst/>
              <a:cxnLst/>
              <a:rect l="l" t="t" r="r" b="b"/>
              <a:pathLst>
                <a:path w="18748" h="24087" extrusionOk="0">
                  <a:moveTo>
                    <a:pt x="18697" y="1"/>
                  </a:moveTo>
                  <a:cubicBezTo>
                    <a:pt x="12582" y="7620"/>
                    <a:pt x="5815" y="15740"/>
                    <a:pt x="0" y="23610"/>
                  </a:cubicBezTo>
                  <a:lnTo>
                    <a:pt x="3334" y="24086"/>
                  </a:lnTo>
                  <a:cubicBezTo>
                    <a:pt x="3334" y="24086"/>
                    <a:pt x="13434" y="17495"/>
                    <a:pt x="18722" y="14261"/>
                  </a:cubicBezTo>
                  <a:cubicBezTo>
                    <a:pt x="18747" y="9976"/>
                    <a:pt x="18697" y="4286"/>
                    <a:pt x="18697"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3" name="Google Shape;753;p69"/>
            <p:cNvSpPr/>
            <p:nvPr/>
          </p:nvSpPr>
          <p:spPr>
            <a:xfrm>
              <a:off x="2921583" y="1608442"/>
              <a:ext cx="468072" cy="564479"/>
            </a:xfrm>
            <a:custGeom>
              <a:avLst/>
              <a:gdLst/>
              <a:ahLst/>
              <a:cxnLst/>
              <a:rect l="l" t="t" r="r" b="b"/>
              <a:pathLst>
                <a:path w="20076" h="24211" extrusionOk="0">
                  <a:moveTo>
                    <a:pt x="18998" y="0"/>
                  </a:moveTo>
                  <a:lnTo>
                    <a:pt x="0" y="23659"/>
                  </a:lnTo>
                  <a:lnTo>
                    <a:pt x="1128" y="24211"/>
                  </a:lnTo>
                  <a:lnTo>
                    <a:pt x="20075" y="251"/>
                  </a:lnTo>
                  <a:lnTo>
                    <a:pt x="18998" y="0"/>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4" name="Google Shape;754;p69"/>
            <p:cNvSpPr/>
            <p:nvPr/>
          </p:nvSpPr>
          <p:spPr>
            <a:xfrm>
              <a:off x="3117332" y="1881922"/>
              <a:ext cx="808727" cy="1511092"/>
            </a:xfrm>
            <a:custGeom>
              <a:avLst/>
              <a:gdLst/>
              <a:ahLst/>
              <a:cxnLst/>
              <a:rect l="l" t="t" r="r" b="b"/>
              <a:pathLst>
                <a:path w="34687" h="64812" extrusionOk="0">
                  <a:moveTo>
                    <a:pt x="34208" y="0"/>
                  </a:moveTo>
                  <a:cubicBezTo>
                    <a:pt x="34159" y="0"/>
                    <a:pt x="34109" y="8"/>
                    <a:pt x="34060" y="25"/>
                  </a:cubicBezTo>
                  <a:lnTo>
                    <a:pt x="1028" y="11804"/>
                  </a:lnTo>
                  <a:lnTo>
                    <a:pt x="0" y="64060"/>
                  </a:lnTo>
                  <a:lnTo>
                    <a:pt x="1178" y="64812"/>
                  </a:lnTo>
                  <a:lnTo>
                    <a:pt x="34060" y="52506"/>
                  </a:lnTo>
                  <a:cubicBezTo>
                    <a:pt x="34436" y="52356"/>
                    <a:pt x="34687" y="52005"/>
                    <a:pt x="34687" y="51604"/>
                  </a:cubicBezTo>
                  <a:lnTo>
                    <a:pt x="34687" y="476"/>
                  </a:lnTo>
                  <a:cubicBezTo>
                    <a:pt x="34687" y="203"/>
                    <a:pt x="34459" y="0"/>
                    <a:pt x="34208"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5" name="Google Shape;755;p69"/>
            <p:cNvSpPr/>
            <p:nvPr/>
          </p:nvSpPr>
          <p:spPr>
            <a:xfrm>
              <a:off x="3244117" y="2073568"/>
              <a:ext cx="596048" cy="388591"/>
            </a:xfrm>
            <a:custGeom>
              <a:avLst/>
              <a:gdLst/>
              <a:ahLst/>
              <a:cxnLst/>
              <a:rect l="l" t="t" r="r" b="b"/>
              <a:pathLst>
                <a:path w="25565" h="16667" extrusionOk="0">
                  <a:moveTo>
                    <a:pt x="25565" y="0"/>
                  </a:moveTo>
                  <a:lnTo>
                    <a:pt x="1" y="8697"/>
                  </a:lnTo>
                  <a:lnTo>
                    <a:pt x="1" y="16667"/>
                  </a:lnTo>
                  <a:lnTo>
                    <a:pt x="25565" y="7744"/>
                  </a:lnTo>
                  <a:lnTo>
                    <a:pt x="25565" y="0"/>
                  </a:ln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6" name="Google Shape;756;p69"/>
            <p:cNvSpPr/>
            <p:nvPr/>
          </p:nvSpPr>
          <p:spPr>
            <a:xfrm>
              <a:off x="3244117" y="2303194"/>
              <a:ext cx="596048" cy="244877"/>
            </a:xfrm>
            <a:custGeom>
              <a:avLst/>
              <a:gdLst/>
              <a:ahLst/>
              <a:cxnLst/>
              <a:rect l="l" t="t" r="r" b="b"/>
              <a:pathLst>
                <a:path w="25565" h="10503" extrusionOk="0">
                  <a:moveTo>
                    <a:pt x="25565" y="1"/>
                  </a:moveTo>
                  <a:lnTo>
                    <a:pt x="1" y="8698"/>
                  </a:lnTo>
                  <a:lnTo>
                    <a:pt x="1" y="10502"/>
                  </a:lnTo>
                  <a:lnTo>
                    <a:pt x="25565" y="1605"/>
                  </a:lnTo>
                  <a:lnTo>
                    <a:pt x="25565" y="1"/>
                  </a:ln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7" name="Google Shape;757;p69"/>
            <p:cNvSpPr/>
            <p:nvPr/>
          </p:nvSpPr>
          <p:spPr>
            <a:xfrm>
              <a:off x="3829616" y="2993422"/>
              <a:ext cx="74235" cy="113847"/>
            </a:xfrm>
            <a:custGeom>
              <a:avLst/>
              <a:gdLst/>
              <a:ahLst/>
              <a:cxnLst/>
              <a:rect l="l" t="t" r="r" b="b"/>
              <a:pathLst>
                <a:path w="3184" h="4883" extrusionOk="0">
                  <a:moveTo>
                    <a:pt x="2987" y="0"/>
                  </a:moveTo>
                  <a:cubicBezTo>
                    <a:pt x="2962" y="0"/>
                    <a:pt x="2935" y="7"/>
                    <a:pt x="2908" y="20"/>
                  </a:cubicBezTo>
                  <a:cubicBezTo>
                    <a:pt x="577" y="872"/>
                    <a:pt x="1" y="3078"/>
                    <a:pt x="201" y="4732"/>
                  </a:cubicBezTo>
                  <a:cubicBezTo>
                    <a:pt x="226" y="4807"/>
                    <a:pt x="301" y="4882"/>
                    <a:pt x="402" y="4882"/>
                  </a:cubicBezTo>
                  <a:lnTo>
                    <a:pt x="427" y="4882"/>
                  </a:lnTo>
                  <a:cubicBezTo>
                    <a:pt x="527" y="4857"/>
                    <a:pt x="577" y="4782"/>
                    <a:pt x="577" y="4682"/>
                  </a:cubicBezTo>
                  <a:cubicBezTo>
                    <a:pt x="377" y="3103"/>
                    <a:pt x="928" y="1123"/>
                    <a:pt x="3033" y="346"/>
                  </a:cubicBezTo>
                  <a:cubicBezTo>
                    <a:pt x="3133" y="321"/>
                    <a:pt x="3184" y="220"/>
                    <a:pt x="3133" y="120"/>
                  </a:cubicBezTo>
                  <a:cubicBezTo>
                    <a:pt x="3115" y="47"/>
                    <a:pt x="3056" y="0"/>
                    <a:pt x="2987" y="0"/>
                  </a:cubicBezTo>
                  <a:close/>
                </a:path>
              </a:pathLst>
            </a:custGeom>
            <a:solidFill>
              <a:srgbClr val="CE2D3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8" name="Google Shape;758;p69"/>
            <p:cNvSpPr/>
            <p:nvPr/>
          </p:nvSpPr>
          <p:spPr>
            <a:xfrm>
              <a:off x="3214904" y="2024234"/>
              <a:ext cx="119233" cy="1012337"/>
            </a:xfrm>
            <a:custGeom>
              <a:avLst/>
              <a:gdLst/>
              <a:ahLst/>
              <a:cxnLst/>
              <a:rect l="l" t="t" r="r" b="b"/>
              <a:pathLst>
                <a:path w="5114" h="43420" extrusionOk="0">
                  <a:moveTo>
                    <a:pt x="1911" y="0"/>
                  </a:moveTo>
                  <a:cubicBezTo>
                    <a:pt x="1876" y="0"/>
                    <a:pt x="1841" y="18"/>
                    <a:pt x="1805" y="36"/>
                  </a:cubicBezTo>
                  <a:lnTo>
                    <a:pt x="101" y="1063"/>
                  </a:lnTo>
                  <a:cubicBezTo>
                    <a:pt x="1" y="1139"/>
                    <a:pt x="1" y="1314"/>
                    <a:pt x="126" y="1364"/>
                  </a:cubicBezTo>
                  <a:cubicBezTo>
                    <a:pt x="1103" y="1690"/>
                    <a:pt x="2306" y="2843"/>
                    <a:pt x="2557" y="4497"/>
                  </a:cubicBezTo>
                  <a:cubicBezTo>
                    <a:pt x="2958" y="7229"/>
                    <a:pt x="2808" y="43420"/>
                    <a:pt x="2808" y="43420"/>
                  </a:cubicBezTo>
                  <a:lnTo>
                    <a:pt x="3685" y="41740"/>
                  </a:lnTo>
                  <a:lnTo>
                    <a:pt x="4712" y="42743"/>
                  </a:lnTo>
                  <a:lnTo>
                    <a:pt x="4788" y="5875"/>
                  </a:lnTo>
                  <a:cubicBezTo>
                    <a:pt x="4788" y="5875"/>
                    <a:pt x="5113" y="1339"/>
                    <a:pt x="1955" y="11"/>
                  </a:cubicBezTo>
                  <a:cubicBezTo>
                    <a:pt x="1941" y="3"/>
                    <a:pt x="1926" y="0"/>
                    <a:pt x="1911"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9" name="Google Shape;759;p69"/>
            <p:cNvSpPr/>
            <p:nvPr/>
          </p:nvSpPr>
          <p:spPr>
            <a:xfrm>
              <a:off x="2792443" y="1577107"/>
              <a:ext cx="268822" cy="547903"/>
            </a:xfrm>
            <a:custGeom>
              <a:avLst/>
              <a:gdLst/>
              <a:ahLst/>
              <a:cxnLst/>
              <a:rect l="l" t="t" r="r" b="b"/>
              <a:pathLst>
                <a:path w="11530" h="23500" extrusionOk="0">
                  <a:moveTo>
                    <a:pt x="10681" y="0"/>
                  </a:moveTo>
                  <a:cubicBezTo>
                    <a:pt x="10558" y="0"/>
                    <a:pt x="10436" y="72"/>
                    <a:pt x="10376" y="191"/>
                  </a:cubicBezTo>
                  <a:lnTo>
                    <a:pt x="0" y="22547"/>
                  </a:lnTo>
                  <a:lnTo>
                    <a:pt x="1003" y="23500"/>
                  </a:lnTo>
                  <a:lnTo>
                    <a:pt x="11454" y="617"/>
                  </a:lnTo>
                  <a:cubicBezTo>
                    <a:pt x="11529" y="417"/>
                    <a:pt x="11429" y="216"/>
                    <a:pt x="11228" y="141"/>
                  </a:cubicBezTo>
                  <a:cubicBezTo>
                    <a:pt x="11103" y="91"/>
                    <a:pt x="10928" y="41"/>
                    <a:pt x="10777" y="16"/>
                  </a:cubicBezTo>
                  <a:cubicBezTo>
                    <a:pt x="10746" y="5"/>
                    <a:pt x="10713" y="0"/>
                    <a:pt x="10681"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0" name="Google Shape;760;p69"/>
            <p:cNvSpPr/>
            <p:nvPr/>
          </p:nvSpPr>
          <p:spPr>
            <a:xfrm>
              <a:off x="2792443" y="2102781"/>
              <a:ext cx="352383" cy="1296314"/>
            </a:xfrm>
            <a:custGeom>
              <a:avLst/>
              <a:gdLst/>
              <a:ahLst/>
              <a:cxnLst/>
              <a:rect l="l" t="t" r="r" b="b"/>
              <a:pathLst>
                <a:path w="15114" h="55600" extrusionOk="0">
                  <a:moveTo>
                    <a:pt x="0" y="0"/>
                  </a:moveTo>
                  <a:lnTo>
                    <a:pt x="0" y="50427"/>
                  </a:lnTo>
                  <a:cubicBezTo>
                    <a:pt x="0" y="53810"/>
                    <a:pt x="4261" y="55113"/>
                    <a:pt x="6567" y="55314"/>
                  </a:cubicBezTo>
                  <a:cubicBezTo>
                    <a:pt x="8206" y="55473"/>
                    <a:pt x="9947" y="55599"/>
                    <a:pt x="11623" y="55599"/>
                  </a:cubicBezTo>
                  <a:cubicBezTo>
                    <a:pt x="12841" y="55599"/>
                    <a:pt x="14026" y="55533"/>
                    <a:pt x="15113" y="55364"/>
                  </a:cubicBezTo>
                  <a:lnTo>
                    <a:pt x="15113" y="2281"/>
                  </a:lnTo>
                  <a:cubicBezTo>
                    <a:pt x="13550" y="2660"/>
                    <a:pt x="11819" y="2840"/>
                    <a:pt x="10131" y="2840"/>
                  </a:cubicBezTo>
                  <a:cubicBezTo>
                    <a:pt x="9139" y="2840"/>
                    <a:pt x="8162" y="2777"/>
                    <a:pt x="7243" y="2657"/>
                  </a:cubicBezTo>
                  <a:cubicBezTo>
                    <a:pt x="4537" y="2306"/>
                    <a:pt x="1855" y="1454"/>
                    <a:pt x="0"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1" name="Google Shape;761;p69"/>
            <p:cNvSpPr/>
            <p:nvPr/>
          </p:nvSpPr>
          <p:spPr>
            <a:xfrm>
              <a:off x="3152374" y="3107827"/>
              <a:ext cx="2942166" cy="556296"/>
            </a:xfrm>
            <a:custGeom>
              <a:avLst/>
              <a:gdLst/>
              <a:ahLst/>
              <a:cxnLst/>
              <a:rect l="l" t="t" r="r" b="b"/>
              <a:pathLst>
                <a:path w="126192" h="23860" extrusionOk="0">
                  <a:moveTo>
                    <a:pt x="19926" y="0"/>
                  </a:moveTo>
                  <a:lnTo>
                    <a:pt x="1" y="23860"/>
                  </a:lnTo>
                  <a:lnTo>
                    <a:pt x="1" y="23860"/>
                  </a:lnTo>
                  <a:lnTo>
                    <a:pt x="59124" y="17770"/>
                  </a:lnTo>
                  <a:lnTo>
                    <a:pt x="59124" y="17770"/>
                  </a:lnTo>
                  <a:cubicBezTo>
                    <a:pt x="59124" y="17770"/>
                    <a:pt x="59057" y="21542"/>
                    <a:pt x="62471" y="21542"/>
                  </a:cubicBezTo>
                  <a:cubicBezTo>
                    <a:pt x="62664" y="21542"/>
                    <a:pt x="62868" y="21530"/>
                    <a:pt x="63084" y="21504"/>
                  </a:cubicBezTo>
                  <a:cubicBezTo>
                    <a:pt x="67119" y="21053"/>
                    <a:pt x="67044" y="17770"/>
                    <a:pt x="67044" y="17770"/>
                  </a:cubicBezTo>
                  <a:lnTo>
                    <a:pt x="67044" y="17770"/>
                  </a:lnTo>
                  <a:lnTo>
                    <a:pt x="126192" y="23860"/>
                  </a:lnTo>
                  <a:lnTo>
                    <a:pt x="114412" y="0"/>
                  </a:ln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2" name="Google Shape;762;p69"/>
            <p:cNvSpPr/>
            <p:nvPr/>
          </p:nvSpPr>
          <p:spPr>
            <a:xfrm>
              <a:off x="3227167" y="3179217"/>
              <a:ext cx="1396009" cy="234246"/>
            </a:xfrm>
            <a:custGeom>
              <a:avLst/>
              <a:gdLst/>
              <a:ahLst/>
              <a:cxnLst/>
              <a:rect l="l" t="t" r="r" b="b"/>
              <a:pathLst>
                <a:path w="59876" h="10047" extrusionOk="0">
                  <a:moveTo>
                    <a:pt x="30427" y="1"/>
                  </a:moveTo>
                  <a:cubicBezTo>
                    <a:pt x="16518" y="1"/>
                    <a:pt x="4136" y="3906"/>
                    <a:pt x="4136" y="3906"/>
                  </a:cubicBezTo>
                  <a:lnTo>
                    <a:pt x="1" y="8868"/>
                  </a:lnTo>
                  <a:cubicBezTo>
                    <a:pt x="11249" y="5952"/>
                    <a:pt x="21246" y="4943"/>
                    <a:pt x="29695" y="4943"/>
                  </a:cubicBezTo>
                  <a:cubicBezTo>
                    <a:pt x="48696" y="4943"/>
                    <a:pt x="59876" y="10046"/>
                    <a:pt x="59876" y="10046"/>
                  </a:cubicBezTo>
                  <a:cubicBezTo>
                    <a:pt x="52306" y="2228"/>
                    <a:pt x="40931" y="1"/>
                    <a:pt x="30427"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3" name="Google Shape;763;p69"/>
            <p:cNvSpPr/>
            <p:nvPr/>
          </p:nvSpPr>
          <p:spPr>
            <a:xfrm>
              <a:off x="3157060" y="3358646"/>
              <a:ext cx="1622141" cy="192698"/>
            </a:xfrm>
            <a:custGeom>
              <a:avLst/>
              <a:gdLst/>
              <a:ahLst/>
              <a:cxnLst/>
              <a:rect l="l" t="t" r="r" b="b"/>
              <a:pathLst>
                <a:path w="69575" h="8265" extrusionOk="0">
                  <a:moveTo>
                    <a:pt x="35201" y="1"/>
                  </a:moveTo>
                  <a:cubicBezTo>
                    <a:pt x="19306" y="1"/>
                    <a:pt x="3008" y="3779"/>
                    <a:pt x="3008" y="3779"/>
                  </a:cubicBezTo>
                  <a:lnTo>
                    <a:pt x="0" y="7739"/>
                  </a:lnTo>
                  <a:lnTo>
                    <a:pt x="3835" y="8265"/>
                  </a:lnTo>
                  <a:cubicBezTo>
                    <a:pt x="3835" y="8265"/>
                    <a:pt x="69575" y="6736"/>
                    <a:pt x="51254" y="1774"/>
                  </a:cubicBezTo>
                  <a:cubicBezTo>
                    <a:pt x="46454" y="478"/>
                    <a:pt x="40853" y="1"/>
                    <a:pt x="35201"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4" name="Google Shape;764;p69"/>
            <p:cNvSpPr/>
            <p:nvPr/>
          </p:nvSpPr>
          <p:spPr>
            <a:xfrm>
              <a:off x="4623129" y="3179217"/>
              <a:ext cx="1396592" cy="234246"/>
            </a:xfrm>
            <a:custGeom>
              <a:avLst/>
              <a:gdLst/>
              <a:ahLst/>
              <a:cxnLst/>
              <a:rect l="l" t="t" r="r" b="b"/>
              <a:pathLst>
                <a:path w="59901" h="10047" extrusionOk="0">
                  <a:moveTo>
                    <a:pt x="29460" y="1"/>
                  </a:moveTo>
                  <a:cubicBezTo>
                    <a:pt x="18958" y="1"/>
                    <a:pt x="7582" y="2228"/>
                    <a:pt x="1" y="10046"/>
                  </a:cubicBezTo>
                  <a:cubicBezTo>
                    <a:pt x="1" y="10046"/>
                    <a:pt x="11192" y="4943"/>
                    <a:pt x="30201" y="4943"/>
                  </a:cubicBezTo>
                  <a:cubicBezTo>
                    <a:pt x="38654" y="4943"/>
                    <a:pt x="48653" y="5952"/>
                    <a:pt x="59901" y="8868"/>
                  </a:cubicBezTo>
                  <a:lnTo>
                    <a:pt x="55741" y="3906"/>
                  </a:lnTo>
                  <a:cubicBezTo>
                    <a:pt x="55741" y="3906"/>
                    <a:pt x="43367" y="1"/>
                    <a:pt x="29460"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5" name="Google Shape;765;p69"/>
            <p:cNvSpPr/>
            <p:nvPr/>
          </p:nvSpPr>
          <p:spPr>
            <a:xfrm>
              <a:off x="4467714" y="3358646"/>
              <a:ext cx="1622141" cy="192698"/>
            </a:xfrm>
            <a:custGeom>
              <a:avLst/>
              <a:gdLst/>
              <a:ahLst/>
              <a:cxnLst/>
              <a:rect l="l" t="t" r="r" b="b"/>
              <a:pathLst>
                <a:path w="69575" h="8265" extrusionOk="0">
                  <a:moveTo>
                    <a:pt x="34353" y="1"/>
                  </a:moveTo>
                  <a:cubicBezTo>
                    <a:pt x="28698" y="1"/>
                    <a:pt x="23095" y="478"/>
                    <a:pt x="18296" y="1774"/>
                  </a:cubicBezTo>
                  <a:cubicBezTo>
                    <a:pt x="0" y="6736"/>
                    <a:pt x="65715" y="8265"/>
                    <a:pt x="65715" y="8265"/>
                  </a:cubicBezTo>
                  <a:lnTo>
                    <a:pt x="69574" y="7739"/>
                  </a:lnTo>
                  <a:lnTo>
                    <a:pt x="66567" y="3779"/>
                  </a:lnTo>
                  <a:cubicBezTo>
                    <a:pt x="66567" y="3779"/>
                    <a:pt x="50255" y="1"/>
                    <a:pt x="34353"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6" name="Google Shape;766;p69"/>
            <p:cNvSpPr/>
            <p:nvPr/>
          </p:nvSpPr>
          <p:spPr>
            <a:xfrm>
              <a:off x="4623129" y="3270097"/>
              <a:ext cx="1480736" cy="353712"/>
            </a:xfrm>
            <a:custGeom>
              <a:avLst/>
              <a:gdLst/>
              <a:ahLst/>
              <a:cxnLst/>
              <a:rect l="l" t="t" r="r" b="b"/>
              <a:pathLst>
                <a:path w="63510" h="15171" extrusionOk="0">
                  <a:moveTo>
                    <a:pt x="26082" y="0"/>
                  </a:moveTo>
                  <a:cubicBezTo>
                    <a:pt x="16651" y="0"/>
                    <a:pt x="7066" y="1500"/>
                    <a:pt x="1" y="6148"/>
                  </a:cubicBezTo>
                  <a:lnTo>
                    <a:pt x="3760" y="9732"/>
                  </a:lnTo>
                  <a:lnTo>
                    <a:pt x="63510" y="15171"/>
                  </a:lnTo>
                  <a:cubicBezTo>
                    <a:pt x="63510" y="15171"/>
                    <a:pt x="63485" y="13642"/>
                    <a:pt x="62908" y="11537"/>
                  </a:cubicBezTo>
                  <a:cubicBezTo>
                    <a:pt x="49099" y="7602"/>
                    <a:pt x="21981" y="4970"/>
                    <a:pt x="21981" y="4970"/>
                  </a:cubicBezTo>
                  <a:cubicBezTo>
                    <a:pt x="23079" y="4933"/>
                    <a:pt x="24179" y="4916"/>
                    <a:pt x="25279" y="4916"/>
                  </a:cubicBezTo>
                  <a:cubicBezTo>
                    <a:pt x="40634" y="4916"/>
                    <a:pt x="55927" y="8320"/>
                    <a:pt x="62382" y="9958"/>
                  </a:cubicBezTo>
                  <a:cubicBezTo>
                    <a:pt x="61931" y="8729"/>
                    <a:pt x="60803" y="6248"/>
                    <a:pt x="59901" y="4970"/>
                  </a:cubicBezTo>
                  <a:cubicBezTo>
                    <a:pt x="59901" y="4970"/>
                    <a:pt x="43248" y="0"/>
                    <a:pt x="26082"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7" name="Google Shape;767;p69"/>
            <p:cNvSpPr/>
            <p:nvPr/>
          </p:nvSpPr>
          <p:spPr>
            <a:xfrm>
              <a:off x="4623129" y="3163456"/>
              <a:ext cx="1356863" cy="250007"/>
            </a:xfrm>
            <a:custGeom>
              <a:avLst/>
              <a:gdLst/>
              <a:ahLst/>
              <a:cxnLst/>
              <a:rect l="l" t="t" r="r" b="b"/>
              <a:pathLst>
                <a:path w="58197" h="10723" extrusionOk="0">
                  <a:moveTo>
                    <a:pt x="29555" y="0"/>
                  </a:moveTo>
                  <a:cubicBezTo>
                    <a:pt x="6488" y="0"/>
                    <a:pt x="1" y="10722"/>
                    <a:pt x="1" y="10722"/>
                  </a:cubicBezTo>
                  <a:cubicBezTo>
                    <a:pt x="7578" y="3774"/>
                    <a:pt x="18161" y="1662"/>
                    <a:pt x="28228" y="1662"/>
                  </a:cubicBezTo>
                  <a:cubicBezTo>
                    <a:pt x="43833" y="1662"/>
                    <a:pt x="58197" y="6737"/>
                    <a:pt x="58197" y="6737"/>
                  </a:cubicBezTo>
                  <a:lnTo>
                    <a:pt x="58197" y="4281"/>
                  </a:lnTo>
                  <a:cubicBezTo>
                    <a:pt x="46599" y="1170"/>
                    <a:pt x="37172" y="0"/>
                    <a:pt x="29555"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8" name="Google Shape;768;p69"/>
            <p:cNvSpPr/>
            <p:nvPr/>
          </p:nvSpPr>
          <p:spPr>
            <a:xfrm>
              <a:off x="3142442" y="3270097"/>
              <a:ext cx="1480736" cy="353712"/>
            </a:xfrm>
            <a:custGeom>
              <a:avLst/>
              <a:gdLst/>
              <a:ahLst/>
              <a:cxnLst/>
              <a:rect l="l" t="t" r="r" b="b"/>
              <a:pathLst>
                <a:path w="63510" h="15171" extrusionOk="0">
                  <a:moveTo>
                    <a:pt x="37436" y="0"/>
                  </a:moveTo>
                  <a:cubicBezTo>
                    <a:pt x="20277" y="0"/>
                    <a:pt x="3635" y="4970"/>
                    <a:pt x="3635" y="4970"/>
                  </a:cubicBezTo>
                  <a:cubicBezTo>
                    <a:pt x="2708" y="6248"/>
                    <a:pt x="1605" y="8729"/>
                    <a:pt x="1129" y="9958"/>
                  </a:cubicBezTo>
                  <a:cubicBezTo>
                    <a:pt x="7583" y="8320"/>
                    <a:pt x="22877" y="4916"/>
                    <a:pt x="38231" y="4916"/>
                  </a:cubicBezTo>
                  <a:cubicBezTo>
                    <a:pt x="39332" y="4916"/>
                    <a:pt x="40432" y="4933"/>
                    <a:pt x="41530" y="4970"/>
                  </a:cubicBezTo>
                  <a:cubicBezTo>
                    <a:pt x="41530" y="4970"/>
                    <a:pt x="14412" y="7602"/>
                    <a:pt x="627" y="11537"/>
                  </a:cubicBezTo>
                  <a:cubicBezTo>
                    <a:pt x="51" y="13642"/>
                    <a:pt x="1" y="15171"/>
                    <a:pt x="1" y="15171"/>
                  </a:cubicBezTo>
                  <a:lnTo>
                    <a:pt x="59776" y="9732"/>
                  </a:lnTo>
                  <a:lnTo>
                    <a:pt x="63510" y="6148"/>
                  </a:lnTo>
                  <a:cubicBezTo>
                    <a:pt x="56445" y="1500"/>
                    <a:pt x="46862" y="0"/>
                    <a:pt x="37436"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9" name="Google Shape;769;p69"/>
            <p:cNvSpPr/>
            <p:nvPr/>
          </p:nvSpPr>
          <p:spPr>
            <a:xfrm>
              <a:off x="3266336" y="3163456"/>
              <a:ext cx="1356840" cy="250007"/>
            </a:xfrm>
            <a:custGeom>
              <a:avLst/>
              <a:gdLst/>
              <a:ahLst/>
              <a:cxnLst/>
              <a:rect l="l" t="t" r="r" b="b"/>
              <a:pathLst>
                <a:path w="58196" h="10723" extrusionOk="0">
                  <a:moveTo>
                    <a:pt x="28642" y="0"/>
                  </a:moveTo>
                  <a:cubicBezTo>
                    <a:pt x="21024" y="0"/>
                    <a:pt x="11598" y="1170"/>
                    <a:pt x="0" y="4281"/>
                  </a:cubicBezTo>
                  <a:lnTo>
                    <a:pt x="0" y="6737"/>
                  </a:lnTo>
                  <a:cubicBezTo>
                    <a:pt x="0" y="6737"/>
                    <a:pt x="14364" y="1662"/>
                    <a:pt x="29969" y="1662"/>
                  </a:cubicBezTo>
                  <a:cubicBezTo>
                    <a:pt x="40036" y="1662"/>
                    <a:pt x="50619" y="3774"/>
                    <a:pt x="58196" y="10722"/>
                  </a:cubicBezTo>
                  <a:cubicBezTo>
                    <a:pt x="58196" y="10722"/>
                    <a:pt x="51709" y="0"/>
                    <a:pt x="28642"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0" name="Google Shape;770;p69"/>
            <p:cNvSpPr/>
            <p:nvPr/>
          </p:nvSpPr>
          <p:spPr>
            <a:xfrm>
              <a:off x="3266336" y="2663521"/>
              <a:ext cx="2713679" cy="749950"/>
            </a:xfrm>
            <a:custGeom>
              <a:avLst/>
              <a:gdLst/>
              <a:ahLst/>
              <a:cxnLst/>
              <a:rect l="l" t="t" r="r" b="b"/>
              <a:pathLst>
                <a:path w="116392" h="32166" extrusionOk="0">
                  <a:moveTo>
                    <a:pt x="38985" y="0"/>
                  </a:moveTo>
                  <a:cubicBezTo>
                    <a:pt x="26331" y="0"/>
                    <a:pt x="15564" y="5473"/>
                    <a:pt x="15564" y="5473"/>
                  </a:cubicBezTo>
                  <a:lnTo>
                    <a:pt x="0" y="25724"/>
                  </a:lnTo>
                  <a:lnTo>
                    <a:pt x="0" y="25724"/>
                  </a:lnTo>
                  <a:cubicBezTo>
                    <a:pt x="11598" y="22613"/>
                    <a:pt x="21024" y="21443"/>
                    <a:pt x="28642" y="21443"/>
                  </a:cubicBezTo>
                  <a:cubicBezTo>
                    <a:pt x="51709" y="21443"/>
                    <a:pt x="58196" y="32165"/>
                    <a:pt x="58196" y="32165"/>
                  </a:cubicBezTo>
                  <a:cubicBezTo>
                    <a:pt x="58196" y="32165"/>
                    <a:pt x="64683" y="21443"/>
                    <a:pt x="87750" y="21443"/>
                  </a:cubicBezTo>
                  <a:cubicBezTo>
                    <a:pt x="95367" y="21443"/>
                    <a:pt x="104794" y="22613"/>
                    <a:pt x="116392" y="25724"/>
                  </a:cubicBezTo>
                  <a:lnTo>
                    <a:pt x="116392" y="25724"/>
                  </a:lnTo>
                  <a:lnTo>
                    <a:pt x="100828" y="5473"/>
                  </a:lnTo>
                  <a:cubicBezTo>
                    <a:pt x="100828" y="5473"/>
                    <a:pt x="90060" y="0"/>
                    <a:pt x="77406" y="0"/>
                  </a:cubicBezTo>
                  <a:cubicBezTo>
                    <a:pt x="71105" y="0"/>
                    <a:pt x="64336" y="1357"/>
                    <a:pt x="58196" y="5423"/>
                  </a:cubicBezTo>
                  <a:cubicBezTo>
                    <a:pt x="52056" y="1357"/>
                    <a:pt x="45287" y="0"/>
                    <a:pt x="38985"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1" name="Google Shape;771;p69"/>
            <p:cNvSpPr/>
            <p:nvPr/>
          </p:nvSpPr>
          <p:spPr>
            <a:xfrm>
              <a:off x="4490492" y="3413435"/>
              <a:ext cx="260056" cy="172974"/>
            </a:xfrm>
            <a:custGeom>
              <a:avLst/>
              <a:gdLst/>
              <a:ahLst/>
              <a:cxnLst/>
              <a:rect l="l" t="t" r="r" b="b"/>
              <a:pathLst>
                <a:path w="11154" h="7419" extrusionOk="0">
                  <a:moveTo>
                    <a:pt x="5690" y="0"/>
                  </a:moveTo>
                  <a:lnTo>
                    <a:pt x="1" y="5464"/>
                  </a:lnTo>
                  <a:lnTo>
                    <a:pt x="1605" y="7419"/>
                  </a:lnTo>
                  <a:lnTo>
                    <a:pt x="5690" y="3133"/>
                  </a:lnTo>
                  <a:lnTo>
                    <a:pt x="9449" y="6792"/>
                  </a:lnTo>
                  <a:lnTo>
                    <a:pt x="11154" y="5188"/>
                  </a:lnTo>
                  <a:lnTo>
                    <a:pt x="5690" y="0"/>
                  </a:ln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2" name="Google Shape;772;p69"/>
            <p:cNvSpPr/>
            <p:nvPr/>
          </p:nvSpPr>
          <p:spPr>
            <a:xfrm>
              <a:off x="3266336" y="3309335"/>
              <a:ext cx="1269782" cy="104125"/>
            </a:xfrm>
            <a:custGeom>
              <a:avLst/>
              <a:gdLst/>
              <a:ahLst/>
              <a:cxnLst/>
              <a:rect l="l" t="t" r="r" b="b"/>
              <a:pathLst>
                <a:path w="54462" h="4466" extrusionOk="0">
                  <a:moveTo>
                    <a:pt x="32373" y="1"/>
                  </a:moveTo>
                  <a:cubicBezTo>
                    <a:pt x="30718" y="1"/>
                    <a:pt x="29040" y="44"/>
                    <a:pt x="27369" y="129"/>
                  </a:cubicBezTo>
                  <a:cubicBezTo>
                    <a:pt x="23885" y="330"/>
                    <a:pt x="20451" y="681"/>
                    <a:pt x="17218" y="1132"/>
                  </a:cubicBezTo>
                  <a:cubicBezTo>
                    <a:pt x="13985" y="1558"/>
                    <a:pt x="11003" y="2109"/>
                    <a:pt x="8446" y="2585"/>
                  </a:cubicBezTo>
                  <a:cubicBezTo>
                    <a:pt x="5915" y="3087"/>
                    <a:pt x="3785" y="3563"/>
                    <a:pt x="2306" y="3914"/>
                  </a:cubicBezTo>
                  <a:cubicBezTo>
                    <a:pt x="827" y="4265"/>
                    <a:pt x="0" y="4465"/>
                    <a:pt x="0" y="4465"/>
                  </a:cubicBezTo>
                  <a:cubicBezTo>
                    <a:pt x="0" y="4465"/>
                    <a:pt x="852" y="4290"/>
                    <a:pt x="2331" y="3989"/>
                  </a:cubicBezTo>
                  <a:cubicBezTo>
                    <a:pt x="3083" y="3864"/>
                    <a:pt x="3985" y="3688"/>
                    <a:pt x="5013" y="3488"/>
                  </a:cubicBezTo>
                  <a:cubicBezTo>
                    <a:pt x="6065" y="3287"/>
                    <a:pt x="7218" y="3062"/>
                    <a:pt x="8496" y="2836"/>
                  </a:cubicBezTo>
                  <a:cubicBezTo>
                    <a:pt x="9775" y="2610"/>
                    <a:pt x="11178" y="2385"/>
                    <a:pt x="12632" y="2159"/>
                  </a:cubicBezTo>
                  <a:cubicBezTo>
                    <a:pt x="14110" y="1934"/>
                    <a:pt x="15664" y="1733"/>
                    <a:pt x="17268" y="1508"/>
                  </a:cubicBezTo>
                  <a:cubicBezTo>
                    <a:pt x="20501" y="1107"/>
                    <a:pt x="23935" y="756"/>
                    <a:pt x="27394" y="605"/>
                  </a:cubicBezTo>
                  <a:cubicBezTo>
                    <a:pt x="29282" y="495"/>
                    <a:pt x="31185" y="438"/>
                    <a:pt x="33053" y="438"/>
                  </a:cubicBezTo>
                  <a:cubicBezTo>
                    <a:pt x="34582" y="438"/>
                    <a:pt x="36089" y="476"/>
                    <a:pt x="37544" y="555"/>
                  </a:cubicBezTo>
                  <a:cubicBezTo>
                    <a:pt x="39148" y="655"/>
                    <a:pt x="40702" y="781"/>
                    <a:pt x="42181" y="956"/>
                  </a:cubicBezTo>
                  <a:cubicBezTo>
                    <a:pt x="43659" y="1157"/>
                    <a:pt x="45038" y="1382"/>
                    <a:pt x="46316" y="1658"/>
                  </a:cubicBezTo>
                  <a:cubicBezTo>
                    <a:pt x="46943" y="1783"/>
                    <a:pt x="47544" y="1959"/>
                    <a:pt x="48121" y="2084"/>
                  </a:cubicBezTo>
                  <a:cubicBezTo>
                    <a:pt x="48672" y="2260"/>
                    <a:pt x="49223" y="2385"/>
                    <a:pt x="49725" y="2560"/>
                  </a:cubicBezTo>
                  <a:cubicBezTo>
                    <a:pt x="50727" y="2861"/>
                    <a:pt x="51604" y="3187"/>
                    <a:pt x="52306" y="3488"/>
                  </a:cubicBezTo>
                  <a:cubicBezTo>
                    <a:pt x="52632" y="3638"/>
                    <a:pt x="52958" y="3763"/>
                    <a:pt x="53233" y="3864"/>
                  </a:cubicBezTo>
                  <a:cubicBezTo>
                    <a:pt x="53484" y="3989"/>
                    <a:pt x="53710" y="4114"/>
                    <a:pt x="53885" y="4189"/>
                  </a:cubicBezTo>
                  <a:cubicBezTo>
                    <a:pt x="54261" y="4365"/>
                    <a:pt x="54462" y="4465"/>
                    <a:pt x="54462" y="4465"/>
                  </a:cubicBezTo>
                  <a:cubicBezTo>
                    <a:pt x="54462" y="4465"/>
                    <a:pt x="54261" y="4365"/>
                    <a:pt x="53910" y="4164"/>
                  </a:cubicBezTo>
                  <a:cubicBezTo>
                    <a:pt x="53735" y="4089"/>
                    <a:pt x="53509" y="3964"/>
                    <a:pt x="53259" y="3813"/>
                  </a:cubicBezTo>
                  <a:cubicBezTo>
                    <a:pt x="52983" y="3688"/>
                    <a:pt x="52682" y="3563"/>
                    <a:pt x="52331" y="3387"/>
                  </a:cubicBezTo>
                  <a:cubicBezTo>
                    <a:pt x="51629" y="3087"/>
                    <a:pt x="50777" y="2736"/>
                    <a:pt x="49775" y="2385"/>
                  </a:cubicBezTo>
                  <a:cubicBezTo>
                    <a:pt x="49274" y="2209"/>
                    <a:pt x="48747" y="2059"/>
                    <a:pt x="48171" y="1884"/>
                  </a:cubicBezTo>
                  <a:cubicBezTo>
                    <a:pt x="47594" y="1733"/>
                    <a:pt x="46993" y="1558"/>
                    <a:pt x="46366" y="1407"/>
                  </a:cubicBezTo>
                  <a:cubicBezTo>
                    <a:pt x="45088" y="1107"/>
                    <a:pt x="43710" y="856"/>
                    <a:pt x="42231" y="630"/>
                  </a:cubicBezTo>
                  <a:cubicBezTo>
                    <a:pt x="40752" y="430"/>
                    <a:pt x="39173" y="254"/>
                    <a:pt x="37569" y="154"/>
                  </a:cubicBezTo>
                  <a:cubicBezTo>
                    <a:pt x="35886" y="51"/>
                    <a:pt x="34142" y="1"/>
                    <a:pt x="32373"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3" name="Google Shape;773;p69"/>
            <p:cNvSpPr/>
            <p:nvPr/>
          </p:nvSpPr>
          <p:spPr>
            <a:xfrm>
              <a:off x="3468496" y="3347315"/>
              <a:ext cx="790635" cy="66145"/>
            </a:xfrm>
            <a:custGeom>
              <a:avLst/>
              <a:gdLst/>
              <a:ahLst/>
              <a:cxnLst/>
              <a:rect l="l" t="t" r="r" b="b"/>
              <a:pathLst>
                <a:path w="33911" h="2837" extrusionOk="0">
                  <a:moveTo>
                    <a:pt x="24840" y="0"/>
                  </a:moveTo>
                  <a:cubicBezTo>
                    <a:pt x="24283" y="0"/>
                    <a:pt x="23713" y="15"/>
                    <a:pt x="23134" y="29"/>
                  </a:cubicBezTo>
                  <a:cubicBezTo>
                    <a:pt x="22156" y="54"/>
                    <a:pt x="21104" y="54"/>
                    <a:pt x="20051" y="129"/>
                  </a:cubicBezTo>
                  <a:cubicBezTo>
                    <a:pt x="18998" y="179"/>
                    <a:pt x="17946" y="255"/>
                    <a:pt x="16868" y="305"/>
                  </a:cubicBezTo>
                  <a:cubicBezTo>
                    <a:pt x="15815" y="355"/>
                    <a:pt x="14738" y="480"/>
                    <a:pt x="13710" y="605"/>
                  </a:cubicBezTo>
                  <a:cubicBezTo>
                    <a:pt x="12658" y="706"/>
                    <a:pt x="11630" y="806"/>
                    <a:pt x="10627" y="931"/>
                  </a:cubicBezTo>
                  <a:cubicBezTo>
                    <a:pt x="9650" y="1082"/>
                    <a:pt x="8698" y="1207"/>
                    <a:pt x="7770" y="1357"/>
                  </a:cubicBezTo>
                  <a:cubicBezTo>
                    <a:pt x="6868" y="1483"/>
                    <a:pt x="6016" y="1608"/>
                    <a:pt x="5239" y="1758"/>
                  </a:cubicBezTo>
                  <a:cubicBezTo>
                    <a:pt x="3660" y="2059"/>
                    <a:pt x="2357" y="2335"/>
                    <a:pt x="1429" y="2535"/>
                  </a:cubicBezTo>
                  <a:cubicBezTo>
                    <a:pt x="527" y="2736"/>
                    <a:pt x="1" y="2836"/>
                    <a:pt x="1" y="2836"/>
                  </a:cubicBezTo>
                  <a:cubicBezTo>
                    <a:pt x="1" y="2836"/>
                    <a:pt x="527" y="2761"/>
                    <a:pt x="1454" y="2610"/>
                  </a:cubicBezTo>
                  <a:cubicBezTo>
                    <a:pt x="2382" y="2460"/>
                    <a:pt x="3685" y="2285"/>
                    <a:pt x="5264" y="2009"/>
                  </a:cubicBezTo>
                  <a:cubicBezTo>
                    <a:pt x="6843" y="1808"/>
                    <a:pt x="8698" y="1558"/>
                    <a:pt x="10678" y="1307"/>
                  </a:cubicBezTo>
                  <a:cubicBezTo>
                    <a:pt x="11680" y="1232"/>
                    <a:pt x="12708" y="1132"/>
                    <a:pt x="13735" y="1032"/>
                  </a:cubicBezTo>
                  <a:cubicBezTo>
                    <a:pt x="14788" y="931"/>
                    <a:pt x="15840" y="806"/>
                    <a:pt x="16918" y="756"/>
                  </a:cubicBezTo>
                  <a:cubicBezTo>
                    <a:pt x="17971" y="681"/>
                    <a:pt x="19023" y="631"/>
                    <a:pt x="20076" y="555"/>
                  </a:cubicBezTo>
                  <a:cubicBezTo>
                    <a:pt x="21129" y="480"/>
                    <a:pt x="22156" y="480"/>
                    <a:pt x="23159" y="430"/>
                  </a:cubicBezTo>
                  <a:cubicBezTo>
                    <a:pt x="24161" y="405"/>
                    <a:pt x="25114" y="355"/>
                    <a:pt x="26041" y="355"/>
                  </a:cubicBezTo>
                  <a:lnTo>
                    <a:pt x="28597" y="355"/>
                  </a:lnTo>
                  <a:cubicBezTo>
                    <a:pt x="29399" y="380"/>
                    <a:pt x="30126" y="405"/>
                    <a:pt x="30778" y="430"/>
                  </a:cubicBezTo>
                  <a:cubicBezTo>
                    <a:pt x="31104" y="455"/>
                    <a:pt x="31404" y="455"/>
                    <a:pt x="31680" y="480"/>
                  </a:cubicBezTo>
                  <a:cubicBezTo>
                    <a:pt x="31981" y="505"/>
                    <a:pt x="32232" y="530"/>
                    <a:pt x="32457" y="555"/>
                  </a:cubicBezTo>
                  <a:cubicBezTo>
                    <a:pt x="33384" y="656"/>
                    <a:pt x="33911" y="706"/>
                    <a:pt x="33911" y="706"/>
                  </a:cubicBezTo>
                  <a:cubicBezTo>
                    <a:pt x="33911" y="706"/>
                    <a:pt x="33384" y="631"/>
                    <a:pt x="32482" y="480"/>
                  </a:cubicBezTo>
                  <a:cubicBezTo>
                    <a:pt x="32232" y="430"/>
                    <a:pt x="31981" y="380"/>
                    <a:pt x="31705" y="355"/>
                  </a:cubicBezTo>
                  <a:cubicBezTo>
                    <a:pt x="31430" y="330"/>
                    <a:pt x="31129" y="305"/>
                    <a:pt x="30803" y="280"/>
                  </a:cubicBezTo>
                  <a:cubicBezTo>
                    <a:pt x="30151" y="230"/>
                    <a:pt x="29425" y="154"/>
                    <a:pt x="28623" y="104"/>
                  </a:cubicBezTo>
                  <a:cubicBezTo>
                    <a:pt x="27820" y="79"/>
                    <a:pt x="26943" y="54"/>
                    <a:pt x="26041" y="29"/>
                  </a:cubicBezTo>
                  <a:cubicBezTo>
                    <a:pt x="25649" y="8"/>
                    <a:pt x="25248" y="0"/>
                    <a:pt x="24840"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4" name="Google Shape;774;p69"/>
            <p:cNvSpPr/>
            <p:nvPr/>
          </p:nvSpPr>
          <p:spPr>
            <a:xfrm>
              <a:off x="3277433" y="3431107"/>
              <a:ext cx="1228887" cy="116738"/>
            </a:xfrm>
            <a:custGeom>
              <a:avLst/>
              <a:gdLst/>
              <a:ahLst/>
              <a:cxnLst/>
              <a:rect l="l" t="t" r="r" b="b"/>
              <a:pathLst>
                <a:path w="52708" h="5007" extrusionOk="0">
                  <a:moveTo>
                    <a:pt x="37115" y="0"/>
                  </a:moveTo>
                  <a:cubicBezTo>
                    <a:pt x="36736" y="0"/>
                    <a:pt x="36354" y="6"/>
                    <a:pt x="35965" y="19"/>
                  </a:cubicBezTo>
                  <a:cubicBezTo>
                    <a:pt x="35188" y="44"/>
                    <a:pt x="34386" y="44"/>
                    <a:pt x="33584" y="69"/>
                  </a:cubicBezTo>
                  <a:cubicBezTo>
                    <a:pt x="33183" y="94"/>
                    <a:pt x="32782" y="94"/>
                    <a:pt x="32381" y="119"/>
                  </a:cubicBezTo>
                  <a:cubicBezTo>
                    <a:pt x="31955" y="144"/>
                    <a:pt x="31554" y="169"/>
                    <a:pt x="31153" y="194"/>
                  </a:cubicBezTo>
                  <a:cubicBezTo>
                    <a:pt x="29524" y="295"/>
                    <a:pt x="27845" y="370"/>
                    <a:pt x="26191" y="545"/>
                  </a:cubicBezTo>
                  <a:cubicBezTo>
                    <a:pt x="25364" y="620"/>
                    <a:pt x="24537" y="696"/>
                    <a:pt x="23710" y="771"/>
                  </a:cubicBezTo>
                  <a:cubicBezTo>
                    <a:pt x="22883" y="846"/>
                    <a:pt x="22081" y="971"/>
                    <a:pt x="21254" y="1072"/>
                  </a:cubicBezTo>
                  <a:cubicBezTo>
                    <a:pt x="19624" y="1272"/>
                    <a:pt x="18045" y="1473"/>
                    <a:pt x="16492" y="1723"/>
                  </a:cubicBezTo>
                  <a:cubicBezTo>
                    <a:pt x="14963" y="1974"/>
                    <a:pt x="13459" y="2199"/>
                    <a:pt x="12055" y="2450"/>
                  </a:cubicBezTo>
                  <a:cubicBezTo>
                    <a:pt x="10652" y="2701"/>
                    <a:pt x="9324" y="2976"/>
                    <a:pt x="8096" y="3202"/>
                  </a:cubicBezTo>
                  <a:cubicBezTo>
                    <a:pt x="7494" y="3327"/>
                    <a:pt x="6893" y="3428"/>
                    <a:pt x="6341" y="3553"/>
                  </a:cubicBezTo>
                  <a:cubicBezTo>
                    <a:pt x="5790" y="3678"/>
                    <a:pt x="5263" y="3778"/>
                    <a:pt x="4762" y="3904"/>
                  </a:cubicBezTo>
                  <a:cubicBezTo>
                    <a:pt x="3785" y="4129"/>
                    <a:pt x="2933" y="4330"/>
                    <a:pt x="2206" y="4480"/>
                  </a:cubicBezTo>
                  <a:cubicBezTo>
                    <a:pt x="802" y="4806"/>
                    <a:pt x="0" y="5006"/>
                    <a:pt x="0" y="5006"/>
                  </a:cubicBezTo>
                  <a:cubicBezTo>
                    <a:pt x="0" y="5006"/>
                    <a:pt x="802" y="4856"/>
                    <a:pt x="2231" y="4580"/>
                  </a:cubicBezTo>
                  <a:cubicBezTo>
                    <a:pt x="2958" y="4430"/>
                    <a:pt x="3810" y="4255"/>
                    <a:pt x="4812" y="4079"/>
                  </a:cubicBezTo>
                  <a:cubicBezTo>
                    <a:pt x="5314" y="3979"/>
                    <a:pt x="5840" y="3879"/>
                    <a:pt x="6391" y="3753"/>
                  </a:cubicBezTo>
                  <a:cubicBezTo>
                    <a:pt x="6943" y="3653"/>
                    <a:pt x="7544" y="3553"/>
                    <a:pt x="8146" y="3453"/>
                  </a:cubicBezTo>
                  <a:cubicBezTo>
                    <a:pt x="9374" y="3252"/>
                    <a:pt x="10702" y="3027"/>
                    <a:pt x="12106" y="2776"/>
                  </a:cubicBezTo>
                  <a:cubicBezTo>
                    <a:pt x="13534" y="2550"/>
                    <a:pt x="15013" y="2350"/>
                    <a:pt x="16567" y="2124"/>
                  </a:cubicBezTo>
                  <a:cubicBezTo>
                    <a:pt x="18096" y="1874"/>
                    <a:pt x="19700" y="1698"/>
                    <a:pt x="21304" y="1498"/>
                  </a:cubicBezTo>
                  <a:cubicBezTo>
                    <a:pt x="22131" y="1397"/>
                    <a:pt x="22933" y="1297"/>
                    <a:pt x="23760" y="1222"/>
                  </a:cubicBezTo>
                  <a:cubicBezTo>
                    <a:pt x="24587" y="1147"/>
                    <a:pt x="25414" y="1072"/>
                    <a:pt x="26241" y="996"/>
                  </a:cubicBezTo>
                  <a:cubicBezTo>
                    <a:pt x="27895" y="821"/>
                    <a:pt x="29549" y="721"/>
                    <a:pt x="31178" y="620"/>
                  </a:cubicBezTo>
                  <a:cubicBezTo>
                    <a:pt x="31579" y="595"/>
                    <a:pt x="31980" y="570"/>
                    <a:pt x="32381" y="545"/>
                  </a:cubicBezTo>
                  <a:cubicBezTo>
                    <a:pt x="32807" y="520"/>
                    <a:pt x="33208" y="495"/>
                    <a:pt x="33609" y="495"/>
                  </a:cubicBezTo>
                  <a:cubicBezTo>
                    <a:pt x="34386" y="470"/>
                    <a:pt x="35188" y="445"/>
                    <a:pt x="35965" y="420"/>
                  </a:cubicBezTo>
                  <a:cubicBezTo>
                    <a:pt x="36742" y="395"/>
                    <a:pt x="37494" y="395"/>
                    <a:pt x="38246" y="395"/>
                  </a:cubicBezTo>
                  <a:cubicBezTo>
                    <a:pt x="38747" y="395"/>
                    <a:pt x="39237" y="373"/>
                    <a:pt x="39724" y="373"/>
                  </a:cubicBezTo>
                  <a:cubicBezTo>
                    <a:pt x="39967" y="373"/>
                    <a:pt x="40209" y="378"/>
                    <a:pt x="40452" y="395"/>
                  </a:cubicBezTo>
                  <a:cubicBezTo>
                    <a:pt x="41153" y="395"/>
                    <a:pt x="41855" y="420"/>
                    <a:pt x="42532" y="420"/>
                  </a:cubicBezTo>
                  <a:cubicBezTo>
                    <a:pt x="43183" y="445"/>
                    <a:pt x="43835" y="495"/>
                    <a:pt x="44462" y="520"/>
                  </a:cubicBezTo>
                  <a:cubicBezTo>
                    <a:pt x="45088" y="545"/>
                    <a:pt x="45690" y="570"/>
                    <a:pt x="46241" y="620"/>
                  </a:cubicBezTo>
                  <a:cubicBezTo>
                    <a:pt x="46818" y="671"/>
                    <a:pt x="47344" y="721"/>
                    <a:pt x="47845" y="771"/>
                  </a:cubicBezTo>
                  <a:cubicBezTo>
                    <a:pt x="48848" y="871"/>
                    <a:pt x="49725" y="971"/>
                    <a:pt x="50452" y="1072"/>
                  </a:cubicBezTo>
                  <a:cubicBezTo>
                    <a:pt x="51178" y="1172"/>
                    <a:pt x="51730" y="1272"/>
                    <a:pt x="52106" y="1347"/>
                  </a:cubicBezTo>
                  <a:cubicBezTo>
                    <a:pt x="52507" y="1422"/>
                    <a:pt x="52707" y="1473"/>
                    <a:pt x="52707" y="1473"/>
                  </a:cubicBezTo>
                  <a:cubicBezTo>
                    <a:pt x="52707" y="1473"/>
                    <a:pt x="52507" y="1422"/>
                    <a:pt x="52131" y="1322"/>
                  </a:cubicBezTo>
                  <a:cubicBezTo>
                    <a:pt x="51730" y="1247"/>
                    <a:pt x="51178" y="1097"/>
                    <a:pt x="50477" y="996"/>
                  </a:cubicBezTo>
                  <a:cubicBezTo>
                    <a:pt x="49750" y="846"/>
                    <a:pt x="48873" y="721"/>
                    <a:pt x="47870" y="595"/>
                  </a:cubicBezTo>
                  <a:cubicBezTo>
                    <a:pt x="46868" y="470"/>
                    <a:pt x="45715" y="320"/>
                    <a:pt x="44487" y="270"/>
                  </a:cubicBezTo>
                  <a:cubicBezTo>
                    <a:pt x="43860" y="219"/>
                    <a:pt x="43209" y="169"/>
                    <a:pt x="42532" y="119"/>
                  </a:cubicBezTo>
                  <a:cubicBezTo>
                    <a:pt x="41855" y="94"/>
                    <a:pt x="41178" y="69"/>
                    <a:pt x="40452" y="44"/>
                  </a:cubicBezTo>
                  <a:cubicBezTo>
                    <a:pt x="39750" y="19"/>
                    <a:pt x="38998" y="19"/>
                    <a:pt x="38246" y="19"/>
                  </a:cubicBezTo>
                  <a:cubicBezTo>
                    <a:pt x="37870" y="6"/>
                    <a:pt x="37494" y="0"/>
                    <a:pt x="37115"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5" name="Google Shape;775;p69"/>
            <p:cNvSpPr/>
            <p:nvPr/>
          </p:nvSpPr>
          <p:spPr>
            <a:xfrm>
              <a:off x="3412984" y="3478343"/>
              <a:ext cx="894643" cy="87035"/>
            </a:xfrm>
            <a:custGeom>
              <a:avLst/>
              <a:gdLst/>
              <a:ahLst/>
              <a:cxnLst/>
              <a:rect l="l" t="t" r="r" b="b"/>
              <a:pathLst>
                <a:path w="38372" h="3733" extrusionOk="0">
                  <a:moveTo>
                    <a:pt x="38237" y="134"/>
                  </a:moveTo>
                  <a:cubicBezTo>
                    <a:pt x="38326" y="143"/>
                    <a:pt x="38372" y="148"/>
                    <a:pt x="38372" y="148"/>
                  </a:cubicBezTo>
                  <a:cubicBezTo>
                    <a:pt x="38372" y="148"/>
                    <a:pt x="38326" y="141"/>
                    <a:pt x="38237" y="134"/>
                  </a:cubicBezTo>
                  <a:close/>
                  <a:moveTo>
                    <a:pt x="33209" y="1"/>
                  </a:moveTo>
                  <a:cubicBezTo>
                    <a:pt x="32925" y="1"/>
                    <a:pt x="32633" y="6"/>
                    <a:pt x="32332" y="23"/>
                  </a:cubicBezTo>
                  <a:cubicBezTo>
                    <a:pt x="31430" y="48"/>
                    <a:pt x="30452" y="73"/>
                    <a:pt x="29425" y="98"/>
                  </a:cubicBezTo>
                  <a:cubicBezTo>
                    <a:pt x="28372" y="148"/>
                    <a:pt x="27294" y="224"/>
                    <a:pt x="26166" y="299"/>
                  </a:cubicBezTo>
                  <a:cubicBezTo>
                    <a:pt x="25039" y="374"/>
                    <a:pt x="23861" y="424"/>
                    <a:pt x="22683" y="549"/>
                  </a:cubicBezTo>
                  <a:cubicBezTo>
                    <a:pt x="21505" y="650"/>
                    <a:pt x="20302" y="775"/>
                    <a:pt x="19099" y="875"/>
                  </a:cubicBezTo>
                  <a:cubicBezTo>
                    <a:pt x="17896" y="1001"/>
                    <a:pt x="16693" y="1126"/>
                    <a:pt x="15515" y="1301"/>
                  </a:cubicBezTo>
                  <a:cubicBezTo>
                    <a:pt x="14337" y="1452"/>
                    <a:pt x="13184" y="1602"/>
                    <a:pt x="12056" y="1752"/>
                  </a:cubicBezTo>
                  <a:cubicBezTo>
                    <a:pt x="10928" y="1903"/>
                    <a:pt x="9851" y="2053"/>
                    <a:pt x="8823" y="2204"/>
                  </a:cubicBezTo>
                  <a:cubicBezTo>
                    <a:pt x="7795" y="2379"/>
                    <a:pt x="6843" y="2529"/>
                    <a:pt x="5941" y="2680"/>
                  </a:cubicBezTo>
                  <a:cubicBezTo>
                    <a:pt x="4161" y="3006"/>
                    <a:pt x="2683" y="3256"/>
                    <a:pt x="1630" y="3432"/>
                  </a:cubicBezTo>
                  <a:cubicBezTo>
                    <a:pt x="602" y="3632"/>
                    <a:pt x="1" y="3732"/>
                    <a:pt x="1" y="3732"/>
                  </a:cubicBezTo>
                  <a:cubicBezTo>
                    <a:pt x="1" y="3732"/>
                    <a:pt x="602" y="3657"/>
                    <a:pt x="1655" y="3532"/>
                  </a:cubicBezTo>
                  <a:cubicBezTo>
                    <a:pt x="2708" y="3381"/>
                    <a:pt x="4186" y="3181"/>
                    <a:pt x="5991" y="2955"/>
                  </a:cubicBezTo>
                  <a:cubicBezTo>
                    <a:pt x="6868" y="2805"/>
                    <a:pt x="7845" y="2680"/>
                    <a:pt x="8873" y="2529"/>
                  </a:cubicBezTo>
                  <a:cubicBezTo>
                    <a:pt x="9901" y="2404"/>
                    <a:pt x="10978" y="2279"/>
                    <a:pt x="12106" y="2153"/>
                  </a:cubicBezTo>
                  <a:cubicBezTo>
                    <a:pt x="13234" y="2003"/>
                    <a:pt x="14387" y="1878"/>
                    <a:pt x="15565" y="1727"/>
                  </a:cubicBezTo>
                  <a:cubicBezTo>
                    <a:pt x="16743" y="1552"/>
                    <a:pt x="17946" y="1452"/>
                    <a:pt x="19149" y="1351"/>
                  </a:cubicBezTo>
                  <a:cubicBezTo>
                    <a:pt x="20327" y="1226"/>
                    <a:pt x="21530" y="1101"/>
                    <a:pt x="22708" y="975"/>
                  </a:cubicBezTo>
                  <a:cubicBezTo>
                    <a:pt x="23886" y="850"/>
                    <a:pt x="25064" y="775"/>
                    <a:pt x="26191" y="700"/>
                  </a:cubicBezTo>
                  <a:cubicBezTo>
                    <a:pt x="27319" y="625"/>
                    <a:pt x="28397" y="499"/>
                    <a:pt x="29425" y="449"/>
                  </a:cubicBezTo>
                  <a:cubicBezTo>
                    <a:pt x="30477" y="374"/>
                    <a:pt x="31455" y="324"/>
                    <a:pt x="32357" y="274"/>
                  </a:cubicBezTo>
                  <a:cubicBezTo>
                    <a:pt x="33259" y="224"/>
                    <a:pt x="34086" y="224"/>
                    <a:pt x="34813" y="173"/>
                  </a:cubicBezTo>
                  <a:cubicBezTo>
                    <a:pt x="35540" y="148"/>
                    <a:pt x="36192" y="148"/>
                    <a:pt x="36718" y="148"/>
                  </a:cubicBezTo>
                  <a:cubicBezTo>
                    <a:pt x="37244" y="123"/>
                    <a:pt x="37645" y="123"/>
                    <a:pt x="37946" y="123"/>
                  </a:cubicBezTo>
                  <a:cubicBezTo>
                    <a:pt x="38068" y="123"/>
                    <a:pt x="38166" y="128"/>
                    <a:pt x="38237" y="134"/>
                  </a:cubicBezTo>
                  <a:lnTo>
                    <a:pt x="38237" y="134"/>
                  </a:lnTo>
                  <a:cubicBezTo>
                    <a:pt x="38005" y="111"/>
                    <a:pt x="37479" y="66"/>
                    <a:pt x="36718" y="48"/>
                  </a:cubicBezTo>
                  <a:cubicBezTo>
                    <a:pt x="36192" y="23"/>
                    <a:pt x="35540" y="23"/>
                    <a:pt x="34813" y="23"/>
                  </a:cubicBezTo>
                  <a:cubicBezTo>
                    <a:pt x="34312" y="23"/>
                    <a:pt x="33777" y="1"/>
                    <a:pt x="33209"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6" name="Google Shape;776;p69"/>
            <p:cNvSpPr/>
            <p:nvPr/>
          </p:nvSpPr>
          <p:spPr>
            <a:xfrm>
              <a:off x="4710792" y="3309335"/>
              <a:ext cx="1269199" cy="104125"/>
            </a:xfrm>
            <a:custGeom>
              <a:avLst/>
              <a:gdLst/>
              <a:ahLst/>
              <a:cxnLst/>
              <a:rect l="l" t="t" r="r" b="b"/>
              <a:pathLst>
                <a:path w="54437" h="4466" extrusionOk="0">
                  <a:moveTo>
                    <a:pt x="22079" y="1"/>
                  </a:moveTo>
                  <a:cubicBezTo>
                    <a:pt x="20313" y="1"/>
                    <a:pt x="18576" y="51"/>
                    <a:pt x="16893" y="154"/>
                  </a:cubicBezTo>
                  <a:cubicBezTo>
                    <a:pt x="15264" y="254"/>
                    <a:pt x="13685" y="430"/>
                    <a:pt x="12206" y="630"/>
                  </a:cubicBezTo>
                  <a:cubicBezTo>
                    <a:pt x="10752" y="856"/>
                    <a:pt x="9349" y="1107"/>
                    <a:pt x="8071" y="1407"/>
                  </a:cubicBezTo>
                  <a:cubicBezTo>
                    <a:pt x="7444" y="1558"/>
                    <a:pt x="6842" y="1733"/>
                    <a:pt x="6266" y="1884"/>
                  </a:cubicBezTo>
                  <a:cubicBezTo>
                    <a:pt x="5715" y="2059"/>
                    <a:pt x="5163" y="2209"/>
                    <a:pt x="4662" y="2385"/>
                  </a:cubicBezTo>
                  <a:cubicBezTo>
                    <a:pt x="3659" y="2736"/>
                    <a:pt x="2807" y="3087"/>
                    <a:pt x="2106" y="3387"/>
                  </a:cubicBezTo>
                  <a:cubicBezTo>
                    <a:pt x="1780" y="3563"/>
                    <a:pt x="1454" y="3688"/>
                    <a:pt x="1203" y="3813"/>
                  </a:cubicBezTo>
                  <a:cubicBezTo>
                    <a:pt x="928" y="3964"/>
                    <a:pt x="727" y="4089"/>
                    <a:pt x="527" y="4164"/>
                  </a:cubicBezTo>
                  <a:cubicBezTo>
                    <a:pt x="176" y="4365"/>
                    <a:pt x="0" y="4465"/>
                    <a:pt x="0" y="4465"/>
                  </a:cubicBezTo>
                  <a:cubicBezTo>
                    <a:pt x="0" y="4465"/>
                    <a:pt x="176" y="4365"/>
                    <a:pt x="552" y="4189"/>
                  </a:cubicBezTo>
                  <a:cubicBezTo>
                    <a:pt x="727" y="4114"/>
                    <a:pt x="953" y="3989"/>
                    <a:pt x="1228" y="3864"/>
                  </a:cubicBezTo>
                  <a:cubicBezTo>
                    <a:pt x="1504" y="3763"/>
                    <a:pt x="1805" y="3638"/>
                    <a:pt x="2156" y="3488"/>
                  </a:cubicBezTo>
                  <a:cubicBezTo>
                    <a:pt x="2857" y="3187"/>
                    <a:pt x="3710" y="2861"/>
                    <a:pt x="4712" y="2560"/>
                  </a:cubicBezTo>
                  <a:cubicBezTo>
                    <a:pt x="5213" y="2385"/>
                    <a:pt x="5765" y="2260"/>
                    <a:pt x="6341" y="2084"/>
                  </a:cubicBezTo>
                  <a:cubicBezTo>
                    <a:pt x="6918" y="1959"/>
                    <a:pt x="7494" y="1783"/>
                    <a:pt x="8146" y="1658"/>
                  </a:cubicBezTo>
                  <a:cubicBezTo>
                    <a:pt x="9399" y="1382"/>
                    <a:pt x="10802" y="1157"/>
                    <a:pt x="12256" y="956"/>
                  </a:cubicBezTo>
                  <a:cubicBezTo>
                    <a:pt x="13735" y="781"/>
                    <a:pt x="15289" y="655"/>
                    <a:pt x="16918" y="555"/>
                  </a:cubicBezTo>
                  <a:cubicBezTo>
                    <a:pt x="18373" y="476"/>
                    <a:pt x="19874" y="438"/>
                    <a:pt x="21401" y="438"/>
                  </a:cubicBezTo>
                  <a:cubicBezTo>
                    <a:pt x="23265" y="438"/>
                    <a:pt x="25166" y="495"/>
                    <a:pt x="27068" y="605"/>
                  </a:cubicBezTo>
                  <a:cubicBezTo>
                    <a:pt x="30502" y="756"/>
                    <a:pt x="33960" y="1107"/>
                    <a:pt x="37168" y="1508"/>
                  </a:cubicBezTo>
                  <a:cubicBezTo>
                    <a:pt x="38772" y="1733"/>
                    <a:pt x="40326" y="1934"/>
                    <a:pt x="41805" y="2159"/>
                  </a:cubicBezTo>
                  <a:cubicBezTo>
                    <a:pt x="43284" y="2385"/>
                    <a:pt x="44662" y="2610"/>
                    <a:pt x="45940" y="2836"/>
                  </a:cubicBezTo>
                  <a:cubicBezTo>
                    <a:pt x="47219" y="3062"/>
                    <a:pt x="48397" y="3287"/>
                    <a:pt x="49424" y="3488"/>
                  </a:cubicBezTo>
                  <a:cubicBezTo>
                    <a:pt x="50477" y="3688"/>
                    <a:pt x="51379" y="3864"/>
                    <a:pt x="52106" y="3989"/>
                  </a:cubicBezTo>
                  <a:cubicBezTo>
                    <a:pt x="53610" y="4290"/>
                    <a:pt x="54437" y="4465"/>
                    <a:pt x="54437" y="4465"/>
                  </a:cubicBezTo>
                  <a:cubicBezTo>
                    <a:pt x="54437" y="4465"/>
                    <a:pt x="53610" y="4265"/>
                    <a:pt x="52131" y="3914"/>
                  </a:cubicBezTo>
                  <a:cubicBezTo>
                    <a:pt x="50652" y="3563"/>
                    <a:pt x="48547" y="3087"/>
                    <a:pt x="45991" y="2585"/>
                  </a:cubicBezTo>
                  <a:cubicBezTo>
                    <a:pt x="43434" y="2109"/>
                    <a:pt x="40452" y="1558"/>
                    <a:pt x="37219" y="1132"/>
                  </a:cubicBezTo>
                  <a:cubicBezTo>
                    <a:pt x="34011" y="681"/>
                    <a:pt x="30552" y="330"/>
                    <a:pt x="27093" y="129"/>
                  </a:cubicBezTo>
                  <a:cubicBezTo>
                    <a:pt x="25409" y="44"/>
                    <a:pt x="23732" y="1"/>
                    <a:pt x="22079"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7" name="Google Shape;777;p69"/>
            <p:cNvSpPr/>
            <p:nvPr/>
          </p:nvSpPr>
          <p:spPr>
            <a:xfrm>
              <a:off x="4987163" y="3347315"/>
              <a:ext cx="790635" cy="66145"/>
            </a:xfrm>
            <a:custGeom>
              <a:avLst/>
              <a:gdLst/>
              <a:ahLst/>
              <a:cxnLst/>
              <a:rect l="l" t="t" r="r" b="b"/>
              <a:pathLst>
                <a:path w="33911" h="2837" extrusionOk="0">
                  <a:moveTo>
                    <a:pt x="9076" y="0"/>
                  </a:moveTo>
                  <a:cubicBezTo>
                    <a:pt x="8672" y="0"/>
                    <a:pt x="8277" y="8"/>
                    <a:pt x="7896" y="29"/>
                  </a:cubicBezTo>
                  <a:cubicBezTo>
                    <a:pt x="6968" y="54"/>
                    <a:pt x="6116" y="79"/>
                    <a:pt x="5314" y="104"/>
                  </a:cubicBezTo>
                  <a:cubicBezTo>
                    <a:pt x="4512" y="154"/>
                    <a:pt x="3760" y="230"/>
                    <a:pt x="3109" y="280"/>
                  </a:cubicBezTo>
                  <a:cubicBezTo>
                    <a:pt x="2808" y="305"/>
                    <a:pt x="2482" y="330"/>
                    <a:pt x="2207" y="355"/>
                  </a:cubicBezTo>
                  <a:cubicBezTo>
                    <a:pt x="1931" y="380"/>
                    <a:pt x="1680" y="430"/>
                    <a:pt x="1455" y="480"/>
                  </a:cubicBezTo>
                  <a:cubicBezTo>
                    <a:pt x="527" y="631"/>
                    <a:pt x="1" y="706"/>
                    <a:pt x="1" y="706"/>
                  </a:cubicBezTo>
                  <a:cubicBezTo>
                    <a:pt x="1" y="706"/>
                    <a:pt x="527" y="656"/>
                    <a:pt x="1455" y="555"/>
                  </a:cubicBezTo>
                  <a:cubicBezTo>
                    <a:pt x="1705" y="530"/>
                    <a:pt x="1956" y="505"/>
                    <a:pt x="2232" y="480"/>
                  </a:cubicBezTo>
                  <a:cubicBezTo>
                    <a:pt x="2507" y="455"/>
                    <a:pt x="2808" y="455"/>
                    <a:pt x="3134" y="430"/>
                  </a:cubicBezTo>
                  <a:cubicBezTo>
                    <a:pt x="3785" y="405"/>
                    <a:pt x="4512" y="380"/>
                    <a:pt x="5314" y="355"/>
                  </a:cubicBezTo>
                  <a:lnTo>
                    <a:pt x="7896" y="355"/>
                  </a:lnTo>
                  <a:cubicBezTo>
                    <a:pt x="8798" y="355"/>
                    <a:pt x="9775" y="405"/>
                    <a:pt x="10778" y="430"/>
                  </a:cubicBezTo>
                  <a:cubicBezTo>
                    <a:pt x="11755" y="480"/>
                    <a:pt x="12808" y="480"/>
                    <a:pt x="13836" y="555"/>
                  </a:cubicBezTo>
                  <a:cubicBezTo>
                    <a:pt x="14888" y="631"/>
                    <a:pt x="15941" y="681"/>
                    <a:pt x="17019" y="756"/>
                  </a:cubicBezTo>
                  <a:cubicBezTo>
                    <a:pt x="18071" y="806"/>
                    <a:pt x="19124" y="931"/>
                    <a:pt x="20177" y="1032"/>
                  </a:cubicBezTo>
                  <a:cubicBezTo>
                    <a:pt x="21229" y="1132"/>
                    <a:pt x="22257" y="1232"/>
                    <a:pt x="23234" y="1307"/>
                  </a:cubicBezTo>
                  <a:cubicBezTo>
                    <a:pt x="25214" y="1558"/>
                    <a:pt x="27069" y="1808"/>
                    <a:pt x="28648" y="2009"/>
                  </a:cubicBezTo>
                  <a:cubicBezTo>
                    <a:pt x="30227" y="2285"/>
                    <a:pt x="31555" y="2460"/>
                    <a:pt x="32457" y="2610"/>
                  </a:cubicBezTo>
                  <a:cubicBezTo>
                    <a:pt x="33385" y="2761"/>
                    <a:pt x="33911" y="2836"/>
                    <a:pt x="33911" y="2836"/>
                  </a:cubicBezTo>
                  <a:cubicBezTo>
                    <a:pt x="33911" y="2836"/>
                    <a:pt x="33385" y="2736"/>
                    <a:pt x="32482" y="2535"/>
                  </a:cubicBezTo>
                  <a:cubicBezTo>
                    <a:pt x="31580" y="2335"/>
                    <a:pt x="30277" y="2059"/>
                    <a:pt x="28698" y="1758"/>
                  </a:cubicBezTo>
                  <a:cubicBezTo>
                    <a:pt x="27896" y="1608"/>
                    <a:pt x="27044" y="1483"/>
                    <a:pt x="26141" y="1357"/>
                  </a:cubicBezTo>
                  <a:cubicBezTo>
                    <a:pt x="25239" y="1207"/>
                    <a:pt x="24287" y="1082"/>
                    <a:pt x="23284" y="931"/>
                  </a:cubicBezTo>
                  <a:cubicBezTo>
                    <a:pt x="22282" y="806"/>
                    <a:pt x="21254" y="706"/>
                    <a:pt x="20227" y="605"/>
                  </a:cubicBezTo>
                  <a:cubicBezTo>
                    <a:pt x="19174" y="480"/>
                    <a:pt x="18121" y="355"/>
                    <a:pt x="17044" y="305"/>
                  </a:cubicBezTo>
                  <a:cubicBezTo>
                    <a:pt x="15966" y="255"/>
                    <a:pt x="14913" y="179"/>
                    <a:pt x="13861" y="129"/>
                  </a:cubicBezTo>
                  <a:cubicBezTo>
                    <a:pt x="12808" y="54"/>
                    <a:pt x="11781" y="54"/>
                    <a:pt x="10778" y="29"/>
                  </a:cubicBezTo>
                  <a:cubicBezTo>
                    <a:pt x="10199" y="15"/>
                    <a:pt x="9629" y="0"/>
                    <a:pt x="9076"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8" name="Google Shape;778;p69"/>
            <p:cNvSpPr/>
            <p:nvPr/>
          </p:nvSpPr>
          <p:spPr>
            <a:xfrm>
              <a:off x="4740588" y="3431107"/>
              <a:ext cx="1228887" cy="116738"/>
            </a:xfrm>
            <a:custGeom>
              <a:avLst/>
              <a:gdLst/>
              <a:ahLst/>
              <a:cxnLst/>
              <a:rect l="l" t="t" r="r" b="b"/>
              <a:pathLst>
                <a:path w="52708" h="5007" extrusionOk="0">
                  <a:moveTo>
                    <a:pt x="15580" y="0"/>
                  </a:moveTo>
                  <a:cubicBezTo>
                    <a:pt x="15195" y="0"/>
                    <a:pt x="14813" y="6"/>
                    <a:pt x="14437" y="19"/>
                  </a:cubicBezTo>
                  <a:cubicBezTo>
                    <a:pt x="13685" y="19"/>
                    <a:pt x="12958" y="19"/>
                    <a:pt x="12231" y="44"/>
                  </a:cubicBezTo>
                  <a:cubicBezTo>
                    <a:pt x="11529" y="69"/>
                    <a:pt x="10828" y="94"/>
                    <a:pt x="10151" y="119"/>
                  </a:cubicBezTo>
                  <a:cubicBezTo>
                    <a:pt x="9474" y="169"/>
                    <a:pt x="8823" y="219"/>
                    <a:pt x="8221" y="270"/>
                  </a:cubicBezTo>
                  <a:cubicBezTo>
                    <a:pt x="6968" y="320"/>
                    <a:pt x="5840" y="470"/>
                    <a:pt x="4813" y="595"/>
                  </a:cubicBezTo>
                  <a:cubicBezTo>
                    <a:pt x="3810" y="721"/>
                    <a:pt x="2933" y="846"/>
                    <a:pt x="2231" y="996"/>
                  </a:cubicBezTo>
                  <a:cubicBezTo>
                    <a:pt x="1504" y="1097"/>
                    <a:pt x="953" y="1247"/>
                    <a:pt x="577" y="1322"/>
                  </a:cubicBezTo>
                  <a:cubicBezTo>
                    <a:pt x="201" y="1422"/>
                    <a:pt x="0" y="1473"/>
                    <a:pt x="0" y="1473"/>
                  </a:cubicBezTo>
                  <a:cubicBezTo>
                    <a:pt x="0" y="1473"/>
                    <a:pt x="201" y="1422"/>
                    <a:pt x="577" y="1347"/>
                  </a:cubicBezTo>
                  <a:cubicBezTo>
                    <a:pt x="953" y="1272"/>
                    <a:pt x="1529" y="1172"/>
                    <a:pt x="2231" y="1072"/>
                  </a:cubicBezTo>
                  <a:cubicBezTo>
                    <a:pt x="2958" y="971"/>
                    <a:pt x="3835" y="871"/>
                    <a:pt x="4838" y="771"/>
                  </a:cubicBezTo>
                  <a:cubicBezTo>
                    <a:pt x="5339" y="721"/>
                    <a:pt x="5890" y="671"/>
                    <a:pt x="6442" y="620"/>
                  </a:cubicBezTo>
                  <a:cubicBezTo>
                    <a:pt x="7018" y="570"/>
                    <a:pt x="7595" y="545"/>
                    <a:pt x="8221" y="520"/>
                  </a:cubicBezTo>
                  <a:cubicBezTo>
                    <a:pt x="8848" y="495"/>
                    <a:pt x="9499" y="445"/>
                    <a:pt x="10176" y="420"/>
                  </a:cubicBezTo>
                  <a:cubicBezTo>
                    <a:pt x="10828" y="420"/>
                    <a:pt x="11529" y="395"/>
                    <a:pt x="12256" y="395"/>
                  </a:cubicBezTo>
                  <a:cubicBezTo>
                    <a:pt x="12490" y="378"/>
                    <a:pt x="12727" y="373"/>
                    <a:pt x="12966" y="373"/>
                  </a:cubicBezTo>
                  <a:cubicBezTo>
                    <a:pt x="13445" y="373"/>
                    <a:pt x="13935" y="395"/>
                    <a:pt x="14437" y="395"/>
                  </a:cubicBezTo>
                  <a:cubicBezTo>
                    <a:pt x="15189" y="395"/>
                    <a:pt x="15940" y="395"/>
                    <a:pt x="16717" y="420"/>
                  </a:cubicBezTo>
                  <a:cubicBezTo>
                    <a:pt x="17494" y="445"/>
                    <a:pt x="18296" y="470"/>
                    <a:pt x="19098" y="495"/>
                  </a:cubicBezTo>
                  <a:cubicBezTo>
                    <a:pt x="19499" y="495"/>
                    <a:pt x="19900" y="520"/>
                    <a:pt x="20301" y="545"/>
                  </a:cubicBezTo>
                  <a:cubicBezTo>
                    <a:pt x="20702" y="570"/>
                    <a:pt x="21103" y="595"/>
                    <a:pt x="21529" y="620"/>
                  </a:cubicBezTo>
                  <a:cubicBezTo>
                    <a:pt x="23159" y="721"/>
                    <a:pt x="24813" y="821"/>
                    <a:pt x="26467" y="996"/>
                  </a:cubicBezTo>
                  <a:cubicBezTo>
                    <a:pt x="27269" y="1072"/>
                    <a:pt x="28096" y="1147"/>
                    <a:pt x="28923" y="1222"/>
                  </a:cubicBezTo>
                  <a:cubicBezTo>
                    <a:pt x="29750" y="1297"/>
                    <a:pt x="30577" y="1397"/>
                    <a:pt x="31379" y="1498"/>
                  </a:cubicBezTo>
                  <a:cubicBezTo>
                    <a:pt x="33008" y="1698"/>
                    <a:pt x="34612" y="1874"/>
                    <a:pt x="36141" y="2124"/>
                  </a:cubicBezTo>
                  <a:cubicBezTo>
                    <a:pt x="37670" y="2350"/>
                    <a:pt x="39174" y="2550"/>
                    <a:pt x="40577" y="2776"/>
                  </a:cubicBezTo>
                  <a:cubicBezTo>
                    <a:pt x="41981" y="3027"/>
                    <a:pt x="43309" y="3252"/>
                    <a:pt x="44537" y="3453"/>
                  </a:cubicBezTo>
                  <a:cubicBezTo>
                    <a:pt x="45164" y="3553"/>
                    <a:pt x="45740" y="3653"/>
                    <a:pt x="46291" y="3753"/>
                  </a:cubicBezTo>
                  <a:cubicBezTo>
                    <a:pt x="46868" y="3879"/>
                    <a:pt x="47394" y="3979"/>
                    <a:pt x="47895" y="4079"/>
                  </a:cubicBezTo>
                  <a:cubicBezTo>
                    <a:pt x="48873" y="4255"/>
                    <a:pt x="49750" y="4430"/>
                    <a:pt x="50452" y="4580"/>
                  </a:cubicBezTo>
                  <a:cubicBezTo>
                    <a:pt x="51880" y="4856"/>
                    <a:pt x="52708" y="5006"/>
                    <a:pt x="52708" y="5006"/>
                  </a:cubicBezTo>
                  <a:cubicBezTo>
                    <a:pt x="52708" y="5006"/>
                    <a:pt x="51880" y="4806"/>
                    <a:pt x="50477" y="4480"/>
                  </a:cubicBezTo>
                  <a:cubicBezTo>
                    <a:pt x="49775" y="4330"/>
                    <a:pt x="48898" y="4129"/>
                    <a:pt x="47921" y="3904"/>
                  </a:cubicBezTo>
                  <a:cubicBezTo>
                    <a:pt x="47419" y="3778"/>
                    <a:pt x="46893" y="3678"/>
                    <a:pt x="46342" y="3553"/>
                  </a:cubicBezTo>
                  <a:cubicBezTo>
                    <a:pt x="45790" y="3428"/>
                    <a:pt x="45189" y="3327"/>
                    <a:pt x="44587" y="3202"/>
                  </a:cubicBezTo>
                  <a:cubicBezTo>
                    <a:pt x="43359" y="2976"/>
                    <a:pt x="42031" y="2701"/>
                    <a:pt x="40627" y="2450"/>
                  </a:cubicBezTo>
                  <a:cubicBezTo>
                    <a:pt x="39224" y="2199"/>
                    <a:pt x="37745" y="1974"/>
                    <a:pt x="36191" y="1723"/>
                  </a:cubicBezTo>
                  <a:cubicBezTo>
                    <a:pt x="34662" y="1473"/>
                    <a:pt x="33058" y="1272"/>
                    <a:pt x="31429" y="1072"/>
                  </a:cubicBezTo>
                  <a:cubicBezTo>
                    <a:pt x="30627" y="971"/>
                    <a:pt x="29800" y="846"/>
                    <a:pt x="28973" y="771"/>
                  </a:cubicBezTo>
                  <a:cubicBezTo>
                    <a:pt x="28146" y="696"/>
                    <a:pt x="27319" y="620"/>
                    <a:pt x="26492" y="545"/>
                  </a:cubicBezTo>
                  <a:cubicBezTo>
                    <a:pt x="24838" y="370"/>
                    <a:pt x="23184" y="295"/>
                    <a:pt x="21554" y="194"/>
                  </a:cubicBezTo>
                  <a:cubicBezTo>
                    <a:pt x="21128" y="169"/>
                    <a:pt x="20727" y="144"/>
                    <a:pt x="20326" y="119"/>
                  </a:cubicBezTo>
                  <a:cubicBezTo>
                    <a:pt x="19925" y="94"/>
                    <a:pt x="19499" y="94"/>
                    <a:pt x="19098" y="69"/>
                  </a:cubicBezTo>
                  <a:cubicBezTo>
                    <a:pt x="18296" y="44"/>
                    <a:pt x="17519" y="44"/>
                    <a:pt x="16742" y="19"/>
                  </a:cubicBezTo>
                  <a:cubicBezTo>
                    <a:pt x="16354" y="6"/>
                    <a:pt x="15965" y="0"/>
                    <a:pt x="15580"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9" name="Google Shape;779;p69"/>
            <p:cNvSpPr/>
            <p:nvPr/>
          </p:nvSpPr>
          <p:spPr>
            <a:xfrm>
              <a:off x="4939252" y="3478343"/>
              <a:ext cx="894060" cy="87035"/>
            </a:xfrm>
            <a:custGeom>
              <a:avLst/>
              <a:gdLst/>
              <a:ahLst/>
              <a:cxnLst/>
              <a:rect l="l" t="t" r="r" b="b"/>
              <a:pathLst>
                <a:path w="38347" h="3733" extrusionOk="0">
                  <a:moveTo>
                    <a:pt x="116" y="135"/>
                  </a:moveTo>
                  <a:lnTo>
                    <a:pt x="116" y="135"/>
                  </a:lnTo>
                  <a:cubicBezTo>
                    <a:pt x="40" y="142"/>
                    <a:pt x="1" y="148"/>
                    <a:pt x="1" y="148"/>
                  </a:cubicBezTo>
                  <a:cubicBezTo>
                    <a:pt x="1" y="148"/>
                    <a:pt x="40" y="143"/>
                    <a:pt x="116" y="135"/>
                  </a:cubicBezTo>
                  <a:close/>
                  <a:moveTo>
                    <a:pt x="5140" y="1"/>
                  </a:moveTo>
                  <a:cubicBezTo>
                    <a:pt x="4573" y="1"/>
                    <a:pt x="4044" y="23"/>
                    <a:pt x="3560" y="23"/>
                  </a:cubicBezTo>
                  <a:cubicBezTo>
                    <a:pt x="2808" y="23"/>
                    <a:pt x="2181" y="23"/>
                    <a:pt x="1655" y="48"/>
                  </a:cubicBezTo>
                  <a:cubicBezTo>
                    <a:pt x="857" y="67"/>
                    <a:pt x="334" y="113"/>
                    <a:pt x="116" y="135"/>
                  </a:cubicBezTo>
                  <a:lnTo>
                    <a:pt x="116" y="135"/>
                  </a:lnTo>
                  <a:cubicBezTo>
                    <a:pt x="188" y="129"/>
                    <a:pt x="293" y="123"/>
                    <a:pt x="427" y="123"/>
                  </a:cubicBezTo>
                  <a:cubicBezTo>
                    <a:pt x="703" y="123"/>
                    <a:pt x="1129" y="123"/>
                    <a:pt x="1655" y="148"/>
                  </a:cubicBezTo>
                  <a:cubicBezTo>
                    <a:pt x="2181" y="148"/>
                    <a:pt x="2808" y="148"/>
                    <a:pt x="3560" y="173"/>
                  </a:cubicBezTo>
                  <a:cubicBezTo>
                    <a:pt x="4287" y="224"/>
                    <a:pt x="5114" y="224"/>
                    <a:pt x="6016" y="274"/>
                  </a:cubicBezTo>
                  <a:cubicBezTo>
                    <a:pt x="6918" y="324"/>
                    <a:pt x="7896" y="374"/>
                    <a:pt x="8923" y="449"/>
                  </a:cubicBezTo>
                  <a:cubicBezTo>
                    <a:pt x="9951" y="499"/>
                    <a:pt x="11054" y="625"/>
                    <a:pt x="12181" y="700"/>
                  </a:cubicBezTo>
                  <a:cubicBezTo>
                    <a:pt x="13284" y="775"/>
                    <a:pt x="14462" y="850"/>
                    <a:pt x="15640" y="975"/>
                  </a:cubicBezTo>
                  <a:cubicBezTo>
                    <a:pt x="16818" y="1101"/>
                    <a:pt x="18021" y="1226"/>
                    <a:pt x="19224" y="1351"/>
                  </a:cubicBezTo>
                  <a:cubicBezTo>
                    <a:pt x="20427" y="1452"/>
                    <a:pt x="21605" y="1552"/>
                    <a:pt x="22783" y="1727"/>
                  </a:cubicBezTo>
                  <a:cubicBezTo>
                    <a:pt x="23961" y="1878"/>
                    <a:pt x="25139" y="2003"/>
                    <a:pt x="26242" y="2153"/>
                  </a:cubicBezTo>
                  <a:cubicBezTo>
                    <a:pt x="27369" y="2279"/>
                    <a:pt x="28447" y="2404"/>
                    <a:pt x="29475" y="2529"/>
                  </a:cubicBezTo>
                  <a:cubicBezTo>
                    <a:pt x="30502" y="2680"/>
                    <a:pt x="31480" y="2805"/>
                    <a:pt x="32382" y="2955"/>
                  </a:cubicBezTo>
                  <a:cubicBezTo>
                    <a:pt x="34161" y="3181"/>
                    <a:pt x="35665" y="3381"/>
                    <a:pt x="36693" y="3532"/>
                  </a:cubicBezTo>
                  <a:cubicBezTo>
                    <a:pt x="37745" y="3657"/>
                    <a:pt x="38347" y="3732"/>
                    <a:pt x="38347" y="3732"/>
                  </a:cubicBezTo>
                  <a:cubicBezTo>
                    <a:pt x="38347" y="3732"/>
                    <a:pt x="37745" y="3632"/>
                    <a:pt x="36718" y="3432"/>
                  </a:cubicBezTo>
                  <a:cubicBezTo>
                    <a:pt x="35690" y="3256"/>
                    <a:pt x="34186" y="3006"/>
                    <a:pt x="32407" y="2680"/>
                  </a:cubicBezTo>
                  <a:cubicBezTo>
                    <a:pt x="31530" y="2529"/>
                    <a:pt x="30552" y="2379"/>
                    <a:pt x="29525" y="2204"/>
                  </a:cubicBezTo>
                  <a:cubicBezTo>
                    <a:pt x="28497" y="2053"/>
                    <a:pt x="27420" y="1903"/>
                    <a:pt x="26292" y="1752"/>
                  </a:cubicBezTo>
                  <a:cubicBezTo>
                    <a:pt x="25189" y="1602"/>
                    <a:pt x="24011" y="1452"/>
                    <a:pt x="22833" y="1301"/>
                  </a:cubicBezTo>
                  <a:cubicBezTo>
                    <a:pt x="21655" y="1126"/>
                    <a:pt x="20477" y="1001"/>
                    <a:pt x="19274" y="875"/>
                  </a:cubicBezTo>
                  <a:cubicBezTo>
                    <a:pt x="18071" y="775"/>
                    <a:pt x="16868" y="650"/>
                    <a:pt x="15690" y="549"/>
                  </a:cubicBezTo>
                  <a:cubicBezTo>
                    <a:pt x="14487" y="424"/>
                    <a:pt x="13334" y="374"/>
                    <a:pt x="12206" y="299"/>
                  </a:cubicBezTo>
                  <a:cubicBezTo>
                    <a:pt x="11079" y="224"/>
                    <a:pt x="9976" y="148"/>
                    <a:pt x="8948" y="98"/>
                  </a:cubicBezTo>
                  <a:cubicBezTo>
                    <a:pt x="7896" y="73"/>
                    <a:pt x="6918" y="48"/>
                    <a:pt x="6016" y="23"/>
                  </a:cubicBezTo>
                  <a:cubicBezTo>
                    <a:pt x="5715" y="6"/>
                    <a:pt x="5423" y="1"/>
                    <a:pt x="5140"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0" name="Google Shape;780;p69"/>
            <p:cNvSpPr/>
            <p:nvPr/>
          </p:nvSpPr>
          <p:spPr>
            <a:xfrm>
              <a:off x="3152374" y="3522104"/>
              <a:ext cx="2942166" cy="203377"/>
            </a:xfrm>
            <a:custGeom>
              <a:avLst/>
              <a:gdLst/>
              <a:ahLst/>
              <a:cxnLst/>
              <a:rect l="l" t="t" r="r" b="b"/>
              <a:pathLst>
                <a:path w="126192" h="8723" extrusionOk="0">
                  <a:moveTo>
                    <a:pt x="59124" y="1"/>
                  </a:moveTo>
                  <a:lnTo>
                    <a:pt x="57996" y="101"/>
                  </a:lnTo>
                  <a:lnTo>
                    <a:pt x="1" y="6091"/>
                  </a:lnTo>
                  <a:lnTo>
                    <a:pt x="1530" y="8723"/>
                  </a:lnTo>
                  <a:lnTo>
                    <a:pt x="57294" y="2958"/>
                  </a:lnTo>
                  <a:cubicBezTo>
                    <a:pt x="58147" y="4387"/>
                    <a:pt x="59951" y="5214"/>
                    <a:pt x="63084" y="5214"/>
                  </a:cubicBezTo>
                  <a:cubicBezTo>
                    <a:pt x="66217" y="5214"/>
                    <a:pt x="68046" y="4387"/>
                    <a:pt x="68873" y="2958"/>
                  </a:cubicBezTo>
                  <a:lnTo>
                    <a:pt x="124638" y="8723"/>
                  </a:lnTo>
                  <a:lnTo>
                    <a:pt x="126192" y="6091"/>
                  </a:lnTo>
                  <a:lnTo>
                    <a:pt x="68172" y="101"/>
                  </a:lnTo>
                  <a:lnTo>
                    <a:pt x="67044" y="1"/>
                  </a:lnTo>
                  <a:lnTo>
                    <a:pt x="66718" y="1078"/>
                  </a:lnTo>
                  <a:cubicBezTo>
                    <a:pt x="66643" y="1304"/>
                    <a:pt x="65916" y="2432"/>
                    <a:pt x="63084" y="2432"/>
                  </a:cubicBezTo>
                  <a:cubicBezTo>
                    <a:pt x="60252" y="2432"/>
                    <a:pt x="59525" y="1304"/>
                    <a:pt x="59475" y="1078"/>
                  </a:cubicBezTo>
                  <a:lnTo>
                    <a:pt x="59124" y="1"/>
                  </a:ln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1" name="Google Shape;781;p69"/>
            <p:cNvSpPr/>
            <p:nvPr/>
          </p:nvSpPr>
          <p:spPr>
            <a:xfrm>
              <a:off x="4623129" y="2673663"/>
              <a:ext cx="324335" cy="739808"/>
            </a:xfrm>
            <a:custGeom>
              <a:avLst/>
              <a:gdLst/>
              <a:ahLst/>
              <a:cxnLst/>
              <a:rect l="l" t="t" r="r" b="b"/>
              <a:pathLst>
                <a:path w="13911" h="31731" extrusionOk="0">
                  <a:moveTo>
                    <a:pt x="13184" y="1"/>
                  </a:moveTo>
                  <a:lnTo>
                    <a:pt x="13184" y="1"/>
                  </a:lnTo>
                  <a:cubicBezTo>
                    <a:pt x="8723" y="677"/>
                    <a:pt x="4211" y="2181"/>
                    <a:pt x="1" y="4988"/>
                  </a:cubicBezTo>
                  <a:lnTo>
                    <a:pt x="1" y="31730"/>
                  </a:lnTo>
                  <a:cubicBezTo>
                    <a:pt x="1" y="31730"/>
                    <a:pt x="3384" y="26166"/>
                    <a:pt x="13911" y="23058"/>
                  </a:cubicBezTo>
                  <a:cubicBezTo>
                    <a:pt x="12457" y="16793"/>
                    <a:pt x="11580" y="8672"/>
                    <a:pt x="13184"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2" name="Google Shape;782;p69"/>
            <p:cNvSpPr/>
            <p:nvPr/>
          </p:nvSpPr>
          <p:spPr>
            <a:xfrm>
              <a:off x="4281313" y="2963440"/>
              <a:ext cx="291601" cy="161340"/>
            </a:xfrm>
            <a:custGeom>
              <a:avLst/>
              <a:gdLst/>
              <a:ahLst/>
              <a:cxnLst/>
              <a:rect l="l" t="t" r="r" b="b"/>
              <a:pathLst>
                <a:path w="12507" h="6920" extrusionOk="0">
                  <a:moveTo>
                    <a:pt x="9298" y="1"/>
                  </a:moveTo>
                  <a:cubicBezTo>
                    <a:pt x="8450" y="1"/>
                    <a:pt x="7614" y="99"/>
                    <a:pt x="6817" y="354"/>
                  </a:cubicBezTo>
                  <a:cubicBezTo>
                    <a:pt x="5238" y="830"/>
                    <a:pt x="3935" y="1907"/>
                    <a:pt x="2882" y="3110"/>
                  </a:cubicBezTo>
                  <a:cubicBezTo>
                    <a:pt x="1830" y="4313"/>
                    <a:pt x="978" y="5642"/>
                    <a:pt x="0" y="6920"/>
                  </a:cubicBezTo>
                  <a:cubicBezTo>
                    <a:pt x="534" y="6807"/>
                    <a:pt x="1076" y="6770"/>
                    <a:pt x="1621" y="6770"/>
                  </a:cubicBezTo>
                  <a:cubicBezTo>
                    <a:pt x="2659" y="6770"/>
                    <a:pt x="3709" y="6904"/>
                    <a:pt x="4737" y="6904"/>
                  </a:cubicBezTo>
                  <a:cubicBezTo>
                    <a:pt x="5453" y="6904"/>
                    <a:pt x="6159" y="6839"/>
                    <a:pt x="6842" y="6619"/>
                  </a:cubicBezTo>
                  <a:cubicBezTo>
                    <a:pt x="7594" y="6369"/>
                    <a:pt x="8296" y="5968"/>
                    <a:pt x="8948" y="5516"/>
                  </a:cubicBezTo>
                  <a:cubicBezTo>
                    <a:pt x="9800" y="4940"/>
                    <a:pt x="10577" y="4288"/>
                    <a:pt x="11178" y="3486"/>
                  </a:cubicBezTo>
                  <a:cubicBezTo>
                    <a:pt x="11855" y="2534"/>
                    <a:pt x="12156" y="1456"/>
                    <a:pt x="12506" y="354"/>
                  </a:cubicBezTo>
                  <a:cubicBezTo>
                    <a:pt x="11457" y="158"/>
                    <a:pt x="10368" y="1"/>
                    <a:pt x="9298"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3" name="Google Shape;783;p69"/>
            <p:cNvSpPr/>
            <p:nvPr/>
          </p:nvSpPr>
          <p:spPr>
            <a:xfrm>
              <a:off x="4278376" y="2964302"/>
              <a:ext cx="302722" cy="162832"/>
            </a:xfrm>
            <a:custGeom>
              <a:avLst/>
              <a:gdLst/>
              <a:ahLst/>
              <a:cxnLst/>
              <a:rect l="l" t="t" r="r" b="b"/>
              <a:pathLst>
                <a:path w="12984" h="6984" extrusionOk="0">
                  <a:moveTo>
                    <a:pt x="12639" y="1"/>
                  </a:moveTo>
                  <a:cubicBezTo>
                    <a:pt x="12604" y="1"/>
                    <a:pt x="12568" y="6"/>
                    <a:pt x="12532" y="16"/>
                  </a:cubicBezTo>
                  <a:cubicBezTo>
                    <a:pt x="8221" y="1444"/>
                    <a:pt x="4537" y="3675"/>
                    <a:pt x="176" y="6407"/>
                  </a:cubicBezTo>
                  <a:cubicBezTo>
                    <a:pt x="51" y="6507"/>
                    <a:pt x="1" y="6708"/>
                    <a:pt x="101" y="6858"/>
                  </a:cubicBezTo>
                  <a:cubicBezTo>
                    <a:pt x="151" y="6933"/>
                    <a:pt x="251" y="6983"/>
                    <a:pt x="352" y="6983"/>
                  </a:cubicBezTo>
                  <a:cubicBezTo>
                    <a:pt x="402" y="6983"/>
                    <a:pt x="477" y="6983"/>
                    <a:pt x="527" y="6958"/>
                  </a:cubicBezTo>
                  <a:cubicBezTo>
                    <a:pt x="4838" y="4226"/>
                    <a:pt x="8497" y="2021"/>
                    <a:pt x="12733" y="592"/>
                  </a:cubicBezTo>
                  <a:cubicBezTo>
                    <a:pt x="12908" y="542"/>
                    <a:pt x="12983" y="367"/>
                    <a:pt x="12933" y="216"/>
                  </a:cubicBezTo>
                  <a:cubicBezTo>
                    <a:pt x="12893" y="77"/>
                    <a:pt x="12774" y="1"/>
                    <a:pt x="12639"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4" name="Google Shape;784;p69"/>
            <p:cNvSpPr/>
            <p:nvPr/>
          </p:nvSpPr>
          <p:spPr>
            <a:xfrm>
              <a:off x="4444329" y="2696441"/>
              <a:ext cx="168311" cy="282858"/>
            </a:xfrm>
            <a:custGeom>
              <a:avLst/>
              <a:gdLst/>
              <a:ahLst/>
              <a:cxnLst/>
              <a:rect l="l" t="t" r="r" b="b"/>
              <a:pathLst>
                <a:path w="7219" h="12132" extrusionOk="0">
                  <a:moveTo>
                    <a:pt x="1" y="1"/>
                  </a:moveTo>
                  <a:lnTo>
                    <a:pt x="1" y="1"/>
                  </a:lnTo>
                  <a:cubicBezTo>
                    <a:pt x="151" y="1455"/>
                    <a:pt x="276" y="2833"/>
                    <a:pt x="627" y="4237"/>
                  </a:cubicBezTo>
                  <a:cubicBezTo>
                    <a:pt x="978" y="5640"/>
                    <a:pt x="1529" y="7019"/>
                    <a:pt x="2382" y="8171"/>
                  </a:cubicBezTo>
                  <a:cubicBezTo>
                    <a:pt x="3535" y="9801"/>
                    <a:pt x="4813" y="11179"/>
                    <a:pt x="6291" y="12131"/>
                  </a:cubicBezTo>
                  <a:cubicBezTo>
                    <a:pt x="6843" y="10377"/>
                    <a:pt x="7219" y="9024"/>
                    <a:pt x="6918" y="7219"/>
                  </a:cubicBezTo>
                  <a:cubicBezTo>
                    <a:pt x="6642" y="5515"/>
                    <a:pt x="5615" y="3986"/>
                    <a:pt x="4337" y="2833"/>
                  </a:cubicBezTo>
                  <a:cubicBezTo>
                    <a:pt x="3058" y="1655"/>
                    <a:pt x="1529" y="803"/>
                    <a:pt x="1"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5" name="Google Shape;785;p69"/>
            <p:cNvSpPr/>
            <p:nvPr/>
          </p:nvSpPr>
          <p:spPr>
            <a:xfrm>
              <a:off x="4437894" y="2691615"/>
              <a:ext cx="153716" cy="287101"/>
            </a:xfrm>
            <a:custGeom>
              <a:avLst/>
              <a:gdLst/>
              <a:ahLst/>
              <a:cxnLst/>
              <a:rect l="l" t="t" r="r" b="b"/>
              <a:pathLst>
                <a:path w="6593" h="12314" extrusionOk="0">
                  <a:moveTo>
                    <a:pt x="350" y="0"/>
                  </a:moveTo>
                  <a:cubicBezTo>
                    <a:pt x="280" y="0"/>
                    <a:pt x="208" y="26"/>
                    <a:pt x="151" y="83"/>
                  </a:cubicBezTo>
                  <a:cubicBezTo>
                    <a:pt x="1" y="183"/>
                    <a:pt x="1" y="383"/>
                    <a:pt x="101" y="509"/>
                  </a:cubicBezTo>
                  <a:cubicBezTo>
                    <a:pt x="2933" y="3992"/>
                    <a:pt x="4888" y="7877"/>
                    <a:pt x="5941" y="12088"/>
                  </a:cubicBezTo>
                  <a:cubicBezTo>
                    <a:pt x="5966" y="12213"/>
                    <a:pt x="6091" y="12313"/>
                    <a:pt x="6242" y="12313"/>
                  </a:cubicBezTo>
                  <a:lnTo>
                    <a:pt x="6317" y="12313"/>
                  </a:lnTo>
                  <a:cubicBezTo>
                    <a:pt x="6467" y="12263"/>
                    <a:pt x="6592" y="12088"/>
                    <a:pt x="6542" y="11937"/>
                  </a:cubicBezTo>
                  <a:cubicBezTo>
                    <a:pt x="5490" y="7627"/>
                    <a:pt x="3485" y="3667"/>
                    <a:pt x="577" y="108"/>
                  </a:cubicBezTo>
                  <a:cubicBezTo>
                    <a:pt x="522" y="39"/>
                    <a:pt x="437" y="0"/>
                    <a:pt x="35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6" name="Google Shape;786;p69"/>
            <p:cNvSpPr/>
            <p:nvPr/>
          </p:nvSpPr>
          <p:spPr>
            <a:xfrm>
              <a:off x="4335520" y="2888740"/>
              <a:ext cx="792570" cy="126787"/>
            </a:xfrm>
            <a:custGeom>
              <a:avLst/>
              <a:gdLst/>
              <a:ahLst/>
              <a:cxnLst/>
              <a:rect l="l" t="t" r="r" b="b"/>
              <a:pathLst>
                <a:path w="33994" h="5438" extrusionOk="0">
                  <a:moveTo>
                    <a:pt x="486" y="1"/>
                  </a:moveTo>
                  <a:cubicBezTo>
                    <a:pt x="161" y="1"/>
                    <a:pt x="1" y="516"/>
                    <a:pt x="382" y="650"/>
                  </a:cubicBezTo>
                  <a:cubicBezTo>
                    <a:pt x="7983" y="3808"/>
                    <a:pt x="16195" y="5437"/>
                    <a:pt x="24428" y="5437"/>
                  </a:cubicBezTo>
                  <a:cubicBezTo>
                    <a:pt x="25018" y="5437"/>
                    <a:pt x="25607" y="5429"/>
                    <a:pt x="26197" y="5412"/>
                  </a:cubicBezTo>
                  <a:cubicBezTo>
                    <a:pt x="28678" y="5362"/>
                    <a:pt x="31134" y="5162"/>
                    <a:pt x="33590" y="4786"/>
                  </a:cubicBezTo>
                  <a:cubicBezTo>
                    <a:pt x="33994" y="4738"/>
                    <a:pt x="33925" y="4128"/>
                    <a:pt x="33554" y="4128"/>
                  </a:cubicBezTo>
                  <a:cubicBezTo>
                    <a:pt x="33534" y="4128"/>
                    <a:pt x="33512" y="4130"/>
                    <a:pt x="33490" y="4134"/>
                  </a:cubicBezTo>
                  <a:cubicBezTo>
                    <a:pt x="30542" y="4554"/>
                    <a:pt x="27565" y="4763"/>
                    <a:pt x="24588" y="4763"/>
                  </a:cubicBezTo>
                  <a:cubicBezTo>
                    <a:pt x="18857" y="4763"/>
                    <a:pt x="13125" y="3989"/>
                    <a:pt x="7600" y="2455"/>
                  </a:cubicBezTo>
                  <a:cubicBezTo>
                    <a:pt x="5244" y="1778"/>
                    <a:pt x="2888" y="976"/>
                    <a:pt x="607" y="24"/>
                  </a:cubicBezTo>
                  <a:cubicBezTo>
                    <a:pt x="565" y="8"/>
                    <a:pt x="524" y="1"/>
                    <a:pt x="486"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7" name="Google Shape;787;p69"/>
            <p:cNvSpPr/>
            <p:nvPr/>
          </p:nvSpPr>
          <p:spPr>
            <a:xfrm>
              <a:off x="3912010" y="2614071"/>
              <a:ext cx="442355" cy="365276"/>
            </a:xfrm>
            <a:custGeom>
              <a:avLst/>
              <a:gdLst/>
              <a:ahLst/>
              <a:cxnLst/>
              <a:rect l="l" t="t" r="r" b="b"/>
              <a:pathLst>
                <a:path w="18973" h="15667" extrusionOk="0">
                  <a:moveTo>
                    <a:pt x="6843" y="0"/>
                  </a:moveTo>
                  <a:cubicBezTo>
                    <a:pt x="2532" y="1704"/>
                    <a:pt x="0" y="12105"/>
                    <a:pt x="0" y="12105"/>
                  </a:cubicBezTo>
                  <a:cubicBezTo>
                    <a:pt x="7269" y="13584"/>
                    <a:pt x="8221" y="14837"/>
                    <a:pt x="12206" y="15589"/>
                  </a:cubicBezTo>
                  <a:cubicBezTo>
                    <a:pt x="12487" y="15642"/>
                    <a:pt x="12754" y="15666"/>
                    <a:pt x="13006" y="15666"/>
                  </a:cubicBezTo>
                  <a:cubicBezTo>
                    <a:pt x="16355" y="15666"/>
                    <a:pt x="17244" y="11354"/>
                    <a:pt x="17244" y="11354"/>
                  </a:cubicBezTo>
                  <a:cubicBezTo>
                    <a:pt x="18973" y="7043"/>
                    <a:pt x="17469" y="5013"/>
                    <a:pt x="14286" y="3860"/>
                  </a:cubicBezTo>
                  <a:cubicBezTo>
                    <a:pt x="10677" y="2557"/>
                    <a:pt x="6843" y="0"/>
                    <a:pt x="6843"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8" name="Google Shape;788;p69"/>
            <p:cNvSpPr/>
            <p:nvPr/>
          </p:nvSpPr>
          <p:spPr>
            <a:xfrm>
              <a:off x="3944721" y="2650814"/>
              <a:ext cx="143784" cy="219254"/>
            </a:xfrm>
            <a:custGeom>
              <a:avLst/>
              <a:gdLst/>
              <a:ahLst/>
              <a:cxnLst/>
              <a:rect l="l" t="t" r="r" b="b"/>
              <a:pathLst>
                <a:path w="6167" h="9404" extrusionOk="0">
                  <a:moveTo>
                    <a:pt x="5168" y="1"/>
                  </a:moveTo>
                  <a:cubicBezTo>
                    <a:pt x="4445" y="1"/>
                    <a:pt x="2877" y="2438"/>
                    <a:pt x="2357" y="3336"/>
                  </a:cubicBezTo>
                  <a:cubicBezTo>
                    <a:pt x="1029" y="5592"/>
                    <a:pt x="1" y="8625"/>
                    <a:pt x="602" y="9276"/>
                  </a:cubicBezTo>
                  <a:cubicBezTo>
                    <a:pt x="666" y="9340"/>
                    <a:pt x="769" y="9403"/>
                    <a:pt x="926" y="9403"/>
                  </a:cubicBezTo>
                  <a:cubicBezTo>
                    <a:pt x="1016" y="9403"/>
                    <a:pt x="1125" y="9382"/>
                    <a:pt x="1254" y="9326"/>
                  </a:cubicBezTo>
                  <a:cubicBezTo>
                    <a:pt x="3034" y="8499"/>
                    <a:pt x="4337" y="6169"/>
                    <a:pt x="5139" y="4239"/>
                  </a:cubicBezTo>
                  <a:cubicBezTo>
                    <a:pt x="5790" y="2735"/>
                    <a:pt x="6116" y="1457"/>
                    <a:pt x="6141" y="1331"/>
                  </a:cubicBezTo>
                  <a:cubicBezTo>
                    <a:pt x="6166" y="1256"/>
                    <a:pt x="6116" y="1156"/>
                    <a:pt x="6041" y="1131"/>
                  </a:cubicBezTo>
                  <a:cubicBezTo>
                    <a:pt x="6028" y="1128"/>
                    <a:pt x="6014" y="1126"/>
                    <a:pt x="6001" y="1126"/>
                  </a:cubicBezTo>
                  <a:cubicBezTo>
                    <a:pt x="5916" y="1126"/>
                    <a:pt x="5841" y="1191"/>
                    <a:pt x="5841" y="1256"/>
                  </a:cubicBezTo>
                  <a:cubicBezTo>
                    <a:pt x="5816" y="1306"/>
                    <a:pt x="4161" y="7597"/>
                    <a:pt x="1104" y="9026"/>
                  </a:cubicBezTo>
                  <a:cubicBezTo>
                    <a:pt x="1013" y="9071"/>
                    <a:pt x="953" y="9086"/>
                    <a:pt x="914" y="9086"/>
                  </a:cubicBezTo>
                  <a:cubicBezTo>
                    <a:pt x="868" y="9086"/>
                    <a:pt x="853" y="9064"/>
                    <a:pt x="853" y="9051"/>
                  </a:cubicBezTo>
                  <a:cubicBezTo>
                    <a:pt x="452" y="8625"/>
                    <a:pt x="1204" y="5943"/>
                    <a:pt x="2633" y="3512"/>
                  </a:cubicBezTo>
                  <a:cubicBezTo>
                    <a:pt x="3735" y="1557"/>
                    <a:pt x="4888" y="304"/>
                    <a:pt x="5139" y="304"/>
                  </a:cubicBezTo>
                  <a:cubicBezTo>
                    <a:pt x="5139" y="304"/>
                    <a:pt x="5239" y="479"/>
                    <a:pt x="4838" y="1532"/>
                  </a:cubicBezTo>
                  <a:cubicBezTo>
                    <a:pt x="3134" y="6068"/>
                    <a:pt x="2181" y="7346"/>
                    <a:pt x="1906" y="7497"/>
                  </a:cubicBezTo>
                  <a:cubicBezTo>
                    <a:pt x="1906" y="7472"/>
                    <a:pt x="1906" y="7422"/>
                    <a:pt x="1906" y="7321"/>
                  </a:cubicBezTo>
                  <a:cubicBezTo>
                    <a:pt x="2006" y="6068"/>
                    <a:pt x="3836" y="2785"/>
                    <a:pt x="3836" y="2735"/>
                  </a:cubicBezTo>
                  <a:cubicBezTo>
                    <a:pt x="3886" y="2660"/>
                    <a:pt x="3861" y="2559"/>
                    <a:pt x="3785" y="2534"/>
                  </a:cubicBezTo>
                  <a:cubicBezTo>
                    <a:pt x="3759" y="2517"/>
                    <a:pt x="3729" y="2508"/>
                    <a:pt x="3699" y="2508"/>
                  </a:cubicBezTo>
                  <a:cubicBezTo>
                    <a:pt x="3646" y="2508"/>
                    <a:pt x="3592" y="2536"/>
                    <a:pt x="3560" y="2585"/>
                  </a:cubicBezTo>
                  <a:cubicBezTo>
                    <a:pt x="3485" y="2735"/>
                    <a:pt x="1705" y="5968"/>
                    <a:pt x="1580" y="7296"/>
                  </a:cubicBezTo>
                  <a:cubicBezTo>
                    <a:pt x="1555" y="7672"/>
                    <a:pt x="1680" y="7798"/>
                    <a:pt x="1805" y="7823"/>
                  </a:cubicBezTo>
                  <a:cubicBezTo>
                    <a:pt x="1823" y="7827"/>
                    <a:pt x="1841" y="7829"/>
                    <a:pt x="1859" y="7829"/>
                  </a:cubicBezTo>
                  <a:cubicBezTo>
                    <a:pt x="2758" y="7829"/>
                    <a:pt x="4599" y="3106"/>
                    <a:pt x="5139" y="1632"/>
                  </a:cubicBezTo>
                  <a:cubicBezTo>
                    <a:pt x="5515" y="630"/>
                    <a:pt x="5565" y="153"/>
                    <a:pt x="5289" y="28"/>
                  </a:cubicBezTo>
                  <a:cubicBezTo>
                    <a:pt x="5252" y="10"/>
                    <a:pt x="5212" y="1"/>
                    <a:pt x="516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9" name="Google Shape;789;p69"/>
            <p:cNvSpPr/>
            <p:nvPr/>
          </p:nvSpPr>
          <p:spPr>
            <a:xfrm>
              <a:off x="3907930" y="2750787"/>
              <a:ext cx="468072" cy="149146"/>
            </a:xfrm>
            <a:custGeom>
              <a:avLst/>
              <a:gdLst/>
              <a:ahLst/>
              <a:cxnLst/>
              <a:rect l="l" t="t" r="r" b="b"/>
              <a:pathLst>
                <a:path w="20076" h="6397" extrusionOk="0">
                  <a:moveTo>
                    <a:pt x="12361" y="0"/>
                  </a:moveTo>
                  <a:cubicBezTo>
                    <a:pt x="10494" y="0"/>
                    <a:pt x="8797" y="728"/>
                    <a:pt x="7318" y="2206"/>
                  </a:cubicBezTo>
                  <a:cubicBezTo>
                    <a:pt x="3634" y="5840"/>
                    <a:pt x="201" y="6091"/>
                    <a:pt x="175" y="6091"/>
                  </a:cubicBezTo>
                  <a:cubicBezTo>
                    <a:pt x="75" y="6091"/>
                    <a:pt x="0" y="6166"/>
                    <a:pt x="25" y="6241"/>
                  </a:cubicBezTo>
                  <a:cubicBezTo>
                    <a:pt x="25" y="6329"/>
                    <a:pt x="82" y="6397"/>
                    <a:pt x="146" y="6397"/>
                  </a:cubicBezTo>
                  <a:cubicBezTo>
                    <a:pt x="156" y="6397"/>
                    <a:pt x="166" y="6395"/>
                    <a:pt x="175" y="6392"/>
                  </a:cubicBezTo>
                  <a:cubicBezTo>
                    <a:pt x="326" y="6392"/>
                    <a:pt x="3759" y="6166"/>
                    <a:pt x="7544" y="2432"/>
                  </a:cubicBezTo>
                  <a:cubicBezTo>
                    <a:pt x="8973" y="1027"/>
                    <a:pt x="10597" y="301"/>
                    <a:pt x="12366" y="301"/>
                  </a:cubicBezTo>
                  <a:cubicBezTo>
                    <a:pt x="12396" y="301"/>
                    <a:pt x="12426" y="301"/>
                    <a:pt x="12456" y="302"/>
                  </a:cubicBezTo>
                  <a:cubicBezTo>
                    <a:pt x="16341" y="352"/>
                    <a:pt x="19749" y="3860"/>
                    <a:pt x="19775" y="3886"/>
                  </a:cubicBezTo>
                  <a:cubicBezTo>
                    <a:pt x="19816" y="3913"/>
                    <a:pt x="19865" y="3933"/>
                    <a:pt x="19909" y="3933"/>
                  </a:cubicBezTo>
                  <a:cubicBezTo>
                    <a:pt x="19945" y="3933"/>
                    <a:pt x="19977" y="3919"/>
                    <a:pt x="20000" y="3886"/>
                  </a:cubicBezTo>
                  <a:lnTo>
                    <a:pt x="20050" y="3835"/>
                  </a:lnTo>
                  <a:cubicBezTo>
                    <a:pt x="20075" y="3785"/>
                    <a:pt x="20050" y="3710"/>
                    <a:pt x="20000" y="3660"/>
                  </a:cubicBezTo>
                  <a:cubicBezTo>
                    <a:pt x="19875" y="3510"/>
                    <a:pt x="16491" y="51"/>
                    <a:pt x="12456" y="1"/>
                  </a:cubicBezTo>
                  <a:cubicBezTo>
                    <a:pt x="12424" y="0"/>
                    <a:pt x="12393" y="0"/>
                    <a:pt x="12361"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0" name="Google Shape;790;p69"/>
            <p:cNvSpPr/>
            <p:nvPr/>
          </p:nvSpPr>
          <p:spPr>
            <a:xfrm>
              <a:off x="4067449" y="2610317"/>
              <a:ext cx="53764" cy="190320"/>
            </a:xfrm>
            <a:custGeom>
              <a:avLst/>
              <a:gdLst/>
              <a:ahLst/>
              <a:cxnLst/>
              <a:rect l="l" t="t" r="r" b="b"/>
              <a:pathLst>
                <a:path w="2306" h="8163" extrusionOk="0">
                  <a:moveTo>
                    <a:pt x="185" y="1"/>
                  </a:moveTo>
                  <a:cubicBezTo>
                    <a:pt x="141" y="1"/>
                    <a:pt x="92" y="19"/>
                    <a:pt x="50" y="61"/>
                  </a:cubicBezTo>
                  <a:cubicBezTo>
                    <a:pt x="0" y="136"/>
                    <a:pt x="0" y="236"/>
                    <a:pt x="75" y="286"/>
                  </a:cubicBezTo>
                  <a:cubicBezTo>
                    <a:pt x="100" y="312"/>
                    <a:pt x="1955" y="1966"/>
                    <a:pt x="802" y="7956"/>
                  </a:cubicBezTo>
                  <a:cubicBezTo>
                    <a:pt x="777" y="8056"/>
                    <a:pt x="827" y="8131"/>
                    <a:pt x="927" y="8156"/>
                  </a:cubicBezTo>
                  <a:cubicBezTo>
                    <a:pt x="941" y="8161"/>
                    <a:pt x="954" y="8163"/>
                    <a:pt x="967" y="8163"/>
                  </a:cubicBezTo>
                  <a:cubicBezTo>
                    <a:pt x="1028" y="8163"/>
                    <a:pt x="1082" y="8118"/>
                    <a:pt x="1103" y="8056"/>
                  </a:cubicBezTo>
                  <a:lnTo>
                    <a:pt x="1103" y="8031"/>
                  </a:lnTo>
                  <a:cubicBezTo>
                    <a:pt x="2306" y="1840"/>
                    <a:pt x="376" y="111"/>
                    <a:pt x="276" y="36"/>
                  </a:cubicBezTo>
                  <a:cubicBezTo>
                    <a:pt x="253" y="13"/>
                    <a:pt x="221" y="1"/>
                    <a:pt x="185"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1" name="Google Shape;791;p69"/>
            <p:cNvSpPr/>
            <p:nvPr/>
          </p:nvSpPr>
          <p:spPr>
            <a:xfrm>
              <a:off x="4038818" y="2578422"/>
              <a:ext cx="417222" cy="342451"/>
            </a:xfrm>
            <a:custGeom>
              <a:avLst/>
              <a:gdLst/>
              <a:ahLst/>
              <a:cxnLst/>
              <a:rect l="l" t="t" r="r" b="b"/>
              <a:pathLst>
                <a:path w="17895" h="14688" extrusionOk="0">
                  <a:moveTo>
                    <a:pt x="2707" y="0"/>
                  </a:moveTo>
                  <a:cubicBezTo>
                    <a:pt x="2707" y="1"/>
                    <a:pt x="0" y="10351"/>
                    <a:pt x="13033" y="14687"/>
                  </a:cubicBezTo>
                  <a:cubicBezTo>
                    <a:pt x="13033" y="14687"/>
                    <a:pt x="17895" y="8747"/>
                    <a:pt x="10953" y="5314"/>
                  </a:cubicBezTo>
                  <a:cubicBezTo>
                    <a:pt x="3985" y="1880"/>
                    <a:pt x="2707" y="0"/>
                    <a:pt x="2707"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2" name="Google Shape;792;p69"/>
            <p:cNvSpPr/>
            <p:nvPr/>
          </p:nvSpPr>
          <p:spPr>
            <a:xfrm>
              <a:off x="3227165" y="3822419"/>
              <a:ext cx="380996" cy="380986"/>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94" name="Google Shape;794;p69">
            <a:hlinkClick r:id="rId4" action="ppaction://hlinksldjump"/>
          </p:cNvPr>
          <p:cNvSpPr/>
          <p:nvPr/>
        </p:nvSpPr>
        <p:spPr>
          <a:xfrm>
            <a:off x="11237767" y="1776633"/>
            <a:ext cx="432800" cy="432800"/>
          </a:xfrm>
          <a:prstGeom prst="ellipse">
            <a:avLst/>
          </a:prstGeom>
          <a:noFill/>
          <a:ln w="28575" cap="flat" cmpd="sng">
            <a:solidFill>
              <a:schemeClr val="accent2"/>
            </a:solidFill>
            <a:prstDash val="solid"/>
            <a:round/>
            <a:headEnd type="none" w="sm" len="sm"/>
            <a:tailEnd type="none" w="sm" len="sm"/>
          </a:ln>
        </p:spPr>
        <p:txBody>
          <a:bodyPr spcFirstLastPara="1" wrap="square" lIns="85333" tIns="0" rIns="121900" bIns="24367" anchor="ctr" anchorCtr="0">
            <a:noAutofit/>
          </a:bodyPr>
          <a:lstStyle/>
          <a:p>
            <a:pPr>
              <a:buClr>
                <a:srgbClr val="000000"/>
              </a:buClr>
              <a:buFont typeface="Arial"/>
              <a:buNone/>
            </a:pPr>
            <a:r>
              <a:rPr lang="en" sz="1867" b="1" kern="0">
                <a:solidFill>
                  <a:srgbClr val="BEB296"/>
                </a:solidFill>
                <a:latin typeface="Roboto"/>
                <a:ea typeface="Roboto"/>
                <a:cs typeface="Roboto"/>
                <a:sym typeface="Roboto"/>
              </a:rPr>
              <a:t>&lt;</a:t>
            </a:r>
            <a:endParaRPr sz="1867" b="1" kern="0">
              <a:solidFill>
                <a:srgbClr val="BEB296"/>
              </a:solidFill>
              <a:latin typeface="Roboto"/>
              <a:ea typeface="Roboto"/>
              <a:cs typeface="Roboto"/>
              <a:sym typeface="Roboto"/>
            </a:endParaRPr>
          </a:p>
        </p:txBody>
      </p:sp>
      <p:sp>
        <p:nvSpPr>
          <p:cNvPr id="795" name="Google Shape;795;p69">
            <a:hlinkClick r:id="" action="ppaction://noaction"/>
          </p:cNvPr>
          <p:cNvSpPr/>
          <p:nvPr/>
        </p:nvSpPr>
        <p:spPr>
          <a:xfrm>
            <a:off x="11237767" y="4041667"/>
            <a:ext cx="432800" cy="432800"/>
          </a:xfrm>
          <a:prstGeom prst="ellipse">
            <a:avLst/>
          </a:prstGeom>
          <a:noFill/>
          <a:ln w="28575" cap="flat" cmpd="sng">
            <a:solidFill>
              <a:schemeClr val="accent2"/>
            </a:solidFill>
            <a:prstDash val="solid"/>
            <a:round/>
            <a:headEnd type="none" w="sm" len="sm"/>
            <a:tailEnd type="none" w="sm" len="sm"/>
          </a:ln>
        </p:spPr>
        <p:txBody>
          <a:bodyPr spcFirstLastPara="1" wrap="square" lIns="85333" tIns="0" rIns="121900" bIns="24367" anchor="ctr" anchorCtr="0">
            <a:noAutofit/>
          </a:bodyPr>
          <a:lstStyle/>
          <a:p>
            <a:pPr>
              <a:buClr>
                <a:srgbClr val="000000"/>
              </a:buClr>
              <a:buFont typeface="Arial"/>
              <a:buNone/>
            </a:pPr>
            <a:r>
              <a:rPr lang="en" sz="1867" b="1" kern="0">
                <a:solidFill>
                  <a:srgbClr val="BEB296"/>
                </a:solidFill>
                <a:latin typeface="Roboto"/>
                <a:ea typeface="Roboto"/>
                <a:cs typeface="Roboto"/>
                <a:sym typeface="Roboto"/>
              </a:rPr>
              <a:t>&lt;</a:t>
            </a:r>
            <a:endParaRPr sz="1867" b="1" kern="0">
              <a:solidFill>
                <a:srgbClr val="BEB296"/>
              </a:solidFill>
              <a:latin typeface="Roboto"/>
              <a:ea typeface="Roboto"/>
              <a:cs typeface="Roboto"/>
              <a:sym typeface="Roboto"/>
            </a:endParaRPr>
          </a:p>
        </p:txBody>
      </p:sp>
      <p:sp>
        <p:nvSpPr>
          <p:cNvPr id="796" name="Google Shape;796;p69">
            <a:hlinkClick r:id="" action="ppaction://noaction"/>
          </p:cNvPr>
          <p:cNvSpPr/>
          <p:nvPr/>
        </p:nvSpPr>
        <p:spPr>
          <a:xfrm flipH="1">
            <a:off x="478097" y="3431628"/>
            <a:ext cx="481401" cy="515006"/>
          </a:xfrm>
          <a:prstGeom prst="ellipse">
            <a:avLst/>
          </a:prstGeom>
          <a:noFill/>
          <a:ln w="28575" cap="flat" cmpd="sng">
            <a:solidFill>
              <a:schemeClr val="accent2"/>
            </a:solidFill>
            <a:prstDash val="solid"/>
            <a:round/>
            <a:headEnd type="none" w="sm" len="sm"/>
            <a:tailEnd type="none" w="sm" len="sm"/>
          </a:ln>
        </p:spPr>
        <p:txBody>
          <a:bodyPr spcFirstLastPara="1" wrap="square" lIns="97533" tIns="0" rIns="109700" bIns="24367" anchor="ctr" anchorCtr="0">
            <a:noAutofit/>
          </a:bodyPr>
          <a:lstStyle/>
          <a:p>
            <a:pPr>
              <a:buClr>
                <a:srgbClr val="000000"/>
              </a:buClr>
              <a:buFont typeface="Arial"/>
              <a:buNone/>
            </a:pPr>
            <a:r>
              <a:rPr lang="en" sz="1867" b="1" kern="0" dirty="0">
                <a:solidFill>
                  <a:srgbClr val="BEB296"/>
                </a:solidFill>
                <a:latin typeface="Roboto"/>
                <a:ea typeface="Roboto"/>
                <a:cs typeface="Roboto"/>
                <a:sym typeface="Roboto"/>
              </a:rPr>
              <a:t>&gt;</a:t>
            </a:r>
            <a:endParaRPr sz="1867" b="1" kern="0" dirty="0">
              <a:solidFill>
                <a:srgbClr val="BEB296"/>
              </a:solidFill>
              <a:latin typeface="Roboto"/>
              <a:ea typeface="Roboto"/>
              <a:cs typeface="Roboto"/>
              <a:sym typeface="Roboto"/>
            </a:endParaRPr>
          </a:p>
        </p:txBody>
      </p:sp>
      <p:sp>
        <p:nvSpPr>
          <p:cNvPr id="797" name="Google Shape;797;p69">
            <a:hlinkClick r:id="" action="ppaction://noaction"/>
          </p:cNvPr>
          <p:cNvSpPr/>
          <p:nvPr/>
        </p:nvSpPr>
        <p:spPr>
          <a:xfrm>
            <a:off x="11237633" y="4041667"/>
            <a:ext cx="432800" cy="432800"/>
          </a:xfrm>
          <a:prstGeom prst="ellipse">
            <a:avLst/>
          </a:prstGeom>
          <a:noFill/>
          <a:ln w="28575" cap="flat" cmpd="sng">
            <a:solidFill>
              <a:schemeClr val="accent2"/>
            </a:solidFill>
            <a:prstDash val="solid"/>
            <a:round/>
            <a:headEnd type="none" w="sm" len="sm"/>
            <a:tailEnd type="none" w="sm" len="sm"/>
          </a:ln>
        </p:spPr>
        <p:txBody>
          <a:bodyPr spcFirstLastPara="1" wrap="square" lIns="85333" tIns="0" rIns="121900" bIns="24367" anchor="ctr" anchorCtr="0">
            <a:noAutofit/>
          </a:bodyPr>
          <a:lstStyle/>
          <a:p>
            <a:pPr>
              <a:buClr>
                <a:srgbClr val="000000"/>
              </a:buClr>
              <a:buFont typeface="Arial"/>
              <a:buNone/>
            </a:pPr>
            <a:r>
              <a:rPr lang="en" sz="1867" b="1" kern="0">
                <a:solidFill>
                  <a:srgbClr val="BEB296"/>
                </a:solidFill>
                <a:latin typeface="Roboto"/>
                <a:ea typeface="Roboto"/>
                <a:cs typeface="Roboto"/>
                <a:sym typeface="Roboto"/>
              </a:rPr>
              <a:t>&lt;</a:t>
            </a:r>
            <a:endParaRPr sz="1867" b="1" kern="0">
              <a:solidFill>
                <a:srgbClr val="BEB296"/>
              </a:solidFill>
              <a:latin typeface="Roboto"/>
              <a:ea typeface="Roboto"/>
              <a:cs typeface="Roboto"/>
              <a:sym typeface="Roboto"/>
            </a:endParaRPr>
          </a:p>
        </p:txBody>
      </p:sp>
      <p:sp>
        <p:nvSpPr>
          <p:cNvPr id="798" name="Google Shape;798;p69">
            <a:hlinkClick r:id="" action="ppaction://noaction"/>
          </p:cNvPr>
          <p:cNvSpPr/>
          <p:nvPr/>
        </p:nvSpPr>
        <p:spPr>
          <a:xfrm rot="5400000">
            <a:off x="5878540" y="5927343"/>
            <a:ext cx="432800" cy="432800"/>
          </a:xfrm>
          <a:prstGeom prst="ellipse">
            <a:avLst/>
          </a:prstGeom>
          <a:noFill/>
          <a:ln w="28575" cap="flat" cmpd="sng">
            <a:solidFill>
              <a:schemeClr val="accent2"/>
            </a:solidFill>
            <a:prstDash val="solid"/>
            <a:round/>
            <a:headEnd type="none" w="sm" len="sm"/>
            <a:tailEnd type="none" w="sm" len="sm"/>
          </a:ln>
        </p:spPr>
        <p:txBody>
          <a:bodyPr spcFirstLastPara="1" wrap="square" lIns="85333" tIns="0" rIns="121900" bIns="24367" anchor="ctr" anchorCtr="0">
            <a:noAutofit/>
          </a:bodyPr>
          <a:lstStyle/>
          <a:p>
            <a:pPr>
              <a:buClr>
                <a:srgbClr val="000000"/>
              </a:buClr>
              <a:buFont typeface="Arial"/>
              <a:buNone/>
            </a:pPr>
            <a:r>
              <a:rPr lang="en" sz="1867" b="1" kern="0">
                <a:solidFill>
                  <a:srgbClr val="BEB296"/>
                </a:solidFill>
                <a:latin typeface="Roboto"/>
                <a:ea typeface="Roboto"/>
                <a:cs typeface="Roboto"/>
                <a:sym typeface="Roboto"/>
              </a:rPr>
              <a:t>&lt;</a:t>
            </a:r>
            <a:endParaRPr sz="1867" b="1" kern="0">
              <a:solidFill>
                <a:srgbClr val="BEB296"/>
              </a:solidFill>
              <a:latin typeface="Roboto"/>
              <a:ea typeface="Roboto"/>
              <a:cs typeface="Roboto"/>
              <a:sym typeface="Roboto"/>
            </a:endParaRPr>
          </a:p>
        </p:txBody>
      </p:sp>
      <p:sp>
        <p:nvSpPr>
          <p:cNvPr id="800" name="Google Shape;800;p69"/>
          <p:cNvSpPr txBox="1">
            <a:spLocks noGrp="1"/>
          </p:cNvSpPr>
          <p:nvPr>
            <p:ph type="title" idx="17"/>
          </p:nvPr>
        </p:nvSpPr>
        <p:spPr>
          <a:xfrm>
            <a:off x="4534916" y="4288222"/>
            <a:ext cx="3452946" cy="1797268"/>
          </a:xfrm>
          <a:prstGeom prst="rect">
            <a:avLst/>
          </a:prstGeom>
        </p:spPr>
        <p:txBody>
          <a:bodyPr spcFirstLastPara="1" wrap="square" lIns="121900" tIns="121900" rIns="121900" bIns="121900" anchor="ctr" anchorCtr="0">
            <a:noAutofit/>
          </a:bodyPr>
          <a:lstStyle/>
          <a:p>
            <a:pPr algn="l"/>
            <a:r>
              <a:rPr lang="ro-RO" sz="2000" b="0" dirty="0">
                <a:solidFill>
                  <a:schemeClr val="tx1"/>
                </a:solidFill>
                <a:latin typeface="Bookman Old Style" panose="02050604050505020204" pitchFamily="18" charset="0"/>
              </a:rPr>
              <a:t>Implementarea politicilor de educație incluzivă în contextul asigurării accesului la educației de calitate pentru toți.</a:t>
            </a:r>
            <a:endParaRPr sz="2000" b="0" dirty="0">
              <a:solidFill>
                <a:schemeClr val="tx1"/>
              </a:solidFill>
              <a:latin typeface="Bookman Old Style" panose="02050604050505020204" pitchFamily="18" charset="0"/>
            </a:endParaRPr>
          </a:p>
        </p:txBody>
      </p:sp>
      <p:sp>
        <p:nvSpPr>
          <p:cNvPr id="801" name="Google Shape;801;p69">
            <a:hlinkClick r:id="" action="ppaction://noaction"/>
          </p:cNvPr>
          <p:cNvSpPr txBox="1">
            <a:spLocks noGrp="1"/>
          </p:cNvSpPr>
          <p:nvPr>
            <p:ph type="title" idx="18"/>
          </p:nvPr>
        </p:nvSpPr>
        <p:spPr>
          <a:xfrm>
            <a:off x="5485300" y="3689131"/>
            <a:ext cx="1219200" cy="599090"/>
          </a:xfrm>
          <a:prstGeom prst="rect">
            <a:avLst/>
          </a:prstGeom>
        </p:spPr>
        <p:txBody>
          <a:bodyPr spcFirstLastPara="1" wrap="square" lIns="121900" tIns="121900" rIns="121900" bIns="121900" anchor="ctr" anchorCtr="0">
            <a:noAutofit/>
          </a:bodyPr>
          <a:lstStyle/>
          <a:p>
            <a:r>
              <a:rPr lang="en" dirty="0"/>
              <a:t>04.</a:t>
            </a:r>
            <a:endParaRPr dirty="0"/>
          </a:p>
        </p:txBody>
      </p:sp>
      <p:sp>
        <p:nvSpPr>
          <p:cNvPr id="2" name="Titlu 1"/>
          <p:cNvSpPr>
            <a:spLocks noGrp="1"/>
          </p:cNvSpPr>
          <p:nvPr>
            <p:ph type="title" idx="7"/>
          </p:nvPr>
        </p:nvSpPr>
        <p:spPr>
          <a:xfrm>
            <a:off x="7987862" y="2325033"/>
            <a:ext cx="3846786" cy="985726"/>
          </a:xfrm>
        </p:spPr>
        <p:txBody>
          <a:bodyPr/>
          <a:lstStyle/>
          <a:p>
            <a:pPr algn="ctr"/>
            <a:r>
              <a:rPr lang="ro-RO" sz="2000" b="0" kern="12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Elaborarea și implementarea politicilor educaționale locale.</a:t>
            </a:r>
            <a:endParaRPr lang="en-US" sz="2000" dirty="0"/>
          </a:p>
        </p:txBody>
      </p:sp>
      <p:sp>
        <p:nvSpPr>
          <p:cNvPr id="4" name="Titlu 3"/>
          <p:cNvSpPr>
            <a:spLocks noGrp="1"/>
          </p:cNvSpPr>
          <p:nvPr>
            <p:ph type="title" idx="4"/>
          </p:nvPr>
        </p:nvSpPr>
        <p:spPr>
          <a:xfrm>
            <a:off x="336332" y="4276280"/>
            <a:ext cx="3415862" cy="1893293"/>
          </a:xfrm>
        </p:spPr>
        <p:txBody>
          <a:bodyPr/>
          <a:lstStyle/>
          <a:p>
            <a:pPr algn="ctr"/>
            <a:r>
              <a:rPr lang="ro-RO" altLang="zh-CN" sz="2000" b="0" kern="1200" dirty="0">
                <a:solidFill>
                  <a:prstClr val="black"/>
                </a:solidFill>
                <a:latin typeface="Bookman Old Style" panose="02050604050505020204" pitchFamily="18" charset="0"/>
                <a:ea typeface="Segoe UI" panose="020B0502040204020203" pitchFamily="34" charset="0"/>
                <a:cs typeface="Segoe UI" panose="020B0502040204020203" pitchFamily="34" charset="0"/>
                <a:sym typeface="+mn-lt"/>
              </a:rPr>
              <a:t>Formarea continuă /ghidarea și consilierea cadrelor didactice și de conducere în vederea implementării calitative a politicilor curriculare și </a:t>
            </a:r>
            <a:r>
              <a:rPr lang="ro-RO" sz="2000" b="0" dirty="0">
                <a:solidFill>
                  <a:schemeClr val="tx1"/>
                </a:solidFill>
                <a:latin typeface="Bookman Old Style" panose="02050604050505020204" pitchFamily="18" charset="0"/>
              </a:rPr>
              <a:t>asigurării educației de calitate</a:t>
            </a:r>
            <a:r>
              <a:rPr lang="ro-RO" altLang="zh-CN" sz="2000" b="0" kern="1200" dirty="0">
                <a:solidFill>
                  <a:prstClr val="black"/>
                </a:solidFill>
                <a:latin typeface="Bookman Old Style" panose="02050604050505020204" pitchFamily="18" charset="0"/>
                <a:ea typeface="Segoe UI" panose="020B0502040204020203" pitchFamily="34" charset="0"/>
                <a:cs typeface="Segoe UI" panose="020B0502040204020203" pitchFamily="34" charset="0"/>
                <a:sym typeface="+mn-lt"/>
              </a:rPr>
              <a:t>.</a:t>
            </a:r>
            <a:endParaRPr lang="en-US" dirty="0">
              <a:latin typeface="Bookman Old Style" panose="02050604050505020204" pitchFamily="18"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92235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40"/>
        <p:cNvGrpSpPr/>
        <p:nvPr/>
      </p:nvGrpSpPr>
      <p:grpSpPr>
        <a:xfrm>
          <a:off x="0" y="0"/>
          <a:ext cx="0" cy="0"/>
          <a:chOff x="0" y="0"/>
          <a:chExt cx="0" cy="0"/>
        </a:xfrm>
      </p:grpSpPr>
      <p:sp>
        <p:nvSpPr>
          <p:cNvPr id="1272" name="Google Shape;1272;p75"/>
          <p:cNvSpPr/>
          <p:nvPr/>
        </p:nvSpPr>
        <p:spPr>
          <a:xfrm>
            <a:off x="562659" y="2676961"/>
            <a:ext cx="389495" cy="389495"/>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74" name="Google Shape;1274;p75"/>
          <p:cNvSpPr/>
          <p:nvPr/>
        </p:nvSpPr>
        <p:spPr>
          <a:xfrm>
            <a:off x="1592807" y="725629"/>
            <a:ext cx="769671" cy="769628"/>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pic>
        <p:nvPicPr>
          <p:cNvPr id="2" name="Imagine 1"/>
          <p:cNvPicPr>
            <a:picLocks noChangeAspect="1"/>
          </p:cNvPicPr>
          <p:nvPr/>
        </p:nvPicPr>
        <p:blipFill>
          <a:blip r:embed="rId3"/>
          <a:stretch>
            <a:fillRect/>
          </a:stretch>
        </p:blipFill>
        <p:spPr>
          <a:xfrm>
            <a:off x="0" y="0"/>
            <a:ext cx="2716353" cy="1581374"/>
          </a:xfrm>
          <a:prstGeom prst="rect">
            <a:avLst/>
          </a:prstGeom>
        </p:spPr>
      </p:pic>
      <p:pic>
        <p:nvPicPr>
          <p:cNvPr id="3" name="Imagine 2"/>
          <p:cNvPicPr>
            <a:picLocks noChangeAspect="1"/>
          </p:cNvPicPr>
          <p:nvPr/>
        </p:nvPicPr>
        <p:blipFill>
          <a:blip r:embed="rId4"/>
          <a:stretch>
            <a:fillRect/>
          </a:stretch>
        </p:blipFill>
        <p:spPr>
          <a:xfrm rot="19884840">
            <a:off x="298201" y="629022"/>
            <a:ext cx="1629554" cy="606004"/>
          </a:xfrm>
          <a:prstGeom prst="rect">
            <a:avLst/>
          </a:prstGeom>
        </p:spPr>
      </p:pic>
      <p:sp>
        <p:nvSpPr>
          <p:cNvPr id="5" name="Dreptunghi 4"/>
          <p:cNvSpPr/>
          <p:nvPr/>
        </p:nvSpPr>
        <p:spPr>
          <a:xfrm>
            <a:off x="3367144" y="419548"/>
            <a:ext cx="7917627" cy="613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a:solidFill>
                  <a:srgbClr val="000000"/>
                </a:solidFill>
                <a:latin typeface="Times New Roman" panose="02020603050405020304" pitchFamily="18" charset="0"/>
                <a:ea typeface="微软雅黑"/>
                <a:cs typeface="Times New Roman" panose="02020603050405020304" pitchFamily="18" charset="0"/>
              </a:rPr>
              <a:t>Experiența /competențele profesionale promovate</a:t>
            </a:r>
            <a:endParaRPr lang="en-US" sz="2400" b="1" dirty="0">
              <a:solidFill>
                <a:srgbClr val="000000"/>
              </a:solidFill>
              <a:latin typeface="Times New Roman" panose="02020603050405020304" pitchFamily="18" charset="0"/>
              <a:ea typeface="微软雅黑"/>
              <a:cs typeface="Times New Roman" panose="02020603050405020304" pitchFamily="18" charset="0"/>
            </a:endParaRPr>
          </a:p>
        </p:txBody>
      </p:sp>
      <p:sp>
        <p:nvSpPr>
          <p:cNvPr id="4" name="Dreptunghi 3"/>
          <p:cNvSpPr/>
          <p:nvPr/>
        </p:nvSpPr>
        <p:spPr>
          <a:xfrm>
            <a:off x="333487" y="1624405"/>
            <a:ext cx="11575228" cy="462578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o-RO" sz="2000" b="1" i="1" dirty="0">
                <a:solidFill>
                  <a:schemeClr val="tx1"/>
                </a:solidFill>
                <a:latin typeface="Times New Roman" panose="02020603050405020304" pitchFamily="18" charset="0"/>
                <a:cs typeface="Times New Roman" panose="02020603050405020304" pitchFamily="18" charset="0"/>
              </a:rPr>
              <a:t>Axente Tatiana</a:t>
            </a:r>
            <a:r>
              <a:rPr lang="ro-RO" sz="2000" dirty="0">
                <a:solidFill>
                  <a:schemeClr val="tx1"/>
                </a:solidFill>
                <a:latin typeface="Times New Roman" panose="02020603050405020304" pitchFamily="18" charset="0"/>
                <a:cs typeface="Times New Roman" panose="02020603050405020304" pitchFamily="18" charset="0"/>
              </a:rPr>
              <a:t>, educator, IET ,, Ghiocel”, Zberoaia</a:t>
            </a:r>
          </a:p>
          <a:p>
            <a:r>
              <a:rPr lang="ro-RO" sz="2000" b="1" i="1" dirty="0">
                <a:solidFill>
                  <a:schemeClr val="tx1"/>
                </a:solidFill>
                <a:latin typeface="Times New Roman" panose="02020603050405020304" pitchFamily="18" charset="0"/>
                <a:cs typeface="Times New Roman" panose="02020603050405020304" pitchFamily="18" charset="0"/>
              </a:rPr>
              <a:t>Drăgan Irina</a:t>
            </a:r>
            <a:r>
              <a:rPr lang="ro-RO" sz="2000" dirty="0">
                <a:solidFill>
                  <a:schemeClr val="tx1"/>
                </a:solidFill>
                <a:latin typeface="Times New Roman" panose="02020603050405020304" pitchFamily="18" charset="0"/>
                <a:cs typeface="Times New Roman" panose="02020603050405020304" pitchFamily="18" charset="0"/>
              </a:rPr>
              <a:t>, conducător muzical, grad didactic doi, IET ,,</a:t>
            </a:r>
            <a:r>
              <a:rPr lang="ro-RO" sz="2000" dirty="0" err="1">
                <a:solidFill>
                  <a:schemeClr val="tx1"/>
                </a:solidFill>
                <a:latin typeface="Times New Roman" panose="02020603050405020304" pitchFamily="18" charset="0"/>
                <a:cs typeface="Times New Roman" panose="02020603050405020304" pitchFamily="18" charset="0"/>
              </a:rPr>
              <a:t>Deceluș</a:t>
            </a:r>
            <a:r>
              <a:rPr lang="ro-RO" sz="2000" dirty="0">
                <a:solidFill>
                  <a:schemeClr val="tx1"/>
                </a:solidFill>
                <a:latin typeface="Times New Roman" panose="02020603050405020304" pitchFamily="18" charset="0"/>
                <a:cs typeface="Times New Roman" panose="02020603050405020304" pitchFamily="18" charset="0"/>
              </a:rPr>
              <a:t>”, Grozești</a:t>
            </a:r>
          </a:p>
          <a:p>
            <a:r>
              <a:rPr lang="ro-RO" sz="2000" b="1" i="1" dirty="0">
                <a:solidFill>
                  <a:schemeClr val="tx1"/>
                </a:solidFill>
                <a:latin typeface="Times New Roman" panose="02020603050405020304" pitchFamily="18" charset="0"/>
                <a:cs typeface="Times New Roman" panose="02020603050405020304" pitchFamily="18" charset="0"/>
              </a:rPr>
              <a:t>Mocanu Adela</a:t>
            </a:r>
            <a:r>
              <a:rPr lang="ro-RO" sz="2000" dirty="0">
                <a:solidFill>
                  <a:schemeClr val="tx1"/>
                </a:solidFill>
                <a:latin typeface="Times New Roman" panose="02020603050405020304" pitchFamily="18" charset="0"/>
                <a:cs typeface="Times New Roman" panose="02020603050405020304" pitchFamily="18" charset="0"/>
              </a:rPr>
              <a:t>, educator, grad didactic doi, </a:t>
            </a:r>
            <a:r>
              <a:rPr lang="ro-RO" sz="2000" dirty="0">
                <a:solidFill>
                  <a:srgbClr val="000000"/>
                </a:solidFill>
                <a:latin typeface="Times New Roman" panose="02020603050405020304" pitchFamily="18" charset="0"/>
                <a:cs typeface="Times New Roman" panose="02020603050405020304" pitchFamily="18" charset="0"/>
              </a:rPr>
              <a:t>IET ,,</a:t>
            </a:r>
            <a:r>
              <a:rPr lang="ro-RO" sz="2000" dirty="0" err="1">
                <a:solidFill>
                  <a:srgbClr val="000000"/>
                </a:solidFill>
                <a:latin typeface="Times New Roman" panose="02020603050405020304" pitchFamily="18" charset="0"/>
                <a:cs typeface="Times New Roman" panose="02020603050405020304" pitchFamily="18" charset="0"/>
              </a:rPr>
              <a:t>Deceluș</a:t>
            </a:r>
            <a:r>
              <a:rPr lang="ro-RO" sz="2000" dirty="0">
                <a:solidFill>
                  <a:srgbClr val="000000"/>
                </a:solidFill>
                <a:latin typeface="Times New Roman" panose="02020603050405020304" pitchFamily="18" charset="0"/>
                <a:cs typeface="Times New Roman" panose="02020603050405020304" pitchFamily="18" charset="0"/>
              </a:rPr>
              <a:t>”, Grozești</a:t>
            </a:r>
            <a:endParaRPr lang="ro-RO" sz="2000" dirty="0">
              <a:solidFill>
                <a:schemeClr val="tx1"/>
              </a:solidFill>
              <a:latin typeface="Times New Roman" panose="02020603050405020304" pitchFamily="18" charset="0"/>
              <a:cs typeface="Times New Roman" panose="02020603050405020304" pitchFamily="18" charset="0"/>
            </a:endParaRPr>
          </a:p>
          <a:p>
            <a:r>
              <a:rPr lang="ro-RO" sz="2000" b="1" i="1" dirty="0">
                <a:solidFill>
                  <a:schemeClr val="tx1"/>
                </a:solidFill>
                <a:latin typeface="Times New Roman" panose="02020603050405020304" pitchFamily="18" charset="0"/>
                <a:cs typeface="Times New Roman" panose="02020603050405020304" pitchFamily="18" charset="0"/>
              </a:rPr>
              <a:t>Mărginean Pavel</a:t>
            </a:r>
            <a:r>
              <a:rPr lang="ro-RO" sz="2000" dirty="0">
                <a:solidFill>
                  <a:schemeClr val="tx1"/>
                </a:solidFill>
                <a:latin typeface="Times New Roman" panose="02020603050405020304" pitchFamily="18" charset="0"/>
                <a:cs typeface="Times New Roman" panose="02020603050405020304" pitchFamily="18" charset="0"/>
              </a:rPr>
              <a:t>, conducător muzical, </a:t>
            </a:r>
            <a:r>
              <a:rPr lang="ro-RO" sz="2000" dirty="0">
                <a:solidFill>
                  <a:srgbClr val="000000"/>
                </a:solidFill>
                <a:latin typeface="Times New Roman" panose="02020603050405020304" pitchFamily="18" charset="0"/>
                <a:cs typeface="Times New Roman" panose="02020603050405020304" pitchFamily="18" charset="0"/>
              </a:rPr>
              <a:t>grad didactic doi, IET ,,Licurici”, Nisporeni</a:t>
            </a:r>
            <a:endParaRPr lang="ro-RO" sz="2000" dirty="0">
              <a:solidFill>
                <a:schemeClr val="tx1"/>
              </a:solidFill>
              <a:latin typeface="Times New Roman" panose="02020603050405020304" pitchFamily="18" charset="0"/>
              <a:cs typeface="Times New Roman" panose="02020603050405020304" pitchFamily="18" charset="0"/>
            </a:endParaRPr>
          </a:p>
          <a:p>
            <a:r>
              <a:rPr lang="ro-RO" sz="2000" b="1" i="1" dirty="0">
                <a:solidFill>
                  <a:schemeClr val="tx1"/>
                </a:solidFill>
                <a:latin typeface="Times New Roman" panose="02020603050405020304" pitchFamily="18" charset="0"/>
                <a:cs typeface="Times New Roman" panose="02020603050405020304" pitchFamily="18" charset="0"/>
              </a:rPr>
              <a:t>Crudu Polina</a:t>
            </a:r>
            <a:r>
              <a:rPr lang="ro-RO" sz="2000" dirty="0">
                <a:solidFill>
                  <a:schemeClr val="tx1"/>
                </a:solidFill>
                <a:latin typeface="Times New Roman" panose="02020603050405020304" pitchFamily="18" charset="0"/>
                <a:cs typeface="Times New Roman" panose="02020603050405020304" pitchFamily="18" charset="0"/>
              </a:rPr>
              <a:t>, educator, grad didactic doi, IET ,,Licurici”, Nisporeni</a:t>
            </a:r>
          </a:p>
          <a:p>
            <a:r>
              <a:rPr lang="ro-RO" sz="2000" b="1" i="1" dirty="0" err="1">
                <a:solidFill>
                  <a:schemeClr val="tx1"/>
                </a:solidFill>
                <a:latin typeface="Times New Roman" panose="02020603050405020304" pitchFamily="18" charset="0"/>
                <a:cs typeface="Times New Roman" panose="02020603050405020304" pitchFamily="18" charset="0"/>
              </a:rPr>
              <a:t>Andrușceac</a:t>
            </a:r>
            <a:r>
              <a:rPr lang="ro-RO" sz="2000" b="1" i="1" dirty="0">
                <a:solidFill>
                  <a:schemeClr val="tx1"/>
                </a:solidFill>
                <a:latin typeface="Times New Roman" panose="02020603050405020304" pitchFamily="18" charset="0"/>
                <a:cs typeface="Times New Roman" panose="02020603050405020304" pitchFamily="18" charset="0"/>
              </a:rPr>
              <a:t> Tatiana</a:t>
            </a:r>
            <a:r>
              <a:rPr lang="ro-RO" sz="2000" dirty="0">
                <a:solidFill>
                  <a:schemeClr val="tx1"/>
                </a:solidFill>
                <a:latin typeface="Times New Roman" panose="02020603050405020304" pitchFamily="18" charset="0"/>
                <a:cs typeface="Times New Roman" panose="02020603050405020304" pitchFamily="18" charset="0"/>
              </a:rPr>
              <a:t>, profesoară de biologie, grad didactic doi, IP Gimnaziul Brătuleni</a:t>
            </a:r>
          </a:p>
          <a:p>
            <a:r>
              <a:rPr lang="ro-RO" sz="2000" b="1" i="1" dirty="0">
                <a:solidFill>
                  <a:schemeClr val="tx1"/>
                </a:solidFill>
                <a:latin typeface="Times New Roman" panose="02020603050405020304" pitchFamily="18" charset="0"/>
                <a:cs typeface="Times New Roman" panose="02020603050405020304" pitchFamily="18" charset="0"/>
              </a:rPr>
              <a:t>Rusu Silvia</a:t>
            </a:r>
            <a:r>
              <a:rPr lang="ro-RO" sz="2000" dirty="0">
                <a:solidFill>
                  <a:schemeClr val="tx1"/>
                </a:solidFill>
                <a:latin typeface="Times New Roman" panose="02020603050405020304" pitchFamily="18" charset="0"/>
                <a:cs typeface="Times New Roman" panose="02020603050405020304" pitchFamily="18" charset="0"/>
              </a:rPr>
              <a:t>, profesoară de chimie, grad didactic doi, IP LT ,,Prometeu”, Grozești</a:t>
            </a:r>
          </a:p>
          <a:p>
            <a:r>
              <a:rPr lang="ro-RO" sz="2000" b="1" i="1" dirty="0" err="1">
                <a:solidFill>
                  <a:schemeClr val="tx1"/>
                </a:solidFill>
                <a:latin typeface="Times New Roman" panose="02020603050405020304" pitchFamily="18" charset="0"/>
                <a:cs typeface="Times New Roman" panose="02020603050405020304" pitchFamily="18" charset="0"/>
              </a:rPr>
              <a:t>Șișcanu</a:t>
            </a:r>
            <a:r>
              <a:rPr lang="ro-RO" sz="2000" b="1" i="1" dirty="0">
                <a:solidFill>
                  <a:schemeClr val="tx1"/>
                </a:solidFill>
                <a:latin typeface="Times New Roman" panose="02020603050405020304" pitchFamily="18" charset="0"/>
                <a:cs typeface="Times New Roman" panose="02020603050405020304" pitchFamily="18" charset="0"/>
              </a:rPr>
              <a:t> Svetlana</a:t>
            </a:r>
            <a:r>
              <a:rPr lang="ro-RO" sz="2000" dirty="0">
                <a:solidFill>
                  <a:schemeClr val="tx1"/>
                </a:solidFill>
                <a:latin typeface="Times New Roman" panose="02020603050405020304" pitchFamily="18" charset="0"/>
                <a:cs typeface="Times New Roman" panose="02020603050405020304" pitchFamily="18" charset="0"/>
              </a:rPr>
              <a:t>, profesoară de biologie, grad didactic doi, IP Gimnaziul Călimănești</a:t>
            </a:r>
          </a:p>
          <a:p>
            <a:r>
              <a:rPr lang="ro-RO" sz="2000" b="1" i="1" dirty="0" err="1">
                <a:solidFill>
                  <a:schemeClr val="tx1"/>
                </a:solidFill>
                <a:latin typeface="Times New Roman" panose="02020603050405020304" pitchFamily="18" charset="0"/>
                <a:cs typeface="Times New Roman" panose="02020603050405020304" pitchFamily="18" charset="0"/>
              </a:rPr>
              <a:t>Bulicanu</a:t>
            </a:r>
            <a:r>
              <a:rPr lang="ro-RO" sz="2000" b="1" i="1" dirty="0">
                <a:solidFill>
                  <a:schemeClr val="tx1"/>
                </a:solidFill>
                <a:latin typeface="Times New Roman" panose="02020603050405020304" pitchFamily="18" charset="0"/>
                <a:cs typeface="Times New Roman" panose="02020603050405020304" pitchFamily="18" charset="0"/>
              </a:rPr>
              <a:t> Nona </a:t>
            </a:r>
            <a:r>
              <a:rPr lang="ro-RO" sz="2000" dirty="0">
                <a:solidFill>
                  <a:schemeClr val="tx1"/>
                </a:solidFill>
                <a:latin typeface="Times New Roman" panose="02020603050405020304" pitchFamily="18" charset="0"/>
                <a:cs typeface="Times New Roman" panose="02020603050405020304" pitchFamily="18" charset="0"/>
              </a:rPr>
              <a:t>(grad didactic doi/chimie, Ciurel Natalia, profesoară de biologie, IP Gimnaziul V. </a:t>
            </a:r>
            <a:r>
              <a:rPr lang="ro-RO" sz="2000" dirty="0" err="1">
                <a:solidFill>
                  <a:schemeClr val="tx1"/>
                </a:solidFill>
                <a:latin typeface="Times New Roman" panose="02020603050405020304" pitchFamily="18" charset="0"/>
                <a:cs typeface="Times New Roman" panose="02020603050405020304" pitchFamily="18" charset="0"/>
              </a:rPr>
              <a:t>Bulicanu</a:t>
            </a:r>
            <a:r>
              <a:rPr lang="ro-RO" sz="2000" dirty="0">
                <a:solidFill>
                  <a:schemeClr val="tx1"/>
                </a:solidFill>
                <a:latin typeface="Times New Roman" panose="02020603050405020304" pitchFamily="18" charset="0"/>
                <a:cs typeface="Times New Roman" panose="02020603050405020304" pitchFamily="18" charset="0"/>
              </a:rPr>
              <a:t>”, Boldurești</a:t>
            </a:r>
          </a:p>
          <a:p>
            <a:r>
              <a:rPr lang="ro-RO" sz="2000" b="1" i="1" dirty="0" err="1">
                <a:solidFill>
                  <a:schemeClr val="tx1"/>
                </a:solidFill>
                <a:latin typeface="Times New Roman" panose="02020603050405020304" pitchFamily="18" charset="0"/>
                <a:cs typeface="Times New Roman" panose="02020603050405020304" pitchFamily="18" charset="0"/>
              </a:rPr>
              <a:t>Mariniuc</a:t>
            </a:r>
            <a:r>
              <a:rPr lang="ro-RO" sz="2000" b="1" i="1" dirty="0">
                <a:solidFill>
                  <a:schemeClr val="tx1"/>
                </a:solidFill>
                <a:latin typeface="Times New Roman" panose="02020603050405020304" pitchFamily="18" charset="0"/>
                <a:cs typeface="Times New Roman" panose="02020603050405020304" pitchFamily="18" charset="0"/>
              </a:rPr>
              <a:t> </a:t>
            </a:r>
            <a:r>
              <a:rPr lang="ro-RO" sz="2000" b="1" i="1" dirty="0" err="1">
                <a:solidFill>
                  <a:schemeClr val="tx1"/>
                </a:solidFill>
                <a:latin typeface="Times New Roman" panose="02020603050405020304" pitchFamily="18" charset="0"/>
                <a:cs typeface="Times New Roman" panose="02020603050405020304" pitchFamily="18" charset="0"/>
              </a:rPr>
              <a:t>Raisa</a:t>
            </a:r>
            <a:r>
              <a:rPr lang="ro-RO" sz="2000" dirty="0">
                <a:solidFill>
                  <a:schemeClr val="tx1"/>
                </a:solidFill>
                <a:latin typeface="Times New Roman" panose="02020603050405020304" pitchFamily="18" charset="0"/>
                <a:cs typeface="Times New Roman" panose="02020603050405020304" pitchFamily="18" charset="0"/>
              </a:rPr>
              <a:t>, profesoară de biologie, grad didactic doi, IP Gimnaziul Isăicani</a:t>
            </a:r>
          </a:p>
          <a:p>
            <a:r>
              <a:rPr lang="ro-RO" sz="2000" b="1" i="1" dirty="0" err="1">
                <a:solidFill>
                  <a:schemeClr val="tx1"/>
                </a:solidFill>
                <a:latin typeface="Times New Roman" panose="02020603050405020304" pitchFamily="18" charset="0"/>
                <a:cs typeface="Times New Roman" panose="02020603050405020304" pitchFamily="18" charset="0"/>
              </a:rPr>
              <a:t>Enachii</a:t>
            </a:r>
            <a:r>
              <a:rPr lang="ro-RO" sz="2000" b="1" i="1" dirty="0">
                <a:solidFill>
                  <a:schemeClr val="tx1"/>
                </a:solidFill>
                <a:latin typeface="Times New Roman" panose="02020603050405020304" pitchFamily="18" charset="0"/>
                <a:cs typeface="Times New Roman" panose="02020603050405020304" pitchFamily="18" charset="0"/>
              </a:rPr>
              <a:t> Daniela</a:t>
            </a:r>
            <a:r>
              <a:rPr lang="ro-RO" sz="2000" dirty="0">
                <a:solidFill>
                  <a:schemeClr val="tx1"/>
                </a:solidFill>
                <a:latin typeface="Times New Roman" panose="02020603050405020304" pitchFamily="18" charset="0"/>
                <a:cs typeface="Times New Roman" panose="02020603050405020304" pitchFamily="18" charset="0"/>
              </a:rPr>
              <a:t>, profesoară de chimie, grad didactic doi, IP Gimnaziul ,,Alexandru cel Bun”, Vărzărești</a:t>
            </a:r>
          </a:p>
          <a:p>
            <a:r>
              <a:rPr lang="ro-RO" sz="2000" b="1" i="1" dirty="0" err="1">
                <a:solidFill>
                  <a:schemeClr val="tx1"/>
                </a:solidFill>
                <a:latin typeface="Times New Roman" panose="02020603050405020304" pitchFamily="18" charset="0"/>
                <a:cs typeface="Times New Roman" panose="02020603050405020304" pitchFamily="18" charset="0"/>
              </a:rPr>
              <a:t>Zubcu</a:t>
            </a:r>
            <a:r>
              <a:rPr lang="ro-RO" sz="2000" b="1" i="1" dirty="0">
                <a:solidFill>
                  <a:schemeClr val="tx1"/>
                </a:solidFill>
                <a:latin typeface="Times New Roman" panose="02020603050405020304" pitchFamily="18" charset="0"/>
                <a:cs typeface="Times New Roman" panose="02020603050405020304" pitchFamily="18" charset="0"/>
              </a:rPr>
              <a:t> Inga</a:t>
            </a:r>
            <a:r>
              <a:rPr lang="ro-RO" sz="2000" dirty="0">
                <a:solidFill>
                  <a:schemeClr val="tx1"/>
                </a:solidFill>
                <a:latin typeface="Times New Roman" panose="02020603050405020304" pitchFamily="18" charset="0"/>
                <a:cs typeface="Times New Roman" panose="02020603050405020304" pitchFamily="18" charset="0"/>
              </a:rPr>
              <a:t>, profesoară de geografie, grad didactic unu, IP Gimnaziul ,,Gr. Vieru”, Iurceni</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9881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grpSp>
        <p:nvGrpSpPr>
          <p:cNvPr id="1126" name="Google Shape;1126;p74"/>
          <p:cNvGrpSpPr/>
          <p:nvPr/>
        </p:nvGrpSpPr>
        <p:grpSpPr>
          <a:xfrm>
            <a:off x="123281" y="301214"/>
            <a:ext cx="2544616" cy="1667436"/>
            <a:chOff x="4677231" y="1276352"/>
            <a:chExt cx="2903801" cy="2692920"/>
          </a:xfrm>
        </p:grpSpPr>
        <p:sp>
          <p:nvSpPr>
            <p:cNvPr id="1127" name="Google Shape;1127;p74"/>
            <p:cNvSpPr/>
            <p:nvPr/>
          </p:nvSpPr>
          <p:spPr>
            <a:xfrm flipH="1">
              <a:off x="7295745" y="2223107"/>
              <a:ext cx="7162" cy="20721"/>
            </a:xfrm>
            <a:custGeom>
              <a:avLst/>
              <a:gdLst/>
              <a:ahLst/>
              <a:cxnLst/>
              <a:rect l="l" t="t" r="r" b="b"/>
              <a:pathLst>
                <a:path w="477" h="1380" extrusionOk="0">
                  <a:moveTo>
                    <a:pt x="0" y="1"/>
                  </a:moveTo>
                  <a:cubicBezTo>
                    <a:pt x="100" y="452"/>
                    <a:pt x="201" y="903"/>
                    <a:pt x="301" y="1379"/>
                  </a:cubicBezTo>
                  <a:cubicBezTo>
                    <a:pt x="301" y="1354"/>
                    <a:pt x="301" y="1354"/>
                    <a:pt x="301" y="1329"/>
                  </a:cubicBezTo>
                  <a:cubicBezTo>
                    <a:pt x="476" y="878"/>
                    <a:pt x="326" y="351"/>
                    <a:pt x="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8" name="Google Shape;1128;p74"/>
            <p:cNvSpPr/>
            <p:nvPr/>
          </p:nvSpPr>
          <p:spPr>
            <a:xfrm flipH="1">
              <a:off x="7073335" y="3212508"/>
              <a:ext cx="88829" cy="438018"/>
            </a:xfrm>
            <a:custGeom>
              <a:avLst/>
              <a:gdLst/>
              <a:ahLst/>
              <a:cxnLst/>
              <a:rect l="l" t="t" r="r" b="b"/>
              <a:pathLst>
                <a:path w="5916" h="29172" extrusionOk="0">
                  <a:moveTo>
                    <a:pt x="1630" y="1"/>
                  </a:moveTo>
                  <a:cubicBezTo>
                    <a:pt x="803" y="5489"/>
                    <a:pt x="1" y="11028"/>
                    <a:pt x="301" y="16492"/>
                  </a:cubicBezTo>
                  <a:cubicBezTo>
                    <a:pt x="502" y="20226"/>
                    <a:pt x="1053" y="24813"/>
                    <a:pt x="3108" y="28021"/>
                  </a:cubicBezTo>
                  <a:cubicBezTo>
                    <a:pt x="3638" y="28838"/>
                    <a:pt x="4068" y="29172"/>
                    <a:pt x="4417" y="29172"/>
                  </a:cubicBezTo>
                  <a:cubicBezTo>
                    <a:pt x="5804" y="29172"/>
                    <a:pt x="5916" y="23904"/>
                    <a:pt x="5916" y="22683"/>
                  </a:cubicBezTo>
                  <a:cubicBezTo>
                    <a:pt x="5890" y="18672"/>
                    <a:pt x="5489" y="14687"/>
                    <a:pt x="4738" y="10803"/>
                  </a:cubicBezTo>
                  <a:cubicBezTo>
                    <a:pt x="4387" y="8948"/>
                    <a:pt x="3936" y="7119"/>
                    <a:pt x="3409" y="5314"/>
                  </a:cubicBezTo>
                  <a:cubicBezTo>
                    <a:pt x="3033" y="3961"/>
                    <a:pt x="1429" y="1379"/>
                    <a:pt x="163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9" name="Google Shape;1129;p74"/>
            <p:cNvSpPr/>
            <p:nvPr/>
          </p:nvSpPr>
          <p:spPr>
            <a:xfrm flipH="1">
              <a:off x="6945161" y="3207613"/>
              <a:ext cx="111246" cy="554084"/>
            </a:xfrm>
            <a:custGeom>
              <a:avLst/>
              <a:gdLst/>
              <a:ahLst/>
              <a:cxnLst/>
              <a:rect l="l" t="t" r="r" b="b"/>
              <a:pathLst>
                <a:path w="7409" h="36902" extrusionOk="0">
                  <a:moveTo>
                    <a:pt x="1680" y="1"/>
                  </a:moveTo>
                  <a:cubicBezTo>
                    <a:pt x="852" y="6918"/>
                    <a:pt x="0" y="13886"/>
                    <a:pt x="502" y="20803"/>
                  </a:cubicBezTo>
                  <a:cubicBezTo>
                    <a:pt x="827" y="25515"/>
                    <a:pt x="1604" y="31329"/>
                    <a:pt x="4161" y="35415"/>
                  </a:cubicBezTo>
                  <a:cubicBezTo>
                    <a:pt x="4819" y="36471"/>
                    <a:pt x="5344" y="36902"/>
                    <a:pt x="5763" y="36902"/>
                  </a:cubicBezTo>
                  <a:cubicBezTo>
                    <a:pt x="7401" y="36902"/>
                    <a:pt x="7409" y="30305"/>
                    <a:pt x="7369" y="28748"/>
                  </a:cubicBezTo>
                  <a:cubicBezTo>
                    <a:pt x="7243" y="23685"/>
                    <a:pt x="6667" y="18648"/>
                    <a:pt x="5665" y="13710"/>
                  </a:cubicBezTo>
                  <a:cubicBezTo>
                    <a:pt x="5213" y="11379"/>
                    <a:pt x="4637" y="9074"/>
                    <a:pt x="3960" y="6768"/>
                  </a:cubicBezTo>
                  <a:cubicBezTo>
                    <a:pt x="3459" y="5038"/>
                    <a:pt x="1479" y="1730"/>
                    <a:pt x="1680" y="1"/>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0" name="Google Shape;1130;p74"/>
            <p:cNvSpPr/>
            <p:nvPr/>
          </p:nvSpPr>
          <p:spPr>
            <a:xfrm flipH="1">
              <a:off x="6834358" y="3281386"/>
              <a:ext cx="102372" cy="556936"/>
            </a:xfrm>
            <a:custGeom>
              <a:avLst/>
              <a:gdLst/>
              <a:ahLst/>
              <a:cxnLst/>
              <a:rect l="l" t="t" r="r" b="b"/>
              <a:pathLst>
                <a:path w="6818" h="37092" extrusionOk="0">
                  <a:moveTo>
                    <a:pt x="4486" y="0"/>
                  </a:moveTo>
                  <a:cubicBezTo>
                    <a:pt x="2682" y="6717"/>
                    <a:pt x="878" y="13484"/>
                    <a:pt x="401" y="20426"/>
                  </a:cubicBezTo>
                  <a:cubicBezTo>
                    <a:pt x="50" y="25113"/>
                    <a:pt x="0" y="31003"/>
                    <a:pt x="1955" y="35389"/>
                  </a:cubicBezTo>
                  <a:cubicBezTo>
                    <a:pt x="2494" y="36603"/>
                    <a:pt x="2984" y="37091"/>
                    <a:pt x="3422" y="37091"/>
                  </a:cubicBezTo>
                  <a:cubicBezTo>
                    <a:pt x="5000" y="37091"/>
                    <a:pt x="5914" y="30759"/>
                    <a:pt x="6091" y="29248"/>
                  </a:cubicBezTo>
                  <a:cubicBezTo>
                    <a:pt x="6667" y="24211"/>
                    <a:pt x="6817" y="19148"/>
                    <a:pt x="6517" y="14136"/>
                  </a:cubicBezTo>
                  <a:cubicBezTo>
                    <a:pt x="6366" y="11755"/>
                    <a:pt x="6141" y="9374"/>
                    <a:pt x="5790" y="7018"/>
                  </a:cubicBezTo>
                  <a:cubicBezTo>
                    <a:pt x="5539" y="5213"/>
                    <a:pt x="4036" y="1680"/>
                    <a:pt x="4486" y="0"/>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1" name="Google Shape;1131;p74"/>
            <p:cNvSpPr/>
            <p:nvPr/>
          </p:nvSpPr>
          <p:spPr>
            <a:xfrm flipH="1">
              <a:off x="7202798" y="3299451"/>
              <a:ext cx="21081" cy="278483"/>
            </a:xfrm>
            <a:custGeom>
              <a:avLst/>
              <a:gdLst/>
              <a:ahLst/>
              <a:cxnLst/>
              <a:rect l="l" t="t" r="r" b="b"/>
              <a:pathLst>
                <a:path w="1404" h="18547" extrusionOk="0">
                  <a:moveTo>
                    <a:pt x="151" y="0"/>
                  </a:moveTo>
                  <a:cubicBezTo>
                    <a:pt x="0" y="3108"/>
                    <a:pt x="126" y="6216"/>
                    <a:pt x="326" y="9298"/>
                  </a:cubicBezTo>
                  <a:cubicBezTo>
                    <a:pt x="527" y="12406"/>
                    <a:pt x="853" y="15489"/>
                    <a:pt x="1404" y="18547"/>
                  </a:cubicBezTo>
                  <a:cubicBezTo>
                    <a:pt x="1379" y="15439"/>
                    <a:pt x="1178" y="12356"/>
                    <a:pt x="978" y="9248"/>
                  </a:cubicBezTo>
                  <a:cubicBezTo>
                    <a:pt x="752" y="6166"/>
                    <a:pt x="527" y="3083"/>
                    <a:pt x="151"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2" name="Google Shape;1132;p74"/>
            <p:cNvSpPr/>
            <p:nvPr/>
          </p:nvSpPr>
          <p:spPr>
            <a:xfrm flipH="1">
              <a:off x="7095165" y="3333687"/>
              <a:ext cx="38018" cy="327417"/>
            </a:xfrm>
            <a:custGeom>
              <a:avLst/>
              <a:gdLst/>
              <a:ahLst/>
              <a:cxnLst/>
              <a:rect l="l" t="t" r="r" b="b"/>
              <a:pathLst>
                <a:path w="2532" h="21806" extrusionOk="0">
                  <a:moveTo>
                    <a:pt x="1" y="1"/>
                  </a:moveTo>
                  <a:lnTo>
                    <a:pt x="1" y="1"/>
                  </a:lnTo>
                  <a:cubicBezTo>
                    <a:pt x="176" y="3660"/>
                    <a:pt x="527" y="7294"/>
                    <a:pt x="953" y="10953"/>
                  </a:cubicBezTo>
                  <a:cubicBezTo>
                    <a:pt x="1379" y="14587"/>
                    <a:pt x="1855" y="18196"/>
                    <a:pt x="2532" y="21806"/>
                  </a:cubicBezTo>
                  <a:cubicBezTo>
                    <a:pt x="2381" y="18146"/>
                    <a:pt x="2006" y="14512"/>
                    <a:pt x="1605" y="10878"/>
                  </a:cubicBezTo>
                  <a:cubicBezTo>
                    <a:pt x="1178" y="7219"/>
                    <a:pt x="702" y="3610"/>
                    <a:pt x="1"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3" name="Google Shape;1133;p74"/>
            <p:cNvSpPr/>
            <p:nvPr/>
          </p:nvSpPr>
          <p:spPr>
            <a:xfrm flipH="1">
              <a:off x="6978116" y="3303580"/>
              <a:ext cx="38784" cy="442943"/>
            </a:xfrm>
            <a:custGeom>
              <a:avLst/>
              <a:gdLst/>
              <a:ahLst/>
              <a:cxnLst/>
              <a:rect l="l" t="t" r="r" b="b"/>
              <a:pathLst>
                <a:path w="2583" h="29500" extrusionOk="0">
                  <a:moveTo>
                    <a:pt x="76" y="1"/>
                  </a:moveTo>
                  <a:lnTo>
                    <a:pt x="76" y="1"/>
                  </a:lnTo>
                  <a:cubicBezTo>
                    <a:pt x="1" y="4938"/>
                    <a:pt x="151" y="9876"/>
                    <a:pt x="502" y="14813"/>
                  </a:cubicBezTo>
                  <a:cubicBezTo>
                    <a:pt x="703" y="17269"/>
                    <a:pt x="928" y="19750"/>
                    <a:pt x="1279" y="22181"/>
                  </a:cubicBezTo>
                  <a:cubicBezTo>
                    <a:pt x="1455" y="23410"/>
                    <a:pt x="1630" y="24638"/>
                    <a:pt x="1831" y="25866"/>
                  </a:cubicBezTo>
                  <a:cubicBezTo>
                    <a:pt x="2056" y="27069"/>
                    <a:pt x="2282" y="28272"/>
                    <a:pt x="2582" y="29500"/>
                  </a:cubicBezTo>
                  <a:cubicBezTo>
                    <a:pt x="2507" y="28873"/>
                    <a:pt x="2432" y="28247"/>
                    <a:pt x="2357" y="27645"/>
                  </a:cubicBezTo>
                  <a:lnTo>
                    <a:pt x="2156" y="25816"/>
                  </a:lnTo>
                  <a:lnTo>
                    <a:pt x="1956" y="23961"/>
                  </a:lnTo>
                  <a:lnTo>
                    <a:pt x="1780" y="22131"/>
                  </a:lnTo>
                  <a:cubicBezTo>
                    <a:pt x="1555" y="19675"/>
                    <a:pt x="1329" y="17219"/>
                    <a:pt x="1154" y="14763"/>
                  </a:cubicBezTo>
                  <a:cubicBezTo>
                    <a:pt x="803" y="9851"/>
                    <a:pt x="527" y="4913"/>
                    <a:pt x="76" y="1"/>
                  </a:cubicBezTo>
                  <a:close/>
                </a:path>
              </a:pathLst>
            </a:custGeom>
            <a:solidFill>
              <a:srgbClr val="2F282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4" name="Google Shape;1134;p74"/>
            <p:cNvSpPr/>
            <p:nvPr/>
          </p:nvSpPr>
          <p:spPr>
            <a:xfrm flipH="1">
              <a:off x="6870858" y="3439069"/>
              <a:ext cx="29369" cy="388753"/>
            </a:xfrm>
            <a:custGeom>
              <a:avLst/>
              <a:gdLst/>
              <a:ahLst/>
              <a:cxnLst/>
              <a:rect l="l" t="t" r="r" b="b"/>
              <a:pathLst>
                <a:path w="1956" h="25891" extrusionOk="0">
                  <a:moveTo>
                    <a:pt x="1955" y="0"/>
                  </a:moveTo>
                  <a:lnTo>
                    <a:pt x="1955" y="0"/>
                  </a:lnTo>
                  <a:cubicBezTo>
                    <a:pt x="1053" y="4236"/>
                    <a:pt x="552" y="8547"/>
                    <a:pt x="276" y="12883"/>
                  </a:cubicBezTo>
                  <a:cubicBezTo>
                    <a:pt x="0" y="17219"/>
                    <a:pt x="0" y="21580"/>
                    <a:pt x="351" y="25890"/>
                  </a:cubicBezTo>
                  <a:cubicBezTo>
                    <a:pt x="502" y="21554"/>
                    <a:pt x="652" y="17244"/>
                    <a:pt x="928" y="12933"/>
                  </a:cubicBezTo>
                  <a:cubicBezTo>
                    <a:pt x="1178" y="8622"/>
                    <a:pt x="1579" y="4311"/>
                    <a:pt x="1955" y="0"/>
                  </a:cubicBezTo>
                  <a:close/>
                </a:path>
              </a:pathLst>
            </a:custGeom>
            <a:solidFill>
              <a:srgbClr val="2F282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5" name="Google Shape;1135;p74"/>
            <p:cNvSpPr/>
            <p:nvPr/>
          </p:nvSpPr>
          <p:spPr>
            <a:xfrm flipH="1">
              <a:off x="5318087" y="3248261"/>
              <a:ext cx="133228" cy="550600"/>
            </a:xfrm>
            <a:custGeom>
              <a:avLst/>
              <a:gdLst/>
              <a:ahLst/>
              <a:cxnLst/>
              <a:rect l="l" t="t" r="r" b="b"/>
              <a:pathLst>
                <a:path w="8873" h="36670" extrusionOk="0">
                  <a:moveTo>
                    <a:pt x="426" y="1"/>
                  </a:moveTo>
                  <a:cubicBezTo>
                    <a:pt x="427" y="4"/>
                    <a:pt x="429" y="7"/>
                    <a:pt x="430" y="10"/>
                  </a:cubicBezTo>
                  <a:lnTo>
                    <a:pt x="430" y="10"/>
                  </a:lnTo>
                  <a:cubicBezTo>
                    <a:pt x="429" y="7"/>
                    <a:pt x="427" y="4"/>
                    <a:pt x="426" y="1"/>
                  </a:cubicBezTo>
                  <a:close/>
                  <a:moveTo>
                    <a:pt x="430" y="10"/>
                  </a:moveTo>
                  <a:cubicBezTo>
                    <a:pt x="1099" y="1643"/>
                    <a:pt x="50" y="5342"/>
                    <a:pt x="25" y="7144"/>
                  </a:cubicBezTo>
                  <a:cubicBezTo>
                    <a:pt x="0" y="9525"/>
                    <a:pt x="75" y="11905"/>
                    <a:pt x="226" y="14286"/>
                  </a:cubicBezTo>
                  <a:cubicBezTo>
                    <a:pt x="602" y="19324"/>
                    <a:pt x="1379" y="24312"/>
                    <a:pt x="2607" y="29224"/>
                  </a:cubicBezTo>
                  <a:cubicBezTo>
                    <a:pt x="2973" y="30672"/>
                    <a:pt x="4634" y="36669"/>
                    <a:pt x="6179" y="36669"/>
                  </a:cubicBezTo>
                  <a:cubicBezTo>
                    <a:pt x="6640" y="36669"/>
                    <a:pt x="7091" y="36135"/>
                    <a:pt x="7494" y="34788"/>
                  </a:cubicBezTo>
                  <a:cubicBezTo>
                    <a:pt x="8872" y="30176"/>
                    <a:pt x="8045" y="24362"/>
                    <a:pt x="7118" y="19750"/>
                  </a:cubicBezTo>
                  <a:cubicBezTo>
                    <a:pt x="5740" y="12936"/>
                    <a:pt x="3085" y="6448"/>
                    <a:pt x="430" y="10"/>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6" name="Google Shape;1136;p74"/>
            <p:cNvSpPr/>
            <p:nvPr/>
          </p:nvSpPr>
          <p:spPr>
            <a:xfrm flipH="1">
              <a:off x="5344046" y="3381107"/>
              <a:ext cx="74534" cy="410961"/>
            </a:xfrm>
            <a:custGeom>
              <a:avLst/>
              <a:gdLst/>
              <a:ahLst/>
              <a:cxnLst/>
              <a:rect l="l" t="t" r="r" b="b"/>
              <a:pathLst>
                <a:path w="4964" h="27370" extrusionOk="0">
                  <a:moveTo>
                    <a:pt x="1" y="1"/>
                  </a:moveTo>
                  <a:cubicBezTo>
                    <a:pt x="176" y="1154"/>
                    <a:pt x="351" y="2307"/>
                    <a:pt x="527" y="3459"/>
                  </a:cubicBezTo>
                  <a:lnTo>
                    <a:pt x="1103" y="6893"/>
                  </a:lnTo>
                  <a:cubicBezTo>
                    <a:pt x="1479" y="9174"/>
                    <a:pt x="1880" y="11455"/>
                    <a:pt x="2306" y="13735"/>
                  </a:cubicBezTo>
                  <a:cubicBezTo>
                    <a:pt x="3133" y="18297"/>
                    <a:pt x="3961" y="22833"/>
                    <a:pt x="4963" y="27369"/>
                  </a:cubicBezTo>
                  <a:cubicBezTo>
                    <a:pt x="4487" y="22758"/>
                    <a:pt x="3760" y="18171"/>
                    <a:pt x="2958" y="13610"/>
                  </a:cubicBezTo>
                  <a:cubicBezTo>
                    <a:pt x="2532" y="11329"/>
                    <a:pt x="2106" y="9048"/>
                    <a:pt x="1605" y="6793"/>
                  </a:cubicBezTo>
                  <a:lnTo>
                    <a:pt x="853" y="3384"/>
                  </a:lnTo>
                  <a:cubicBezTo>
                    <a:pt x="577" y="2256"/>
                    <a:pt x="326" y="1129"/>
                    <a:pt x="1" y="1"/>
                  </a:cubicBezTo>
                  <a:close/>
                </a:path>
              </a:pathLst>
            </a:custGeom>
            <a:solidFill>
              <a:srgbClr val="2F282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7" name="Google Shape;1137;p74"/>
            <p:cNvSpPr/>
            <p:nvPr/>
          </p:nvSpPr>
          <p:spPr>
            <a:xfrm flipH="1">
              <a:off x="5227773" y="3346105"/>
              <a:ext cx="246126" cy="294384"/>
            </a:xfrm>
            <a:custGeom>
              <a:avLst/>
              <a:gdLst/>
              <a:ahLst/>
              <a:cxnLst/>
              <a:rect l="l" t="t" r="r" b="b"/>
              <a:pathLst>
                <a:path w="16392" h="19606" extrusionOk="0">
                  <a:moveTo>
                    <a:pt x="1980" y="1"/>
                  </a:moveTo>
                  <a:cubicBezTo>
                    <a:pt x="978" y="2708"/>
                    <a:pt x="0" y="5490"/>
                    <a:pt x="76" y="8347"/>
                  </a:cubicBezTo>
                  <a:cubicBezTo>
                    <a:pt x="176" y="12106"/>
                    <a:pt x="2231" y="15740"/>
                    <a:pt x="5364" y="17770"/>
                  </a:cubicBezTo>
                  <a:cubicBezTo>
                    <a:pt x="7250" y="18983"/>
                    <a:pt x="9495" y="19606"/>
                    <a:pt x="11734" y="19606"/>
                  </a:cubicBezTo>
                  <a:cubicBezTo>
                    <a:pt x="13242" y="19606"/>
                    <a:pt x="14748" y="19323"/>
                    <a:pt x="16141" y="18748"/>
                  </a:cubicBezTo>
                  <a:cubicBezTo>
                    <a:pt x="16391" y="18648"/>
                    <a:pt x="14938" y="17770"/>
                    <a:pt x="14913" y="17695"/>
                  </a:cubicBezTo>
                  <a:cubicBezTo>
                    <a:pt x="14687" y="16893"/>
                    <a:pt x="16191" y="16267"/>
                    <a:pt x="14687" y="15765"/>
                  </a:cubicBezTo>
                  <a:cubicBezTo>
                    <a:pt x="13735" y="15465"/>
                    <a:pt x="12582" y="15740"/>
                    <a:pt x="11579" y="15440"/>
                  </a:cubicBezTo>
                  <a:cubicBezTo>
                    <a:pt x="10527" y="15114"/>
                    <a:pt x="9549" y="14512"/>
                    <a:pt x="8797" y="13710"/>
                  </a:cubicBezTo>
                  <a:cubicBezTo>
                    <a:pt x="7244" y="12081"/>
                    <a:pt x="6642" y="9625"/>
                    <a:pt x="7244" y="7470"/>
                  </a:cubicBezTo>
                  <a:lnTo>
                    <a:pt x="7244" y="7470"/>
                  </a:lnTo>
                  <a:cubicBezTo>
                    <a:pt x="6953" y="7760"/>
                    <a:pt x="6565" y="7887"/>
                    <a:pt x="6159" y="7887"/>
                  </a:cubicBezTo>
                  <a:cubicBezTo>
                    <a:pt x="5583" y="7887"/>
                    <a:pt x="4973" y="7631"/>
                    <a:pt x="4562" y="7219"/>
                  </a:cubicBezTo>
                  <a:cubicBezTo>
                    <a:pt x="3835" y="6517"/>
                    <a:pt x="3534" y="5515"/>
                    <a:pt x="3259" y="4562"/>
                  </a:cubicBezTo>
                  <a:cubicBezTo>
                    <a:pt x="2832" y="3034"/>
                    <a:pt x="2406" y="1530"/>
                    <a:pt x="1980" y="1"/>
                  </a:cubicBezTo>
                  <a:close/>
                </a:path>
              </a:pathLst>
            </a:custGeom>
            <a:solidFill>
              <a:srgbClr val="DF202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8" name="Google Shape;1138;p74"/>
            <p:cNvSpPr/>
            <p:nvPr/>
          </p:nvSpPr>
          <p:spPr>
            <a:xfrm flipH="1">
              <a:off x="5152898" y="3294180"/>
              <a:ext cx="405675" cy="413888"/>
            </a:xfrm>
            <a:custGeom>
              <a:avLst/>
              <a:gdLst/>
              <a:ahLst/>
              <a:cxnLst/>
              <a:rect l="l" t="t" r="r" b="b"/>
              <a:pathLst>
                <a:path w="27018" h="27565" extrusionOk="0">
                  <a:moveTo>
                    <a:pt x="1930" y="0"/>
                  </a:moveTo>
                  <a:lnTo>
                    <a:pt x="1930" y="0"/>
                  </a:lnTo>
                  <a:cubicBezTo>
                    <a:pt x="0" y="4662"/>
                    <a:pt x="75" y="10101"/>
                    <a:pt x="2131" y="14712"/>
                  </a:cubicBezTo>
                  <a:cubicBezTo>
                    <a:pt x="2757" y="16066"/>
                    <a:pt x="3509" y="17344"/>
                    <a:pt x="4311" y="18597"/>
                  </a:cubicBezTo>
                  <a:cubicBezTo>
                    <a:pt x="4988" y="19700"/>
                    <a:pt x="5690" y="20802"/>
                    <a:pt x="6492" y="21805"/>
                  </a:cubicBezTo>
                  <a:cubicBezTo>
                    <a:pt x="8421" y="24186"/>
                    <a:pt x="11028" y="26041"/>
                    <a:pt x="13960" y="26943"/>
                  </a:cubicBezTo>
                  <a:cubicBezTo>
                    <a:pt x="15397" y="27376"/>
                    <a:pt x="16880" y="27565"/>
                    <a:pt x="18376" y="27565"/>
                  </a:cubicBezTo>
                  <a:cubicBezTo>
                    <a:pt x="21290" y="27565"/>
                    <a:pt x="24252" y="26850"/>
                    <a:pt x="27018" y="25840"/>
                  </a:cubicBezTo>
                  <a:cubicBezTo>
                    <a:pt x="23785" y="25640"/>
                    <a:pt x="20627" y="25013"/>
                    <a:pt x="17469" y="24386"/>
                  </a:cubicBezTo>
                  <a:cubicBezTo>
                    <a:pt x="13785" y="23635"/>
                    <a:pt x="9825" y="22732"/>
                    <a:pt x="7394" y="19875"/>
                  </a:cubicBezTo>
                  <a:cubicBezTo>
                    <a:pt x="6191" y="18472"/>
                    <a:pt x="5514" y="16692"/>
                    <a:pt x="5113" y="14888"/>
                  </a:cubicBezTo>
                  <a:cubicBezTo>
                    <a:pt x="4737" y="13259"/>
                    <a:pt x="4862" y="11429"/>
                    <a:pt x="4085" y="9925"/>
                  </a:cubicBezTo>
                  <a:cubicBezTo>
                    <a:pt x="2406" y="6817"/>
                    <a:pt x="3208" y="3233"/>
                    <a:pt x="1930" y="0"/>
                  </a:cubicBezTo>
                  <a:close/>
                </a:path>
              </a:pathLst>
            </a:custGeom>
            <a:solidFill>
              <a:srgbClr val="B51F2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9" name="Google Shape;1139;p74"/>
            <p:cNvSpPr/>
            <p:nvPr/>
          </p:nvSpPr>
          <p:spPr>
            <a:xfrm flipH="1">
              <a:off x="6785831" y="1292419"/>
              <a:ext cx="431651" cy="310105"/>
            </a:xfrm>
            <a:custGeom>
              <a:avLst/>
              <a:gdLst/>
              <a:ahLst/>
              <a:cxnLst/>
              <a:rect l="l" t="t" r="r" b="b"/>
              <a:pathLst>
                <a:path w="28748" h="20653" extrusionOk="0">
                  <a:moveTo>
                    <a:pt x="0" y="0"/>
                  </a:moveTo>
                  <a:lnTo>
                    <a:pt x="752" y="20652"/>
                  </a:lnTo>
                  <a:lnTo>
                    <a:pt x="28747" y="20452"/>
                  </a:lnTo>
                  <a:lnTo>
                    <a:pt x="20978" y="5314"/>
                  </a:lnTo>
                  <a:lnTo>
                    <a:pt x="8171" y="752"/>
                  </a:lnTo>
                  <a:lnTo>
                    <a:pt x="0" y="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0" name="Google Shape;1140;p74"/>
            <p:cNvSpPr/>
            <p:nvPr/>
          </p:nvSpPr>
          <p:spPr>
            <a:xfrm flipH="1">
              <a:off x="7119259" y="1292043"/>
              <a:ext cx="184399" cy="310480"/>
            </a:xfrm>
            <a:custGeom>
              <a:avLst/>
              <a:gdLst/>
              <a:ahLst/>
              <a:cxnLst/>
              <a:rect l="l" t="t" r="r" b="b"/>
              <a:pathLst>
                <a:path w="12281" h="20678" extrusionOk="0">
                  <a:moveTo>
                    <a:pt x="6140" y="0"/>
                  </a:moveTo>
                  <a:cubicBezTo>
                    <a:pt x="2757" y="0"/>
                    <a:pt x="0" y="4637"/>
                    <a:pt x="0" y="10351"/>
                  </a:cubicBezTo>
                  <a:cubicBezTo>
                    <a:pt x="0" y="16040"/>
                    <a:pt x="2757" y="20677"/>
                    <a:pt x="6140" y="20677"/>
                  </a:cubicBezTo>
                  <a:cubicBezTo>
                    <a:pt x="9524" y="20677"/>
                    <a:pt x="12281" y="16040"/>
                    <a:pt x="12281" y="10351"/>
                  </a:cubicBezTo>
                  <a:cubicBezTo>
                    <a:pt x="12281" y="4637"/>
                    <a:pt x="9524" y="0"/>
                    <a:pt x="614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1" name="Google Shape;1141;p74"/>
            <p:cNvSpPr/>
            <p:nvPr/>
          </p:nvSpPr>
          <p:spPr>
            <a:xfrm flipH="1">
              <a:off x="7145219" y="1293170"/>
              <a:ext cx="133228" cy="276381"/>
            </a:xfrm>
            <a:custGeom>
              <a:avLst/>
              <a:gdLst/>
              <a:ahLst/>
              <a:cxnLst/>
              <a:rect l="l" t="t" r="r" b="b"/>
              <a:pathLst>
                <a:path w="8873" h="18407" extrusionOk="0">
                  <a:moveTo>
                    <a:pt x="3785" y="0"/>
                  </a:moveTo>
                  <a:lnTo>
                    <a:pt x="3785" y="0"/>
                  </a:lnTo>
                  <a:cubicBezTo>
                    <a:pt x="3183" y="301"/>
                    <a:pt x="2707" y="802"/>
                    <a:pt x="2306" y="1354"/>
                  </a:cubicBezTo>
                  <a:cubicBezTo>
                    <a:pt x="1930" y="1930"/>
                    <a:pt x="1629" y="2532"/>
                    <a:pt x="1354" y="3158"/>
                  </a:cubicBezTo>
                  <a:cubicBezTo>
                    <a:pt x="852" y="4411"/>
                    <a:pt x="502" y="5765"/>
                    <a:pt x="326" y="7093"/>
                  </a:cubicBezTo>
                  <a:cubicBezTo>
                    <a:pt x="0" y="9800"/>
                    <a:pt x="276" y="12582"/>
                    <a:pt x="1178" y="15188"/>
                  </a:cubicBezTo>
                  <a:cubicBezTo>
                    <a:pt x="1404" y="15840"/>
                    <a:pt x="1705" y="16492"/>
                    <a:pt x="2131" y="17093"/>
                  </a:cubicBezTo>
                  <a:cubicBezTo>
                    <a:pt x="2557" y="17670"/>
                    <a:pt x="3158" y="18196"/>
                    <a:pt x="3960" y="18371"/>
                  </a:cubicBezTo>
                  <a:cubicBezTo>
                    <a:pt x="4077" y="18395"/>
                    <a:pt x="4200" y="18406"/>
                    <a:pt x="4327" y="18406"/>
                  </a:cubicBezTo>
                  <a:cubicBezTo>
                    <a:pt x="4608" y="18406"/>
                    <a:pt x="4904" y="18350"/>
                    <a:pt x="5163" y="18246"/>
                  </a:cubicBezTo>
                  <a:cubicBezTo>
                    <a:pt x="5539" y="18096"/>
                    <a:pt x="5840" y="17845"/>
                    <a:pt x="6091" y="17595"/>
                  </a:cubicBezTo>
                  <a:cubicBezTo>
                    <a:pt x="6617" y="17118"/>
                    <a:pt x="7043" y="16517"/>
                    <a:pt x="7369" y="15890"/>
                  </a:cubicBezTo>
                  <a:cubicBezTo>
                    <a:pt x="8045" y="14662"/>
                    <a:pt x="8396" y="13284"/>
                    <a:pt x="8597" y="11930"/>
                  </a:cubicBezTo>
                  <a:cubicBezTo>
                    <a:pt x="8797" y="10577"/>
                    <a:pt x="8873" y="9198"/>
                    <a:pt x="8797" y="7820"/>
                  </a:cubicBezTo>
                  <a:cubicBezTo>
                    <a:pt x="8697" y="6442"/>
                    <a:pt x="8446" y="5038"/>
                    <a:pt x="7845" y="3760"/>
                  </a:cubicBezTo>
                  <a:cubicBezTo>
                    <a:pt x="7695" y="3434"/>
                    <a:pt x="7519" y="3108"/>
                    <a:pt x="7294" y="2807"/>
                  </a:cubicBezTo>
                  <a:cubicBezTo>
                    <a:pt x="7068" y="2507"/>
                    <a:pt x="6792" y="2231"/>
                    <a:pt x="6416" y="2031"/>
                  </a:cubicBezTo>
                  <a:cubicBezTo>
                    <a:pt x="6150" y="1888"/>
                    <a:pt x="5846" y="1822"/>
                    <a:pt x="5549" y="1822"/>
                  </a:cubicBezTo>
                  <a:cubicBezTo>
                    <a:pt x="5426" y="1822"/>
                    <a:pt x="5305" y="1833"/>
                    <a:pt x="5188" y="1855"/>
                  </a:cubicBezTo>
                  <a:cubicBezTo>
                    <a:pt x="4787" y="1930"/>
                    <a:pt x="4411" y="2106"/>
                    <a:pt x="4111" y="2356"/>
                  </a:cubicBezTo>
                  <a:cubicBezTo>
                    <a:pt x="3484" y="2833"/>
                    <a:pt x="3108" y="3484"/>
                    <a:pt x="2832" y="4136"/>
                  </a:cubicBezTo>
                  <a:cubicBezTo>
                    <a:pt x="2557" y="4787"/>
                    <a:pt x="2381" y="5464"/>
                    <a:pt x="2231" y="6141"/>
                  </a:cubicBezTo>
                  <a:cubicBezTo>
                    <a:pt x="1980" y="7494"/>
                    <a:pt x="1955" y="8898"/>
                    <a:pt x="2131" y="10276"/>
                  </a:cubicBezTo>
                  <a:cubicBezTo>
                    <a:pt x="2206" y="10953"/>
                    <a:pt x="2356" y="11630"/>
                    <a:pt x="2532" y="12281"/>
                  </a:cubicBezTo>
                  <a:cubicBezTo>
                    <a:pt x="2632" y="12632"/>
                    <a:pt x="2732" y="12958"/>
                    <a:pt x="2857" y="13259"/>
                  </a:cubicBezTo>
                  <a:cubicBezTo>
                    <a:pt x="2983" y="13584"/>
                    <a:pt x="3133" y="13935"/>
                    <a:pt x="3359" y="14236"/>
                  </a:cubicBezTo>
                  <a:cubicBezTo>
                    <a:pt x="3484" y="14386"/>
                    <a:pt x="3659" y="14537"/>
                    <a:pt x="3885" y="14612"/>
                  </a:cubicBezTo>
                  <a:cubicBezTo>
                    <a:pt x="3990" y="14659"/>
                    <a:pt x="4100" y="14678"/>
                    <a:pt x="4208" y="14678"/>
                  </a:cubicBezTo>
                  <a:cubicBezTo>
                    <a:pt x="4333" y="14678"/>
                    <a:pt x="4454" y="14652"/>
                    <a:pt x="4562" y="14612"/>
                  </a:cubicBezTo>
                  <a:cubicBezTo>
                    <a:pt x="4963" y="14437"/>
                    <a:pt x="5213" y="14111"/>
                    <a:pt x="5364" y="13785"/>
                  </a:cubicBezTo>
                  <a:cubicBezTo>
                    <a:pt x="5690" y="13133"/>
                    <a:pt x="5815" y="12432"/>
                    <a:pt x="5865" y="11755"/>
                  </a:cubicBezTo>
                  <a:cubicBezTo>
                    <a:pt x="5940" y="11078"/>
                    <a:pt x="5940" y="10402"/>
                    <a:pt x="5940" y="9725"/>
                  </a:cubicBezTo>
                  <a:cubicBezTo>
                    <a:pt x="5940" y="9048"/>
                    <a:pt x="5915" y="8371"/>
                    <a:pt x="5815" y="7695"/>
                  </a:cubicBezTo>
                  <a:cubicBezTo>
                    <a:pt x="5740" y="7018"/>
                    <a:pt x="5589" y="6341"/>
                    <a:pt x="5289" y="5715"/>
                  </a:cubicBezTo>
                  <a:cubicBezTo>
                    <a:pt x="4963" y="5113"/>
                    <a:pt x="4512" y="4537"/>
                    <a:pt x="3885" y="4311"/>
                  </a:cubicBezTo>
                  <a:lnTo>
                    <a:pt x="3885" y="4311"/>
                  </a:lnTo>
                  <a:cubicBezTo>
                    <a:pt x="4512" y="4587"/>
                    <a:pt x="4913" y="5163"/>
                    <a:pt x="5163" y="5765"/>
                  </a:cubicBezTo>
                  <a:cubicBezTo>
                    <a:pt x="5439" y="6391"/>
                    <a:pt x="5564" y="7043"/>
                    <a:pt x="5614" y="7720"/>
                  </a:cubicBezTo>
                  <a:cubicBezTo>
                    <a:pt x="5664" y="8371"/>
                    <a:pt x="5639" y="9048"/>
                    <a:pt x="5614" y="9725"/>
                  </a:cubicBezTo>
                  <a:cubicBezTo>
                    <a:pt x="5589" y="10376"/>
                    <a:pt x="5564" y="11053"/>
                    <a:pt x="5464" y="11705"/>
                  </a:cubicBezTo>
                  <a:cubicBezTo>
                    <a:pt x="5389" y="12356"/>
                    <a:pt x="5238" y="13033"/>
                    <a:pt x="4963" y="13559"/>
                  </a:cubicBezTo>
                  <a:cubicBezTo>
                    <a:pt x="4812" y="13835"/>
                    <a:pt x="4612" y="14061"/>
                    <a:pt x="4386" y="14136"/>
                  </a:cubicBezTo>
                  <a:cubicBezTo>
                    <a:pt x="4324" y="14155"/>
                    <a:pt x="4266" y="14164"/>
                    <a:pt x="4211" y="14164"/>
                  </a:cubicBezTo>
                  <a:cubicBezTo>
                    <a:pt x="4048" y="14164"/>
                    <a:pt x="3916" y="14079"/>
                    <a:pt x="3785" y="13910"/>
                  </a:cubicBezTo>
                  <a:cubicBezTo>
                    <a:pt x="3609" y="13685"/>
                    <a:pt x="3484" y="13384"/>
                    <a:pt x="3384" y="13083"/>
                  </a:cubicBezTo>
                  <a:cubicBezTo>
                    <a:pt x="3284" y="12757"/>
                    <a:pt x="3183" y="12457"/>
                    <a:pt x="3108" y="12131"/>
                  </a:cubicBezTo>
                  <a:cubicBezTo>
                    <a:pt x="2933" y="11504"/>
                    <a:pt x="2832" y="10853"/>
                    <a:pt x="2757" y="10201"/>
                  </a:cubicBezTo>
                  <a:cubicBezTo>
                    <a:pt x="2632" y="8873"/>
                    <a:pt x="2707" y="7569"/>
                    <a:pt x="2958" y="6266"/>
                  </a:cubicBezTo>
                  <a:cubicBezTo>
                    <a:pt x="3083" y="5640"/>
                    <a:pt x="3258" y="4988"/>
                    <a:pt x="3509" y="4411"/>
                  </a:cubicBezTo>
                  <a:cubicBezTo>
                    <a:pt x="3760" y="3835"/>
                    <a:pt x="4111" y="3284"/>
                    <a:pt x="4562" y="2958"/>
                  </a:cubicBezTo>
                  <a:cubicBezTo>
                    <a:pt x="4867" y="2733"/>
                    <a:pt x="5213" y="2601"/>
                    <a:pt x="5541" y="2601"/>
                  </a:cubicBezTo>
                  <a:cubicBezTo>
                    <a:pt x="5725" y="2601"/>
                    <a:pt x="5903" y="2642"/>
                    <a:pt x="6065" y="2732"/>
                  </a:cubicBezTo>
                  <a:cubicBezTo>
                    <a:pt x="6517" y="2958"/>
                    <a:pt x="6868" y="3509"/>
                    <a:pt x="7118" y="4086"/>
                  </a:cubicBezTo>
                  <a:cubicBezTo>
                    <a:pt x="7644" y="5264"/>
                    <a:pt x="7870" y="6567"/>
                    <a:pt x="7945" y="7870"/>
                  </a:cubicBezTo>
                  <a:cubicBezTo>
                    <a:pt x="8045" y="9173"/>
                    <a:pt x="7995" y="10527"/>
                    <a:pt x="7820" y="11805"/>
                  </a:cubicBezTo>
                  <a:cubicBezTo>
                    <a:pt x="7644" y="13108"/>
                    <a:pt x="7294" y="14412"/>
                    <a:pt x="6717" y="15539"/>
                  </a:cubicBezTo>
                  <a:cubicBezTo>
                    <a:pt x="6416" y="16116"/>
                    <a:pt x="6040" y="16642"/>
                    <a:pt x="5589" y="17068"/>
                  </a:cubicBezTo>
                  <a:cubicBezTo>
                    <a:pt x="5364" y="17294"/>
                    <a:pt x="5113" y="17469"/>
                    <a:pt x="4862" y="17569"/>
                  </a:cubicBezTo>
                  <a:cubicBezTo>
                    <a:pt x="4712" y="17636"/>
                    <a:pt x="4539" y="17670"/>
                    <a:pt x="4359" y="17670"/>
                  </a:cubicBezTo>
                  <a:cubicBezTo>
                    <a:pt x="4269" y="17670"/>
                    <a:pt x="4177" y="17661"/>
                    <a:pt x="4086" y="17645"/>
                  </a:cubicBezTo>
                  <a:cubicBezTo>
                    <a:pt x="3559" y="17544"/>
                    <a:pt x="3058" y="17143"/>
                    <a:pt x="2682" y="16667"/>
                  </a:cubicBezTo>
                  <a:cubicBezTo>
                    <a:pt x="2306" y="16166"/>
                    <a:pt x="2005" y="15590"/>
                    <a:pt x="1780" y="14988"/>
                  </a:cubicBezTo>
                  <a:cubicBezTo>
                    <a:pt x="852" y="12507"/>
                    <a:pt x="502" y="9800"/>
                    <a:pt x="727" y="7143"/>
                  </a:cubicBezTo>
                  <a:cubicBezTo>
                    <a:pt x="852" y="5815"/>
                    <a:pt x="1103" y="4512"/>
                    <a:pt x="1579" y="3234"/>
                  </a:cubicBezTo>
                  <a:cubicBezTo>
                    <a:pt x="1805" y="2607"/>
                    <a:pt x="2055" y="2005"/>
                    <a:pt x="2406" y="1429"/>
                  </a:cubicBezTo>
                  <a:cubicBezTo>
                    <a:pt x="2757" y="853"/>
                    <a:pt x="3208" y="326"/>
                    <a:pt x="3785"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2" name="Google Shape;1142;p74"/>
            <p:cNvSpPr/>
            <p:nvPr/>
          </p:nvSpPr>
          <p:spPr>
            <a:xfrm flipH="1">
              <a:off x="5066058" y="1276352"/>
              <a:ext cx="2151424" cy="2674006"/>
            </a:xfrm>
            <a:custGeom>
              <a:avLst/>
              <a:gdLst/>
              <a:ahLst/>
              <a:cxnLst/>
              <a:rect l="l" t="t" r="r" b="b"/>
              <a:pathLst>
                <a:path w="143285" h="178089" extrusionOk="0">
                  <a:moveTo>
                    <a:pt x="1" y="1070"/>
                  </a:moveTo>
                  <a:cubicBezTo>
                    <a:pt x="1" y="1070"/>
                    <a:pt x="0" y="1070"/>
                    <a:pt x="0" y="1070"/>
                  </a:cubicBezTo>
                  <a:cubicBezTo>
                    <a:pt x="0" y="1070"/>
                    <a:pt x="1" y="1070"/>
                    <a:pt x="1" y="1070"/>
                  </a:cubicBezTo>
                  <a:close/>
                  <a:moveTo>
                    <a:pt x="113479" y="1"/>
                  </a:moveTo>
                  <a:cubicBezTo>
                    <a:pt x="112850" y="1"/>
                    <a:pt x="112240" y="9"/>
                    <a:pt x="111655" y="18"/>
                  </a:cubicBezTo>
                  <a:cubicBezTo>
                    <a:pt x="110803" y="43"/>
                    <a:pt x="110001" y="43"/>
                    <a:pt x="109274" y="43"/>
                  </a:cubicBezTo>
                  <a:cubicBezTo>
                    <a:pt x="108784" y="34"/>
                    <a:pt x="107959" y="29"/>
                    <a:pt x="106842" y="29"/>
                  </a:cubicBezTo>
                  <a:cubicBezTo>
                    <a:pt x="89357" y="29"/>
                    <a:pt x="221" y="1068"/>
                    <a:pt x="1" y="1070"/>
                  </a:cubicBezTo>
                  <a:lnTo>
                    <a:pt x="1" y="1070"/>
                  </a:lnTo>
                  <a:cubicBezTo>
                    <a:pt x="2" y="1070"/>
                    <a:pt x="7" y="1070"/>
                    <a:pt x="16" y="1070"/>
                  </a:cubicBezTo>
                  <a:cubicBezTo>
                    <a:pt x="588" y="1070"/>
                    <a:pt x="17295" y="1288"/>
                    <a:pt x="18823" y="26710"/>
                  </a:cubicBezTo>
                  <a:cubicBezTo>
                    <a:pt x="19224" y="33627"/>
                    <a:pt x="18472" y="42925"/>
                    <a:pt x="17219" y="53452"/>
                  </a:cubicBezTo>
                  <a:lnTo>
                    <a:pt x="23259" y="55607"/>
                  </a:lnTo>
                  <a:lnTo>
                    <a:pt x="16767" y="57136"/>
                  </a:lnTo>
                  <a:cubicBezTo>
                    <a:pt x="16667" y="57938"/>
                    <a:pt x="16567" y="58715"/>
                    <a:pt x="16467" y="59517"/>
                  </a:cubicBezTo>
                  <a:lnTo>
                    <a:pt x="20702" y="60369"/>
                  </a:lnTo>
                  <a:lnTo>
                    <a:pt x="16166" y="61747"/>
                  </a:lnTo>
                  <a:cubicBezTo>
                    <a:pt x="14236" y="76133"/>
                    <a:pt x="11730" y="92048"/>
                    <a:pt x="10051" y="106860"/>
                  </a:cubicBezTo>
                  <a:lnTo>
                    <a:pt x="14361" y="108414"/>
                  </a:lnTo>
                  <a:lnTo>
                    <a:pt x="9750" y="109492"/>
                  </a:lnTo>
                  <a:cubicBezTo>
                    <a:pt x="9650" y="110570"/>
                    <a:pt x="9524" y="111647"/>
                    <a:pt x="9424" y="112700"/>
                  </a:cubicBezTo>
                  <a:lnTo>
                    <a:pt x="11805" y="113176"/>
                  </a:lnTo>
                  <a:lnTo>
                    <a:pt x="9299" y="113928"/>
                  </a:lnTo>
                  <a:cubicBezTo>
                    <a:pt x="7745" y="130520"/>
                    <a:pt x="7569" y="145081"/>
                    <a:pt x="11003" y="153653"/>
                  </a:cubicBezTo>
                  <a:cubicBezTo>
                    <a:pt x="20778" y="178089"/>
                    <a:pt x="40928" y="177387"/>
                    <a:pt x="49023" y="177713"/>
                  </a:cubicBezTo>
                  <a:lnTo>
                    <a:pt x="143284" y="168966"/>
                  </a:lnTo>
                  <a:cubicBezTo>
                    <a:pt x="133259" y="166735"/>
                    <a:pt x="128096" y="157913"/>
                    <a:pt x="125891" y="145633"/>
                  </a:cubicBezTo>
                  <a:lnTo>
                    <a:pt x="120903" y="144028"/>
                  </a:lnTo>
                  <a:lnTo>
                    <a:pt x="125440" y="142750"/>
                  </a:lnTo>
                  <a:cubicBezTo>
                    <a:pt x="125314" y="141898"/>
                    <a:pt x="125214" y="141046"/>
                    <a:pt x="125114" y="140169"/>
                  </a:cubicBezTo>
                  <a:lnTo>
                    <a:pt x="121530" y="139567"/>
                  </a:lnTo>
                  <a:lnTo>
                    <a:pt x="124913" y="138038"/>
                  </a:lnTo>
                  <a:cubicBezTo>
                    <a:pt x="122758" y="111697"/>
                    <a:pt x="130427" y="74404"/>
                    <a:pt x="134137" y="48589"/>
                  </a:cubicBezTo>
                  <a:lnTo>
                    <a:pt x="128222" y="46710"/>
                  </a:lnTo>
                  <a:lnTo>
                    <a:pt x="134663" y="44880"/>
                  </a:lnTo>
                  <a:cubicBezTo>
                    <a:pt x="134738" y="44329"/>
                    <a:pt x="134813" y="43777"/>
                    <a:pt x="134888" y="43251"/>
                  </a:cubicBezTo>
                  <a:lnTo>
                    <a:pt x="128848" y="42248"/>
                  </a:lnTo>
                  <a:lnTo>
                    <a:pt x="135340" y="39316"/>
                  </a:lnTo>
                  <a:cubicBezTo>
                    <a:pt x="135891" y="34329"/>
                    <a:pt x="136167" y="30043"/>
                    <a:pt x="135991" y="26710"/>
                  </a:cubicBezTo>
                  <a:cubicBezTo>
                    <a:pt x="134752" y="1601"/>
                    <a:pt x="122217" y="1"/>
                    <a:pt x="113479"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3" name="Google Shape;1143;p74"/>
            <p:cNvSpPr/>
            <p:nvPr/>
          </p:nvSpPr>
          <p:spPr>
            <a:xfrm flipH="1">
              <a:off x="5034419" y="3563926"/>
              <a:ext cx="1630974" cy="405345"/>
            </a:xfrm>
            <a:custGeom>
              <a:avLst/>
              <a:gdLst/>
              <a:ahLst/>
              <a:cxnLst/>
              <a:rect l="l" t="t" r="r" b="b"/>
              <a:pathLst>
                <a:path w="108623" h="26996" extrusionOk="0">
                  <a:moveTo>
                    <a:pt x="99398" y="1"/>
                  </a:moveTo>
                  <a:cubicBezTo>
                    <a:pt x="91054" y="1"/>
                    <a:pt x="72224" y="2401"/>
                    <a:pt x="54813" y="3365"/>
                  </a:cubicBezTo>
                  <a:cubicBezTo>
                    <a:pt x="48407" y="3727"/>
                    <a:pt x="41167" y="3852"/>
                    <a:pt x="34209" y="3852"/>
                  </a:cubicBezTo>
                  <a:cubicBezTo>
                    <a:pt x="18517" y="3852"/>
                    <a:pt x="4261" y="3214"/>
                    <a:pt x="4261" y="3214"/>
                  </a:cubicBezTo>
                  <a:lnTo>
                    <a:pt x="1" y="24267"/>
                  </a:lnTo>
                  <a:cubicBezTo>
                    <a:pt x="1" y="24267"/>
                    <a:pt x="17345" y="26995"/>
                    <a:pt x="40051" y="26995"/>
                  </a:cubicBezTo>
                  <a:cubicBezTo>
                    <a:pt x="47813" y="26995"/>
                    <a:pt x="56201" y="26677"/>
                    <a:pt x="64738" y="25821"/>
                  </a:cubicBezTo>
                  <a:cubicBezTo>
                    <a:pt x="98247" y="22463"/>
                    <a:pt x="103761" y="20558"/>
                    <a:pt x="106091" y="18954"/>
                  </a:cubicBezTo>
                  <a:cubicBezTo>
                    <a:pt x="107219" y="18177"/>
                    <a:pt x="108623" y="14242"/>
                    <a:pt x="108172" y="10006"/>
                  </a:cubicBezTo>
                  <a:cubicBezTo>
                    <a:pt x="107695" y="5645"/>
                    <a:pt x="105314" y="984"/>
                    <a:pt x="103009" y="307"/>
                  </a:cubicBezTo>
                  <a:cubicBezTo>
                    <a:pt x="102269" y="93"/>
                    <a:pt x="101035" y="1"/>
                    <a:pt x="99398"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4" name="Google Shape;1144;p74"/>
            <p:cNvSpPr/>
            <p:nvPr/>
          </p:nvSpPr>
          <p:spPr>
            <a:xfrm flipH="1">
              <a:off x="6522380" y="3615521"/>
              <a:ext cx="220165" cy="314264"/>
            </a:xfrm>
            <a:custGeom>
              <a:avLst/>
              <a:gdLst/>
              <a:ahLst/>
              <a:cxnLst/>
              <a:rect l="l" t="t" r="r" b="b"/>
              <a:pathLst>
                <a:path w="14663" h="20930" extrusionOk="0">
                  <a:moveTo>
                    <a:pt x="8657" y="1"/>
                  </a:moveTo>
                  <a:cubicBezTo>
                    <a:pt x="5498" y="1"/>
                    <a:pt x="2245" y="3896"/>
                    <a:pt x="1179" y="9227"/>
                  </a:cubicBezTo>
                  <a:cubicBezTo>
                    <a:pt x="1" y="14966"/>
                    <a:pt x="1830" y="20179"/>
                    <a:pt x="5239" y="20856"/>
                  </a:cubicBezTo>
                  <a:cubicBezTo>
                    <a:pt x="5487" y="20905"/>
                    <a:pt x="5736" y="20929"/>
                    <a:pt x="5986" y="20929"/>
                  </a:cubicBezTo>
                  <a:cubicBezTo>
                    <a:pt x="9170" y="20929"/>
                    <a:pt x="12417" y="17030"/>
                    <a:pt x="13510" y="11708"/>
                  </a:cubicBezTo>
                  <a:cubicBezTo>
                    <a:pt x="14662" y="5969"/>
                    <a:pt x="12833" y="756"/>
                    <a:pt x="9424" y="79"/>
                  </a:cubicBezTo>
                  <a:cubicBezTo>
                    <a:pt x="9170" y="26"/>
                    <a:pt x="8914" y="1"/>
                    <a:pt x="865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5" name="Google Shape;1145;p74"/>
            <p:cNvSpPr/>
            <p:nvPr/>
          </p:nvSpPr>
          <p:spPr>
            <a:xfrm flipH="1">
              <a:off x="6556627" y="3615191"/>
              <a:ext cx="145646" cy="280510"/>
            </a:xfrm>
            <a:custGeom>
              <a:avLst/>
              <a:gdLst/>
              <a:ahLst/>
              <a:cxnLst/>
              <a:rect l="l" t="t" r="r" b="b"/>
              <a:pathLst>
                <a:path w="9700" h="18682" extrusionOk="0">
                  <a:moveTo>
                    <a:pt x="6066" y="1"/>
                  </a:moveTo>
                  <a:lnTo>
                    <a:pt x="6066" y="1"/>
                  </a:lnTo>
                  <a:cubicBezTo>
                    <a:pt x="5389" y="201"/>
                    <a:pt x="4787" y="627"/>
                    <a:pt x="4286" y="1104"/>
                  </a:cubicBezTo>
                  <a:cubicBezTo>
                    <a:pt x="3785" y="1580"/>
                    <a:pt x="3359" y="2131"/>
                    <a:pt x="2983" y="2708"/>
                  </a:cubicBezTo>
                  <a:cubicBezTo>
                    <a:pt x="2206" y="3861"/>
                    <a:pt x="1604" y="5139"/>
                    <a:pt x="1153" y="6467"/>
                  </a:cubicBezTo>
                  <a:cubicBezTo>
                    <a:pt x="276" y="9124"/>
                    <a:pt x="0" y="11981"/>
                    <a:pt x="351" y="14763"/>
                  </a:cubicBezTo>
                  <a:cubicBezTo>
                    <a:pt x="452" y="15465"/>
                    <a:pt x="602" y="16191"/>
                    <a:pt x="928" y="16868"/>
                  </a:cubicBezTo>
                  <a:cubicBezTo>
                    <a:pt x="1229" y="17520"/>
                    <a:pt x="1755" y="18171"/>
                    <a:pt x="2507" y="18497"/>
                  </a:cubicBezTo>
                  <a:cubicBezTo>
                    <a:pt x="2770" y="18620"/>
                    <a:pt x="3058" y="18681"/>
                    <a:pt x="3353" y="18681"/>
                  </a:cubicBezTo>
                  <a:cubicBezTo>
                    <a:pt x="3479" y="18681"/>
                    <a:pt x="3607" y="18670"/>
                    <a:pt x="3735" y="18648"/>
                  </a:cubicBezTo>
                  <a:cubicBezTo>
                    <a:pt x="4136" y="18547"/>
                    <a:pt x="4487" y="18372"/>
                    <a:pt x="4787" y="18171"/>
                  </a:cubicBezTo>
                  <a:cubicBezTo>
                    <a:pt x="5414" y="17795"/>
                    <a:pt x="5965" y="17294"/>
                    <a:pt x="6442" y="16743"/>
                  </a:cubicBezTo>
                  <a:cubicBezTo>
                    <a:pt x="7344" y="15615"/>
                    <a:pt x="7995" y="14312"/>
                    <a:pt x="8472" y="12983"/>
                  </a:cubicBezTo>
                  <a:cubicBezTo>
                    <a:pt x="8948" y="11655"/>
                    <a:pt x="9299" y="10302"/>
                    <a:pt x="9499" y="8898"/>
                  </a:cubicBezTo>
                  <a:cubicBezTo>
                    <a:pt x="9675" y="7495"/>
                    <a:pt x="9700" y="6041"/>
                    <a:pt x="9374" y="4637"/>
                  </a:cubicBezTo>
                  <a:cubicBezTo>
                    <a:pt x="9299" y="4262"/>
                    <a:pt x="9173" y="3911"/>
                    <a:pt x="9023" y="3560"/>
                  </a:cubicBezTo>
                  <a:cubicBezTo>
                    <a:pt x="8848" y="3209"/>
                    <a:pt x="8622" y="2883"/>
                    <a:pt x="8271" y="2607"/>
                  </a:cubicBezTo>
                  <a:cubicBezTo>
                    <a:pt x="7945" y="2332"/>
                    <a:pt x="7494" y="2181"/>
                    <a:pt x="7093" y="2181"/>
                  </a:cubicBezTo>
                  <a:cubicBezTo>
                    <a:pt x="6667" y="2181"/>
                    <a:pt x="6266" y="2282"/>
                    <a:pt x="5915" y="2457"/>
                  </a:cubicBezTo>
                  <a:cubicBezTo>
                    <a:pt x="5188" y="2808"/>
                    <a:pt x="4687" y="3384"/>
                    <a:pt x="4261" y="3986"/>
                  </a:cubicBezTo>
                  <a:cubicBezTo>
                    <a:pt x="3860" y="4587"/>
                    <a:pt x="3534" y="5214"/>
                    <a:pt x="3259" y="5891"/>
                  </a:cubicBezTo>
                  <a:cubicBezTo>
                    <a:pt x="2732" y="7194"/>
                    <a:pt x="2406" y="8597"/>
                    <a:pt x="2306" y="10001"/>
                  </a:cubicBezTo>
                  <a:cubicBezTo>
                    <a:pt x="2256" y="10703"/>
                    <a:pt x="2256" y="11430"/>
                    <a:pt x="2306" y="12131"/>
                  </a:cubicBezTo>
                  <a:cubicBezTo>
                    <a:pt x="2331" y="12482"/>
                    <a:pt x="2381" y="12833"/>
                    <a:pt x="2457" y="13184"/>
                  </a:cubicBezTo>
                  <a:cubicBezTo>
                    <a:pt x="2507" y="13535"/>
                    <a:pt x="2582" y="13886"/>
                    <a:pt x="2757" y="14262"/>
                  </a:cubicBezTo>
                  <a:cubicBezTo>
                    <a:pt x="2858" y="14437"/>
                    <a:pt x="2983" y="14612"/>
                    <a:pt x="3183" y="14738"/>
                  </a:cubicBezTo>
                  <a:cubicBezTo>
                    <a:pt x="3339" y="14835"/>
                    <a:pt x="3524" y="14872"/>
                    <a:pt x="3705" y="14872"/>
                  </a:cubicBezTo>
                  <a:cubicBezTo>
                    <a:pt x="3757" y="14872"/>
                    <a:pt x="3809" y="14869"/>
                    <a:pt x="3860" y="14863"/>
                  </a:cubicBezTo>
                  <a:cubicBezTo>
                    <a:pt x="4286" y="14788"/>
                    <a:pt x="4612" y="14487"/>
                    <a:pt x="4838" y="14211"/>
                  </a:cubicBezTo>
                  <a:cubicBezTo>
                    <a:pt x="5314" y="13610"/>
                    <a:pt x="5564" y="12933"/>
                    <a:pt x="5765" y="12257"/>
                  </a:cubicBezTo>
                  <a:cubicBezTo>
                    <a:pt x="5965" y="11580"/>
                    <a:pt x="6116" y="10903"/>
                    <a:pt x="6241" y="10226"/>
                  </a:cubicBezTo>
                  <a:cubicBezTo>
                    <a:pt x="6366" y="9550"/>
                    <a:pt x="6492" y="8873"/>
                    <a:pt x="6542" y="8171"/>
                  </a:cubicBezTo>
                  <a:cubicBezTo>
                    <a:pt x="6592" y="7470"/>
                    <a:pt x="6567" y="6768"/>
                    <a:pt x="6391" y="6066"/>
                  </a:cubicBezTo>
                  <a:cubicBezTo>
                    <a:pt x="6216" y="5414"/>
                    <a:pt x="5865" y="4738"/>
                    <a:pt x="5264" y="4362"/>
                  </a:cubicBezTo>
                  <a:lnTo>
                    <a:pt x="5264" y="4362"/>
                  </a:lnTo>
                  <a:cubicBezTo>
                    <a:pt x="5840" y="4763"/>
                    <a:pt x="6141" y="5439"/>
                    <a:pt x="6266" y="6116"/>
                  </a:cubicBezTo>
                  <a:cubicBezTo>
                    <a:pt x="6417" y="6768"/>
                    <a:pt x="6417" y="7470"/>
                    <a:pt x="6316" y="8146"/>
                  </a:cubicBezTo>
                  <a:cubicBezTo>
                    <a:pt x="6241" y="8823"/>
                    <a:pt x="6091" y="9500"/>
                    <a:pt x="5940" y="10151"/>
                  </a:cubicBezTo>
                  <a:cubicBezTo>
                    <a:pt x="5765" y="10828"/>
                    <a:pt x="5589" y="11505"/>
                    <a:pt x="5389" y="12131"/>
                  </a:cubicBezTo>
                  <a:cubicBezTo>
                    <a:pt x="5163" y="12783"/>
                    <a:pt x="4888" y="13409"/>
                    <a:pt x="4487" y="13911"/>
                  </a:cubicBezTo>
                  <a:cubicBezTo>
                    <a:pt x="4286" y="14136"/>
                    <a:pt x="4036" y="14337"/>
                    <a:pt x="3785" y="14362"/>
                  </a:cubicBezTo>
                  <a:cubicBezTo>
                    <a:pt x="3749" y="14369"/>
                    <a:pt x="3714" y="14373"/>
                    <a:pt x="3681" y="14373"/>
                  </a:cubicBezTo>
                  <a:cubicBezTo>
                    <a:pt x="3485" y="14373"/>
                    <a:pt x="3341" y="14247"/>
                    <a:pt x="3234" y="14011"/>
                  </a:cubicBezTo>
                  <a:cubicBezTo>
                    <a:pt x="3108" y="13760"/>
                    <a:pt x="3033" y="13435"/>
                    <a:pt x="3008" y="13084"/>
                  </a:cubicBezTo>
                  <a:cubicBezTo>
                    <a:pt x="2958" y="12758"/>
                    <a:pt x="2908" y="12432"/>
                    <a:pt x="2908" y="12081"/>
                  </a:cubicBezTo>
                  <a:cubicBezTo>
                    <a:pt x="2858" y="11404"/>
                    <a:pt x="2883" y="10728"/>
                    <a:pt x="2958" y="10051"/>
                  </a:cubicBezTo>
                  <a:cubicBezTo>
                    <a:pt x="3083" y="8723"/>
                    <a:pt x="3409" y="7394"/>
                    <a:pt x="3935" y="6166"/>
                  </a:cubicBezTo>
                  <a:cubicBezTo>
                    <a:pt x="4186" y="5540"/>
                    <a:pt x="4487" y="4938"/>
                    <a:pt x="4863" y="4412"/>
                  </a:cubicBezTo>
                  <a:cubicBezTo>
                    <a:pt x="5239" y="3886"/>
                    <a:pt x="5715" y="3384"/>
                    <a:pt x="6241" y="3134"/>
                  </a:cubicBezTo>
                  <a:cubicBezTo>
                    <a:pt x="6487" y="3017"/>
                    <a:pt x="6755" y="2954"/>
                    <a:pt x="7011" y="2954"/>
                  </a:cubicBezTo>
                  <a:cubicBezTo>
                    <a:pt x="7304" y="2954"/>
                    <a:pt x="7581" y="3035"/>
                    <a:pt x="7795" y="3209"/>
                  </a:cubicBezTo>
                  <a:cubicBezTo>
                    <a:pt x="8221" y="3560"/>
                    <a:pt x="8447" y="4186"/>
                    <a:pt x="8597" y="4813"/>
                  </a:cubicBezTo>
                  <a:cubicBezTo>
                    <a:pt x="8873" y="6091"/>
                    <a:pt x="8848" y="7445"/>
                    <a:pt x="8672" y="8773"/>
                  </a:cubicBezTo>
                  <a:cubicBezTo>
                    <a:pt x="8472" y="10126"/>
                    <a:pt x="8171" y="11455"/>
                    <a:pt x="7720" y="12733"/>
                  </a:cubicBezTo>
                  <a:cubicBezTo>
                    <a:pt x="7269" y="13986"/>
                    <a:pt x="6667" y="15214"/>
                    <a:pt x="5840" y="16242"/>
                  </a:cubicBezTo>
                  <a:cubicBezTo>
                    <a:pt x="5439" y="16768"/>
                    <a:pt x="4938" y="17219"/>
                    <a:pt x="4411" y="17545"/>
                  </a:cubicBezTo>
                  <a:cubicBezTo>
                    <a:pt x="4136" y="17720"/>
                    <a:pt x="3860" y="17871"/>
                    <a:pt x="3584" y="17921"/>
                  </a:cubicBezTo>
                  <a:cubicBezTo>
                    <a:pt x="3493" y="17937"/>
                    <a:pt x="3401" y="17946"/>
                    <a:pt x="3310" y="17946"/>
                  </a:cubicBezTo>
                  <a:cubicBezTo>
                    <a:pt x="3128" y="17946"/>
                    <a:pt x="2949" y="17912"/>
                    <a:pt x="2782" y="17846"/>
                  </a:cubicBezTo>
                  <a:cubicBezTo>
                    <a:pt x="2256" y="17620"/>
                    <a:pt x="1830" y="17119"/>
                    <a:pt x="1554" y="16567"/>
                  </a:cubicBezTo>
                  <a:cubicBezTo>
                    <a:pt x="1279" y="15991"/>
                    <a:pt x="1103" y="15339"/>
                    <a:pt x="978" y="14663"/>
                  </a:cubicBezTo>
                  <a:cubicBezTo>
                    <a:pt x="552" y="12006"/>
                    <a:pt x="752" y="9199"/>
                    <a:pt x="1529" y="6592"/>
                  </a:cubicBezTo>
                  <a:cubicBezTo>
                    <a:pt x="1930" y="5289"/>
                    <a:pt x="2457" y="4011"/>
                    <a:pt x="3158" y="2833"/>
                  </a:cubicBezTo>
                  <a:cubicBezTo>
                    <a:pt x="3509" y="2257"/>
                    <a:pt x="3910" y="1680"/>
                    <a:pt x="4386" y="1179"/>
                  </a:cubicBezTo>
                  <a:cubicBezTo>
                    <a:pt x="4863" y="678"/>
                    <a:pt x="5389" y="226"/>
                    <a:pt x="6066"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6" name="Google Shape;1146;p74"/>
            <p:cNvSpPr/>
            <p:nvPr/>
          </p:nvSpPr>
          <p:spPr>
            <a:xfrm flipH="1">
              <a:off x="5382813" y="3004778"/>
              <a:ext cx="12808" cy="298798"/>
            </a:xfrm>
            <a:custGeom>
              <a:avLst/>
              <a:gdLst/>
              <a:ahLst/>
              <a:cxnLst/>
              <a:rect l="l" t="t" r="r" b="b"/>
              <a:pathLst>
                <a:path w="853" h="19900" extrusionOk="0">
                  <a:moveTo>
                    <a:pt x="777" y="0"/>
                  </a:moveTo>
                  <a:cubicBezTo>
                    <a:pt x="502" y="1654"/>
                    <a:pt x="326" y="3308"/>
                    <a:pt x="201" y="4962"/>
                  </a:cubicBezTo>
                  <a:cubicBezTo>
                    <a:pt x="76" y="6617"/>
                    <a:pt x="0" y="8296"/>
                    <a:pt x="0" y="9950"/>
                  </a:cubicBezTo>
                  <a:cubicBezTo>
                    <a:pt x="0" y="11604"/>
                    <a:pt x="26" y="13283"/>
                    <a:pt x="126" y="14937"/>
                  </a:cubicBezTo>
                  <a:cubicBezTo>
                    <a:pt x="251" y="16592"/>
                    <a:pt x="401" y="18246"/>
                    <a:pt x="677" y="19900"/>
                  </a:cubicBezTo>
                  <a:cubicBezTo>
                    <a:pt x="752" y="18221"/>
                    <a:pt x="777" y="16567"/>
                    <a:pt x="777" y="14912"/>
                  </a:cubicBezTo>
                  <a:lnTo>
                    <a:pt x="828" y="9950"/>
                  </a:lnTo>
                  <a:lnTo>
                    <a:pt x="853" y="4988"/>
                  </a:lnTo>
                  <a:cubicBezTo>
                    <a:pt x="853" y="3333"/>
                    <a:pt x="828" y="1679"/>
                    <a:pt x="777" y="0"/>
                  </a:cubicBezTo>
                  <a:close/>
                </a:path>
              </a:pathLst>
            </a:custGeom>
            <a:solidFill>
              <a:srgbClr val="F57C5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7" name="Google Shape;1147;p74"/>
            <p:cNvSpPr/>
            <p:nvPr/>
          </p:nvSpPr>
          <p:spPr>
            <a:xfrm flipH="1">
              <a:off x="5456571" y="3370191"/>
              <a:ext cx="13183" cy="69264"/>
            </a:xfrm>
            <a:custGeom>
              <a:avLst/>
              <a:gdLst/>
              <a:ahLst/>
              <a:cxnLst/>
              <a:rect l="l" t="t" r="r" b="b"/>
              <a:pathLst>
                <a:path w="878" h="4613" extrusionOk="0">
                  <a:moveTo>
                    <a:pt x="301" y="1"/>
                  </a:moveTo>
                  <a:cubicBezTo>
                    <a:pt x="150" y="402"/>
                    <a:pt x="100" y="803"/>
                    <a:pt x="50" y="1179"/>
                  </a:cubicBezTo>
                  <a:cubicBezTo>
                    <a:pt x="0" y="1580"/>
                    <a:pt x="0" y="1956"/>
                    <a:pt x="25" y="2332"/>
                  </a:cubicBezTo>
                  <a:cubicBezTo>
                    <a:pt x="50" y="2733"/>
                    <a:pt x="100" y="3109"/>
                    <a:pt x="176" y="3485"/>
                  </a:cubicBezTo>
                  <a:cubicBezTo>
                    <a:pt x="276" y="3861"/>
                    <a:pt x="376" y="4237"/>
                    <a:pt x="577" y="4613"/>
                  </a:cubicBezTo>
                  <a:cubicBezTo>
                    <a:pt x="727" y="4237"/>
                    <a:pt x="802" y="3836"/>
                    <a:pt x="827" y="3460"/>
                  </a:cubicBezTo>
                  <a:cubicBezTo>
                    <a:pt x="877" y="3059"/>
                    <a:pt x="877" y="2683"/>
                    <a:pt x="852" y="2282"/>
                  </a:cubicBezTo>
                  <a:cubicBezTo>
                    <a:pt x="827" y="1906"/>
                    <a:pt x="777" y="1530"/>
                    <a:pt x="702" y="1154"/>
                  </a:cubicBezTo>
                  <a:cubicBezTo>
                    <a:pt x="602" y="753"/>
                    <a:pt x="501" y="377"/>
                    <a:pt x="301" y="1"/>
                  </a:cubicBezTo>
                  <a:close/>
                </a:path>
              </a:pathLst>
            </a:custGeom>
            <a:solidFill>
              <a:srgbClr val="F57C5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8" name="Google Shape;1148;p74"/>
            <p:cNvSpPr/>
            <p:nvPr/>
          </p:nvSpPr>
          <p:spPr>
            <a:xfrm flipH="1">
              <a:off x="5453944" y="3258052"/>
              <a:ext cx="12808" cy="62102"/>
            </a:xfrm>
            <a:custGeom>
              <a:avLst/>
              <a:gdLst/>
              <a:ahLst/>
              <a:cxnLst/>
              <a:rect l="l" t="t" r="r" b="b"/>
              <a:pathLst>
                <a:path w="853" h="4136" extrusionOk="0">
                  <a:moveTo>
                    <a:pt x="427" y="0"/>
                  </a:moveTo>
                  <a:cubicBezTo>
                    <a:pt x="251" y="351"/>
                    <a:pt x="176" y="677"/>
                    <a:pt x="101" y="1028"/>
                  </a:cubicBezTo>
                  <a:cubicBezTo>
                    <a:pt x="26" y="1379"/>
                    <a:pt x="1" y="1730"/>
                    <a:pt x="1" y="2055"/>
                  </a:cubicBezTo>
                  <a:cubicBezTo>
                    <a:pt x="1" y="2406"/>
                    <a:pt x="26" y="2757"/>
                    <a:pt x="101" y="3108"/>
                  </a:cubicBezTo>
                  <a:cubicBezTo>
                    <a:pt x="151" y="3434"/>
                    <a:pt x="251" y="3785"/>
                    <a:pt x="427" y="4136"/>
                  </a:cubicBezTo>
                  <a:cubicBezTo>
                    <a:pt x="602" y="3785"/>
                    <a:pt x="677" y="3434"/>
                    <a:pt x="752" y="3108"/>
                  </a:cubicBezTo>
                  <a:cubicBezTo>
                    <a:pt x="828" y="2757"/>
                    <a:pt x="853" y="2406"/>
                    <a:pt x="853" y="2055"/>
                  </a:cubicBezTo>
                  <a:cubicBezTo>
                    <a:pt x="853" y="1730"/>
                    <a:pt x="803" y="1379"/>
                    <a:pt x="752" y="1028"/>
                  </a:cubicBezTo>
                  <a:cubicBezTo>
                    <a:pt x="677" y="677"/>
                    <a:pt x="602" y="351"/>
                    <a:pt x="427" y="0"/>
                  </a:cubicBezTo>
                  <a:close/>
                </a:path>
              </a:pathLst>
            </a:custGeom>
            <a:solidFill>
              <a:srgbClr val="F57C5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9" name="Google Shape;1149;p74"/>
            <p:cNvSpPr/>
            <p:nvPr/>
          </p:nvSpPr>
          <p:spPr>
            <a:xfrm flipH="1">
              <a:off x="5318831" y="2417309"/>
              <a:ext cx="12808" cy="157688"/>
            </a:xfrm>
            <a:custGeom>
              <a:avLst/>
              <a:gdLst/>
              <a:ahLst/>
              <a:cxnLst/>
              <a:rect l="l" t="t" r="r" b="b"/>
              <a:pathLst>
                <a:path w="853" h="10502" extrusionOk="0">
                  <a:moveTo>
                    <a:pt x="326" y="0"/>
                  </a:moveTo>
                  <a:cubicBezTo>
                    <a:pt x="201" y="877"/>
                    <a:pt x="150" y="1754"/>
                    <a:pt x="100" y="2632"/>
                  </a:cubicBezTo>
                  <a:cubicBezTo>
                    <a:pt x="50" y="3509"/>
                    <a:pt x="50" y="4386"/>
                    <a:pt x="25" y="5238"/>
                  </a:cubicBezTo>
                  <a:cubicBezTo>
                    <a:pt x="0" y="6115"/>
                    <a:pt x="0" y="6993"/>
                    <a:pt x="25" y="7870"/>
                  </a:cubicBezTo>
                  <a:cubicBezTo>
                    <a:pt x="25" y="8722"/>
                    <a:pt x="50" y="9599"/>
                    <a:pt x="150" y="10501"/>
                  </a:cubicBezTo>
                  <a:cubicBezTo>
                    <a:pt x="401" y="9649"/>
                    <a:pt x="552" y="8772"/>
                    <a:pt x="677" y="7895"/>
                  </a:cubicBezTo>
                  <a:cubicBezTo>
                    <a:pt x="777" y="7018"/>
                    <a:pt x="827" y="6140"/>
                    <a:pt x="852" y="5263"/>
                  </a:cubicBezTo>
                  <a:cubicBezTo>
                    <a:pt x="852" y="4386"/>
                    <a:pt x="827" y="3509"/>
                    <a:pt x="752" y="2632"/>
                  </a:cubicBezTo>
                  <a:cubicBezTo>
                    <a:pt x="677" y="1729"/>
                    <a:pt x="552" y="877"/>
                    <a:pt x="326" y="0"/>
                  </a:cubicBezTo>
                  <a:close/>
                </a:path>
              </a:pathLst>
            </a:custGeom>
            <a:solidFill>
              <a:srgbClr val="F57C5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0" name="Google Shape;1150;p74"/>
            <p:cNvSpPr/>
            <p:nvPr/>
          </p:nvSpPr>
          <p:spPr>
            <a:xfrm flipH="1">
              <a:off x="7371405" y="1518980"/>
              <a:ext cx="164459" cy="318753"/>
            </a:xfrm>
            <a:custGeom>
              <a:avLst/>
              <a:gdLst/>
              <a:ahLst/>
              <a:cxnLst/>
              <a:rect l="l" t="t" r="r" b="b"/>
              <a:pathLst>
                <a:path w="10953" h="21229" extrusionOk="0">
                  <a:moveTo>
                    <a:pt x="1479" y="0"/>
                  </a:moveTo>
                  <a:lnTo>
                    <a:pt x="0" y="351"/>
                  </a:lnTo>
                  <a:lnTo>
                    <a:pt x="4837" y="21228"/>
                  </a:lnTo>
                  <a:lnTo>
                    <a:pt x="8146" y="21203"/>
                  </a:lnTo>
                  <a:cubicBezTo>
                    <a:pt x="10502" y="18121"/>
                    <a:pt x="10953" y="13735"/>
                    <a:pt x="9299" y="10251"/>
                  </a:cubicBezTo>
                  <a:cubicBezTo>
                    <a:pt x="7469" y="6391"/>
                    <a:pt x="3233" y="3885"/>
                    <a:pt x="1479"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1" name="Google Shape;1151;p74"/>
            <p:cNvSpPr/>
            <p:nvPr/>
          </p:nvSpPr>
          <p:spPr>
            <a:xfrm flipH="1">
              <a:off x="7447788" y="1520481"/>
              <a:ext cx="133243" cy="334940"/>
            </a:xfrm>
            <a:custGeom>
              <a:avLst/>
              <a:gdLst/>
              <a:ahLst/>
              <a:cxnLst/>
              <a:rect l="l" t="t" r="r" b="b"/>
              <a:pathLst>
                <a:path w="8874" h="22307" extrusionOk="0">
                  <a:moveTo>
                    <a:pt x="4036" y="0"/>
                  </a:moveTo>
                  <a:lnTo>
                    <a:pt x="2557" y="351"/>
                  </a:lnTo>
                  <a:cubicBezTo>
                    <a:pt x="2708" y="4612"/>
                    <a:pt x="1" y="8747"/>
                    <a:pt x="51" y="12983"/>
                  </a:cubicBezTo>
                  <a:cubicBezTo>
                    <a:pt x="101" y="16843"/>
                    <a:pt x="2457" y="20602"/>
                    <a:pt x="5916" y="22306"/>
                  </a:cubicBezTo>
                  <a:lnTo>
                    <a:pt x="8873" y="20878"/>
                  </a:lnTo>
                  <a:lnTo>
                    <a:pt x="4036" y="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2" name="Google Shape;1152;p74"/>
            <p:cNvSpPr/>
            <p:nvPr/>
          </p:nvSpPr>
          <p:spPr>
            <a:xfrm flipH="1">
              <a:off x="7466615" y="1520481"/>
              <a:ext cx="70000" cy="232207"/>
            </a:xfrm>
            <a:custGeom>
              <a:avLst/>
              <a:gdLst/>
              <a:ahLst/>
              <a:cxnLst/>
              <a:rect l="l" t="t" r="r" b="b"/>
              <a:pathLst>
                <a:path w="4662" h="15465" extrusionOk="0">
                  <a:moveTo>
                    <a:pt x="1128" y="0"/>
                  </a:moveTo>
                  <a:lnTo>
                    <a:pt x="0" y="251"/>
                  </a:lnTo>
                  <a:lnTo>
                    <a:pt x="3534" y="15464"/>
                  </a:lnTo>
                  <a:lnTo>
                    <a:pt x="4662" y="15188"/>
                  </a:lnTo>
                  <a:lnTo>
                    <a:pt x="1128" y="0"/>
                  </a:ln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3" name="Google Shape;1153;p74"/>
            <p:cNvSpPr/>
            <p:nvPr/>
          </p:nvSpPr>
          <p:spPr>
            <a:xfrm flipH="1">
              <a:off x="7439511" y="1712310"/>
              <a:ext cx="76036" cy="69204"/>
            </a:xfrm>
            <a:custGeom>
              <a:avLst/>
              <a:gdLst/>
              <a:ahLst/>
              <a:cxnLst/>
              <a:rect l="l" t="t" r="r" b="b"/>
              <a:pathLst>
                <a:path w="5064" h="4609" extrusionOk="0">
                  <a:moveTo>
                    <a:pt x="2525" y="1"/>
                  </a:moveTo>
                  <a:cubicBezTo>
                    <a:pt x="2354" y="1"/>
                    <a:pt x="2180" y="19"/>
                    <a:pt x="2006" y="58"/>
                  </a:cubicBezTo>
                  <a:cubicBezTo>
                    <a:pt x="753" y="358"/>
                    <a:pt x="1" y="1586"/>
                    <a:pt x="276" y="2839"/>
                  </a:cubicBezTo>
                  <a:cubicBezTo>
                    <a:pt x="533" y="3889"/>
                    <a:pt x="1467" y="4609"/>
                    <a:pt x="2515" y="4609"/>
                  </a:cubicBezTo>
                  <a:cubicBezTo>
                    <a:pt x="2694" y="4609"/>
                    <a:pt x="2876" y="4588"/>
                    <a:pt x="3058" y="4544"/>
                  </a:cubicBezTo>
                  <a:cubicBezTo>
                    <a:pt x="4286" y="4268"/>
                    <a:pt x="5063" y="3015"/>
                    <a:pt x="4788" y="1787"/>
                  </a:cubicBezTo>
                  <a:cubicBezTo>
                    <a:pt x="4529" y="708"/>
                    <a:pt x="3583" y="1"/>
                    <a:pt x="2525"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4" name="Google Shape;1154;p74"/>
            <p:cNvSpPr/>
            <p:nvPr/>
          </p:nvSpPr>
          <p:spPr>
            <a:xfrm flipH="1">
              <a:off x="7242311" y="2393974"/>
              <a:ext cx="136621" cy="120811"/>
            </a:xfrm>
            <a:custGeom>
              <a:avLst/>
              <a:gdLst/>
              <a:ahLst/>
              <a:cxnLst/>
              <a:rect l="l" t="t" r="r" b="b"/>
              <a:pathLst>
                <a:path w="9099" h="8046" extrusionOk="0">
                  <a:moveTo>
                    <a:pt x="7620" y="0"/>
                  </a:moveTo>
                  <a:lnTo>
                    <a:pt x="1" y="1755"/>
                  </a:lnTo>
                  <a:cubicBezTo>
                    <a:pt x="502" y="3860"/>
                    <a:pt x="978" y="5990"/>
                    <a:pt x="1454" y="8045"/>
                  </a:cubicBezTo>
                  <a:lnTo>
                    <a:pt x="9098" y="6266"/>
                  </a:lnTo>
                  <a:cubicBezTo>
                    <a:pt x="8597" y="4211"/>
                    <a:pt x="8121" y="2105"/>
                    <a:pt x="7620"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5" name="Google Shape;1155;p74"/>
            <p:cNvSpPr/>
            <p:nvPr/>
          </p:nvSpPr>
          <p:spPr>
            <a:xfrm flipH="1">
              <a:off x="7147473" y="2730797"/>
              <a:ext cx="161456" cy="126832"/>
            </a:xfrm>
            <a:custGeom>
              <a:avLst/>
              <a:gdLst/>
              <a:ahLst/>
              <a:cxnLst/>
              <a:rect l="l" t="t" r="r" b="b"/>
              <a:pathLst>
                <a:path w="10753" h="8447" extrusionOk="0">
                  <a:moveTo>
                    <a:pt x="8797" y="0"/>
                  </a:moveTo>
                  <a:lnTo>
                    <a:pt x="0" y="2030"/>
                  </a:lnTo>
                  <a:cubicBezTo>
                    <a:pt x="326" y="4060"/>
                    <a:pt x="652" y="6191"/>
                    <a:pt x="953" y="8446"/>
                  </a:cubicBezTo>
                  <a:lnTo>
                    <a:pt x="10752" y="6166"/>
                  </a:lnTo>
                  <a:cubicBezTo>
                    <a:pt x="10050" y="4010"/>
                    <a:pt x="9399" y="1955"/>
                    <a:pt x="8797"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6" name="Google Shape;1156;p74"/>
            <p:cNvSpPr/>
            <p:nvPr/>
          </p:nvSpPr>
          <p:spPr>
            <a:xfrm flipH="1">
              <a:off x="6832022" y="2823370"/>
              <a:ext cx="462612" cy="1067521"/>
            </a:xfrm>
            <a:custGeom>
              <a:avLst/>
              <a:gdLst/>
              <a:ahLst/>
              <a:cxnLst/>
              <a:rect l="l" t="t" r="r" b="b"/>
              <a:pathLst>
                <a:path w="30810" h="71097" extrusionOk="0">
                  <a:moveTo>
                    <a:pt x="9800" y="1"/>
                  </a:moveTo>
                  <a:lnTo>
                    <a:pt x="1" y="2281"/>
                  </a:lnTo>
                  <a:cubicBezTo>
                    <a:pt x="2883" y="22632"/>
                    <a:pt x="5640" y="50953"/>
                    <a:pt x="8296" y="62407"/>
                  </a:cubicBezTo>
                  <a:cubicBezTo>
                    <a:pt x="9693" y="68435"/>
                    <a:pt x="14117" y="71097"/>
                    <a:pt x="18541" y="71097"/>
                  </a:cubicBezTo>
                  <a:cubicBezTo>
                    <a:pt x="24675" y="71097"/>
                    <a:pt x="30810" y="65978"/>
                    <a:pt x="28873" y="57620"/>
                  </a:cubicBezTo>
                  <a:cubicBezTo>
                    <a:pt x="26216" y="46166"/>
                    <a:pt x="16191" y="19550"/>
                    <a:pt x="980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7" name="Google Shape;1157;p74"/>
            <p:cNvSpPr/>
            <p:nvPr/>
          </p:nvSpPr>
          <p:spPr>
            <a:xfrm flipH="1">
              <a:off x="7176830" y="2488049"/>
              <a:ext cx="180270" cy="273228"/>
            </a:xfrm>
            <a:custGeom>
              <a:avLst/>
              <a:gdLst/>
              <a:ahLst/>
              <a:cxnLst/>
              <a:rect l="l" t="t" r="r" b="b"/>
              <a:pathLst>
                <a:path w="12006" h="18197" extrusionOk="0">
                  <a:moveTo>
                    <a:pt x="7644" y="1"/>
                  </a:moveTo>
                  <a:lnTo>
                    <a:pt x="0" y="1780"/>
                  </a:lnTo>
                  <a:cubicBezTo>
                    <a:pt x="702" y="4988"/>
                    <a:pt x="1379" y="8096"/>
                    <a:pt x="1930" y="10953"/>
                  </a:cubicBezTo>
                  <a:cubicBezTo>
                    <a:pt x="2356" y="13084"/>
                    <a:pt x="2782" y="15540"/>
                    <a:pt x="3208" y="18196"/>
                  </a:cubicBezTo>
                  <a:lnTo>
                    <a:pt x="12005" y="16166"/>
                  </a:lnTo>
                  <a:cubicBezTo>
                    <a:pt x="11203" y="13585"/>
                    <a:pt x="10501" y="11204"/>
                    <a:pt x="9950" y="9099"/>
                  </a:cubicBezTo>
                  <a:cubicBezTo>
                    <a:pt x="9198" y="6292"/>
                    <a:pt x="8421" y="3209"/>
                    <a:pt x="7644"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8" name="Google Shape;1158;p74"/>
            <p:cNvSpPr/>
            <p:nvPr/>
          </p:nvSpPr>
          <p:spPr>
            <a:xfrm flipH="1">
              <a:off x="7297634" y="1911496"/>
              <a:ext cx="199850" cy="363168"/>
            </a:xfrm>
            <a:custGeom>
              <a:avLst/>
              <a:gdLst/>
              <a:ahLst/>
              <a:cxnLst/>
              <a:rect l="l" t="t" r="r" b="b"/>
              <a:pathLst>
                <a:path w="13310" h="24187" extrusionOk="0">
                  <a:moveTo>
                    <a:pt x="8572" y="1"/>
                  </a:moveTo>
                  <a:lnTo>
                    <a:pt x="4286" y="1003"/>
                  </a:lnTo>
                  <a:lnTo>
                    <a:pt x="1" y="1981"/>
                  </a:lnTo>
                  <a:cubicBezTo>
                    <a:pt x="1" y="1981"/>
                    <a:pt x="2657" y="12106"/>
                    <a:pt x="5590" y="24186"/>
                  </a:cubicBezTo>
                  <a:lnTo>
                    <a:pt x="13309" y="22382"/>
                  </a:lnTo>
                  <a:cubicBezTo>
                    <a:pt x="10627" y="10251"/>
                    <a:pt x="8572" y="1"/>
                    <a:pt x="8572"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9" name="Google Shape;1159;p74"/>
            <p:cNvSpPr/>
            <p:nvPr/>
          </p:nvSpPr>
          <p:spPr>
            <a:xfrm flipH="1">
              <a:off x="7264519" y="2342409"/>
              <a:ext cx="126456" cy="77913"/>
            </a:xfrm>
            <a:custGeom>
              <a:avLst/>
              <a:gdLst/>
              <a:ahLst/>
              <a:cxnLst/>
              <a:rect l="l" t="t" r="r" b="b"/>
              <a:pathLst>
                <a:path w="8422" h="5189" extrusionOk="0">
                  <a:moveTo>
                    <a:pt x="7645" y="1"/>
                  </a:moveTo>
                  <a:lnTo>
                    <a:pt x="1" y="1755"/>
                  </a:lnTo>
                  <a:cubicBezTo>
                    <a:pt x="276" y="2908"/>
                    <a:pt x="552" y="4036"/>
                    <a:pt x="803" y="5189"/>
                  </a:cubicBezTo>
                  <a:lnTo>
                    <a:pt x="8422" y="3434"/>
                  </a:lnTo>
                  <a:cubicBezTo>
                    <a:pt x="8146" y="2281"/>
                    <a:pt x="7895" y="1128"/>
                    <a:pt x="7645"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0" name="Google Shape;1160;p74"/>
            <p:cNvSpPr/>
            <p:nvPr/>
          </p:nvSpPr>
          <p:spPr>
            <a:xfrm flipH="1">
              <a:off x="7276187" y="2247568"/>
              <a:ext cx="137372" cy="121186"/>
            </a:xfrm>
            <a:custGeom>
              <a:avLst/>
              <a:gdLst/>
              <a:ahLst/>
              <a:cxnLst/>
              <a:rect l="l" t="t" r="r" b="b"/>
              <a:pathLst>
                <a:path w="9149" h="8071" extrusionOk="0">
                  <a:moveTo>
                    <a:pt x="7720" y="1"/>
                  </a:moveTo>
                  <a:lnTo>
                    <a:pt x="1" y="1805"/>
                  </a:lnTo>
                  <a:cubicBezTo>
                    <a:pt x="502" y="3860"/>
                    <a:pt x="1003" y="5966"/>
                    <a:pt x="1505" y="8071"/>
                  </a:cubicBezTo>
                  <a:lnTo>
                    <a:pt x="9149" y="6317"/>
                  </a:lnTo>
                  <a:cubicBezTo>
                    <a:pt x="8647" y="4186"/>
                    <a:pt x="8171" y="2081"/>
                    <a:pt x="772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1" name="Google Shape;1161;p74"/>
            <p:cNvSpPr/>
            <p:nvPr/>
          </p:nvSpPr>
          <p:spPr>
            <a:xfrm flipH="1">
              <a:off x="7134295" y="3821435"/>
              <a:ext cx="10556" cy="15060"/>
            </a:xfrm>
            <a:custGeom>
              <a:avLst/>
              <a:gdLst/>
              <a:ahLst/>
              <a:cxnLst/>
              <a:rect l="l" t="t" r="r" b="b"/>
              <a:pathLst>
                <a:path w="703" h="1003" extrusionOk="0">
                  <a:moveTo>
                    <a:pt x="702" y="1003"/>
                  </a:moveTo>
                  <a:cubicBezTo>
                    <a:pt x="452" y="677"/>
                    <a:pt x="226" y="351"/>
                    <a:pt x="1" y="0"/>
                  </a:cubicBezTo>
                  <a:lnTo>
                    <a:pt x="1" y="0"/>
                  </a:lnTo>
                  <a:cubicBezTo>
                    <a:pt x="226" y="351"/>
                    <a:pt x="452" y="677"/>
                    <a:pt x="702" y="1003"/>
                  </a:cubicBezTo>
                  <a:lnTo>
                    <a:pt x="702" y="1003"/>
                  </a:lnTo>
                  <a:close/>
                </a:path>
              </a:pathLst>
            </a:custGeom>
            <a:solidFill>
              <a:srgbClr val="30141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2" name="Google Shape;1162;p74"/>
            <p:cNvSpPr/>
            <p:nvPr/>
          </p:nvSpPr>
          <p:spPr>
            <a:xfrm flipH="1">
              <a:off x="7144837" y="3730363"/>
              <a:ext cx="31997" cy="91081"/>
            </a:xfrm>
            <a:custGeom>
              <a:avLst/>
              <a:gdLst/>
              <a:ahLst/>
              <a:cxnLst/>
              <a:rect l="l" t="t" r="r" b="b"/>
              <a:pathLst>
                <a:path w="2131" h="6066" extrusionOk="0">
                  <a:moveTo>
                    <a:pt x="2131" y="6065"/>
                  </a:moveTo>
                  <a:cubicBezTo>
                    <a:pt x="1604" y="5263"/>
                    <a:pt x="1153" y="4361"/>
                    <a:pt x="802" y="3308"/>
                  </a:cubicBezTo>
                  <a:lnTo>
                    <a:pt x="802" y="3308"/>
                  </a:lnTo>
                  <a:cubicBezTo>
                    <a:pt x="1153" y="4361"/>
                    <a:pt x="1604" y="5263"/>
                    <a:pt x="2131" y="6065"/>
                  </a:cubicBezTo>
                  <a:lnTo>
                    <a:pt x="2131" y="6065"/>
                  </a:lnTo>
                  <a:close/>
                  <a:moveTo>
                    <a:pt x="627" y="2682"/>
                  </a:moveTo>
                  <a:cubicBezTo>
                    <a:pt x="552" y="2456"/>
                    <a:pt x="502" y="2231"/>
                    <a:pt x="451" y="2005"/>
                  </a:cubicBezTo>
                  <a:cubicBezTo>
                    <a:pt x="301" y="1379"/>
                    <a:pt x="151" y="727"/>
                    <a:pt x="0" y="0"/>
                  </a:cubicBezTo>
                  <a:lnTo>
                    <a:pt x="0" y="0"/>
                  </a:lnTo>
                  <a:cubicBezTo>
                    <a:pt x="151" y="727"/>
                    <a:pt x="301" y="1379"/>
                    <a:pt x="451" y="2005"/>
                  </a:cubicBezTo>
                  <a:cubicBezTo>
                    <a:pt x="502" y="2231"/>
                    <a:pt x="552" y="2456"/>
                    <a:pt x="627" y="2682"/>
                  </a:cubicBezTo>
                  <a:lnTo>
                    <a:pt x="627" y="2682"/>
                  </a:ln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3" name="Google Shape;1163;p74"/>
            <p:cNvSpPr/>
            <p:nvPr/>
          </p:nvSpPr>
          <p:spPr>
            <a:xfrm flipH="1">
              <a:off x="7101562" y="3836481"/>
              <a:ext cx="32748" cy="29369"/>
            </a:xfrm>
            <a:custGeom>
              <a:avLst/>
              <a:gdLst/>
              <a:ahLst/>
              <a:cxnLst/>
              <a:rect l="l" t="t" r="r" b="b"/>
              <a:pathLst>
                <a:path w="2181" h="1956" extrusionOk="0">
                  <a:moveTo>
                    <a:pt x="2181" y="1956"/>
                  </a:moveTo>
                  <a:cubicBezTo>
                    <a:pt x="1379" y="1429"/>
                    <a:pt x="652" y="778"/>
                    <a:pt x="0" y="1"/>
                  </a:cubicBezTo>
                  <a:lnTo>
                    <a:pt x="0" y="1"/>
                  </a:lnTo>
                  <a:cubicBezTo>
                    <a:pt x="652" y="778"/>
                    <a:pt x="1379" y="1429"/>
                    <a:pt x="2181" y="1956"/>
                  </a:cubicBezTo>
                  <a:lnTo>
                    <a:pt x="2181" y="1956"/>
                  </a:lnTo>
                  <a:close/>
                </a:path>
              </a:pathLst>
            </a:custGeom>
            <a:solidFill>
              <a:srgbClr val="30656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4" name="Google Shape;1164;p74"/>
            <p:cNvSpPr/>
            <p:nvPr/>
          </p:nvSpPr>
          <p:spPr>
            <a:xfrm flipH="1">
              <a:off x="7164777" y="3770621"/>
              <a:ext cx="2658" cy="9429"/>
            </a:xfrm>
            <a:custGeom>
              <a:avLst/>
              <a:gdLst/>
              <a:ahLst/>
              <a:cxnLst/>
              <a:rect l="l" t="t" r="r" b="b"/>
              <a:pathLst>
                <a:path w="177" h="628" extrusionOk="0">
                  <a:moveTo>
                    <a:pt x="176" y="627"/>
                  </a:moveTo>
                  <a:cubicBezTo>
                    <a:pt x="126" y="427"/>
                    <a:pt x="51" y="226"/>
                    <a:pt x="1" y="1"/>
                  </a:cubicBezTo>
                  <a:lnTo>
                    <a:pt x="1" y="1"/>
                  </a:lnTo>
                  <a:cubicBezTo>
                    <a:pt x="51" y="226"/>
                    <a:pt x="126" y="427"/>
                    <a:pt x="176" y="627"/>
                  </a:cubicBezTo>
                  <a:lnTo>
                    <a:pt x="176" y="627"/>
                  </a:ln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5" name="Google Shape;1165;p74"/>
            <p:cNvSpPr/>
            <p:nvPr/>
          </p:nvSpPr>
          <p:spPr>
            <a:xfrm flipH="1">
              <a:off x="7091395" y="3865837"/>
              <a:ext cx="10180" cy="6411"/>
            </a:xfrm>
            <a:custGeom>
              <a:avLst/>
              <a:gdLst/>
              <a:ahLst/>
              <a:cxnLst/>
              <a:rect l="l" t="t" r="r" b="b"/>
              <a:pathLst>
                <a:path w="678" h="427" extrusionOk="0">
                  <a:moveTo>
                    <a:pt x="678" y="427"/>
                  </a:moveTo>
                  <a:cubicBezTo>
                    <a:pt x="452" y="301"/>
                    <a:pt x="226" y="151"/>
                    <a:pt x="1" y="1"/>
                  </a:cubicBezTo>
                  <a:lnTo>
                    <a:pt x="1" y="1"/>
                  </a:lnTo>
                  <a:cubicBezTo>
                    <a:pt x="226" y="151"/>
                    <a:pt x="452" y="301"/>
                    <a:pt x="678" y="427"/>
                  </a:cubicBezTo>
                  <a:close/>
                </a:path>
              </a:pathLst>
            </a:custGeom>
            <a:solidFill>
              <a:srgbClr val="271E1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6" name="Google Shape;1166;p74"/>
            <p:cNvSpPr/>
            <p:nvPr/>
          </p:nvSpPr>
          <p:spPr>
            <a:xfrm flipH="1">
              <a:off x="7314939" y="2410146"/>
              <a:ext cx="63994" cy="104640"/>
            </a:xfrm>
            <a:custGeom>
              <a:avLst/>
              <a:gdLst/>
              <a:ahLst/>
              <a:cxnLst/>
              <a:rect l="l" t="t" r="r" b="b"/>
              <a:pathLst>
                <a:path w="4262" h="6969" extrusionOk="0">
                  <a:moveTo>
                    <a:pt x="2908" y="1"/>
                  </a:moveTo>
                  <a:lnTo>
                    <a:pt x="1" y="678"/>
                  </a:lnTo>
                  <a:cubicBezTo>
                    <a:pt x="502" y="2783"/>
                    <a:pt x="978" y="4913"/>
                    <a:pt x="1454" y="6968"/>
                  </a:cubicBezTo>
                  <a:lnTo>
                    <a:pt x="4261" y="6317"/>
                  </a:lnTo>
                  <a:cubicBezTo>
                    <a:pt x="3835" y="4211"/>
                    <a:pt x="3384" y="2106"/>
                    <a:pt x="29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7" name="Google Shape;1167;p74"/>
            <p:cNvSpPr/>
            <p:nvPr/>
          </p:nvSpPr>
          <p:spPr>
            <a:xfrm flipH="1">
              <a:off x="7254725" y="2752239"/>
              <a:ext cx="54204" cy="105390"/>
            </a:xfrm>
            <a:custGeom>
              <a:avLst/>
              <a:gdLst/>
              <a:ahLst/>
              <a:cxnLst/>
              <a:rect l="l" t="t" r="r" b="b"/>
              <a:pathLst>
                <a:path w="3610" h="7019" extrusionOk="0">
                  <a:moveTo>
                    <a:pt x="2607" y="1"/>
                  </a:moveTo>
                  <a:lnTo>
                    <a:pt x="0" y="602"/>
                  </a:lnTo>
                  <a:cubicBezTo>
                    <a:pt x="326" y="2632"/>
                    <a:pt x="652" y="4763"/>
                    <a:pt x="953" y="7018"/>
                  </a:cubicBezTo>
                  <a:lnTo>
                    <a:pt x="3609" y="6392"/>
                  </a:lnTo>
                  <a:cubicBezTo>
                    <a:pt x="3283" y="4262"/>
                    <a:pt x="2958" y="2131"/>
                    <a:pt x="260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8" name="Google Shape;1168;p74"/>
            <p:cNvSpPr/>
            <p:nvPr/>
          </p:nvSpPr>
          <p:spPr>
            <a:xfrm flipH="1">
              <a:off x="6871256" y="2848206"/>
              <a:ext cx="423378" cy="1042792"/>
            </a:xfrm>
            <a:custGeom>
              <a:avLst/>
              <a:gdLst/>
              <a:ahLst/>
              <a:cxnLst/>
              <a:rect l="l" t="t" r="r" b="b"/>
              <a:pathLst>
                <a:path w="28197" h="69450" extrusionOk="0">
                  <a:moveTo>
                    <a:pt x="2657" y="1"/>
                  </a:moveTo>
                  <a:lnTo>
                    <a:pt x="1" y="627"/>
                  </a:lnTo>
                  <a:cubicBezTo>
                    <a:pt x="527" y="4312"/>
                    <a:pt x="1053" y="8297"/>
                    <a:pt x="1554" y="12357"/>
                  </a:cubicBezTo>
                  <a:cubicBezTo>
                    <a:pt x="1680" y="13359"/>
                    <a:pt x="1805" y="14362"/>
                    <a:pt x="1930" y="15364"/>
                  </a:cubicBezTo>
                  <a:cubicBezTo>
                    <a:pt x="3058" y="24362"/>
                    <a:pt x="4161" y="33760"/>
                    <a:pt x="5239" y="41956"/>
                  </a:cubicBezTo>
                  <a:cubicBezTo>
                    <a:pt x="5539" y="44187"/>
                    <a:pt x="5840" y="46317"/>
                    <a:pt x="6116" y="48347"/>
                  </a:cubicBezTo>
                  <a:cubicBezTo>
                    <a:pt x="6392" y="50152"/>
                    <a:pt x="6642" y="51856"/>
                    <a:pt x="6893" y="53435"/>
                  </a:cubicBezTo>
                  <a:cubicBezTo>
                    <a:pt x="6943" y="53610"/>
                    <a:pt x="6968" y="53786"/>
                    <a:pt x="6993" y="53961"/>
                  </a:cubicBezTo>
                  <a:cubicBezTo>
                    <a:pt x="7269" y="55715"/>
                    <a:pt x="7570" y="57320"/>
                    <a:pt x="7845" y="58748"/>
                  </a:cubicBezTo>
                  <a:cubicBezTo>
                    <a:pt x="7996" y="59475"/>
                    <a:pt x="8146" y="60127"/>
                    <a:pt x="8296" y="60753"/>
                  </a:cubicBezTo>
                  <a:cubicBezTo>
                    <a:pt x="8347" y="60979"/>
                    <a:pt x="8397" y="61204"/>
                    <a:pt x="8472" y="61430"/>
                  </a:cubicBezTo>
                  <a:cubicBezTo>
                    <a:pt x="8522" y="61655"/>
                    <a:pt x="8597" y="61856"/>
                    <a:pt x="8647" y="62056"/>
                  </a:cubicBezTo>
                  <a:cubicBezTo>
                    <a:pt x="8998" y="63109"/>
                    <a:pt x="9449" y="64011"/>
                    <a:pt x="9976" y="64813"/>
                  </a:cubicBezTo>
                  <a:cubicBezTo>
                    <a:pt x="10201" y="65164"/>
                    <a:pt x="10427" y="65490"/>
                    <a:pt x="10677" y="65816"/>
                  </a:cubicBezTo>
                  <a:cubicBezTo>
                    <a:pt x="11329" y="66593"/>
                    <a:pt x="12056" y="67244"/>
                    <a:pt x="12858" y="67771"/>
                  </a:cubicBezTo>
                  <a:cubicBezTo>
                    <a:pt x="13083" y="67921"/>
                    <a:pt x="13309" y="68071"/>
                    <a:pt x="13535" y="68197"/>
                  </a:cubicBezTo>
                  <a:cubicBezTo>
                    <a:pt x="15088" y="69049"/>
                    <a:pt x="16818" y="69450"/>
                    <a:pt x="18547" y="69450"/>
                  </a:cubicBezTo>
                  <a:cubicBezTo>
                    <a:pt x="22457" y="69450"/>
                    <a:pt x="26367" y="67345"/>
                    <a:pt x="28196" y="63660"/>
                  </a:cubicBezTo>
                  <a:lnTo>
                    <a:pt x="28196" y="63660"/>
                  </a:lnTo>
                  <a:cubicBezTo>
                    <a:pt x="27394" y="63786"/>
                    <a:pt x="26617" y="63836"/>
                    <a:pt x="25815" y="63836"/>
                  </a:cubicBezTo>
                  <a:cubicBezTo>
                    <a:pt x="22306" y="63836"/>
                    <a:pt x="18823" y="62708"/>
                    <a:pt x="16166" y="60427"/>
                  </a:cubicBezTo>
                  <a:cubicBezTo>
                    <a:pt x="12056" y="56893"/>
                    <a:pt x="10176" y="51430"/>
                    <a:pt x="8923" y="46167"/>
                  </a:cubicBezTo>
                  <a:cubicBezTo>
                    <a:pt x="6492" y="35866"/>
                    <a:pt x="5715" y="25289"/>
                    <a:pt x="4562" y="14788"/>
                  </a:cubicBezTo>
                  <a:cubicBezTo>
                    <a:pt x="4011" y="9851"/>
                    <a:pt x="3359" y="4913"/>
                    <a:pt x="265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9" name="Google Shape;1169;p74"/>
            <p:cNvSpPr/>
            <p:nvPr/>
          </p:nvSpPr>
          <p:spPr>
            <a:xfrm flipH="1">
              <a:off x="7269788" y="2504987"/>
              <a:ext cx="87312" cy="256291"/>
            </a:xfrm>
            <a:custGeom>
              <a:avLst/>
              <a:gdLst/>
              <a:ahLst/>
              <a:cxnLst/>
              <a:rect l="l" t="t" r="r" b="b"/>
              <a:pathLst>
                <a:path w="5815" h="17069" extrusionOk="0">
                  <a:moveTo>
                    <a:pt x="2807" y="1"/>
                  </a:moveTo>
                  <a:lnTo>
                    <a:pt x="0" y="652"/>
                  </a:lnTo>
                  <a:cubicBezTo>
                    <a:pt x="702" y="3860"/>
                    <a:pt x="1379" y="6968"/>
                    <a:pt x="1930" y="9825"/>
                  </a:cubicBezTo>
                  <a:cubicBezTo>
                    <a:pt x="2356" y="11956"/>
                    <a:pt x="2782" y="14412"/>
                    <a:pt x="3208" y="17068"/>
                  </a:cubicBezTo>
                  <a:lnTo>
                    <a:pt x="5815" y="16467"/>
                  </a:lnTo>
                  <a:cubicBezTo>
                    <a:pt x="4912" y="10953"/>
                    <a:pt x="3910" y="5464"/>
                    <a:pt x="280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0" name="Google Shape;1170;p74"/>
            <p:cNvSpPr/>
            <p:nvPr/>
          </p:nvSpPr>
          <p:spPr>
            <a:xfrm flipH="1">
              <a:off x="7369135" y="1932579"/>
              <a:ext cx="128348" cy="342087"/>
            </a:xfrm>
            <a:custGeom>
              <a:avLst/>
              <a:gdLst/>
              <a:ahLst/>
              <a:cxnLst/>
              <a:rect l="l" t="t" r="r" b="b"/>
              <a:pathLst>
                <a:path w="8548" h="22783" extrusionOk="0">
                  <a:moveTo>
                    <a:pt x="2507" y="0"/>
                  </a:moveTo>
                  <a:lnTo>
                    <a:pt x="1" y="577"/>
                  </a:lnTo>
                  <a:cubicBezTo>
                    <a:pt x="1" y="577"/>
                    <a:pt x="2657" y="10702"/>
                    <a:pt x="5590" y="22782"/>
                  </a:cubicBezTo>
                  <a:lnTo>
                    <a:pt x="8547" y="22080"/>
                  </a:lnTo>
                  <a:cubicBezTo>
                    <a:pt x="6743" y="14687"/>
                    <a:pt x="4713" y="7318"/>
                    <a:pt x="2507"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1" name="Google Shape;1171;p74"/>
            <p:cNvSpPr/>
            <p:nvPr/>
          </p:nvSpPr>
          <p:spPr>
            <a:xfrm flipH="1">
              <a:off x="7335270" y="2358596"/>
              <a:ext cx="55706" cy="61727"/>
            </a:xfrm>
            <a:custGeom>
              <a:avLst/>
              <a:gdLst/>
              <a:ahLst/>
              <a:cxnLst/>
              <a:rect l="l" t="t" r="r" b="b"/>
              <a:pathLst>
                <a:path w="3710" h="4111" extrusionOk="0">
                  <a:moveTo>
                    <a:pt x="2958" y="0"/>
                  </a:moveTo>
                  <a:lnTo>
                    <a:pt x="1" y="677"/>
                  </a:lnTo>
                  <a:cubicBezTo>
                    <a:pt x="276" y="1830"/>
                    <a:pt x="552" y="2958"/>
                    <a:pt x="803" y="4111"/>
                  </a:cubicBezTo>
                  <a:lnTo>
                    <a:pt x="3710" y="3434"/>
                  </a:lnTo>
                  <a:cubicBezTo>
                    <a:pt x="3459" y="2281"/>
                    <a:pt x="3209" y="1153"/>
                    <a:pt x="295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2" name="Google Shape;1172;p74"/>
            <p:cNvSpPr/>
            <p:nvPr/>
          </p:nvSpPr>
          <p:spPr>
            <a:xfrm flipH="1">
              <a:off x="7346563" y="2264131"/>
              <a:ext cx="66997" cy="104625"/>
            </a:xfrm>
            <a:custGeom>
              <a:avLst/>
              <a:gdLst/>
              <a:ahLst/>
              <a:cxnLst/>
              <a:rect l="l" t="t" r="r" b="b"/>
              <a:pathLst>
                <a:path w="4462" h="6968" extrusionOk="0">
                  <a:moveTo>
                    <a:pt x="2958" y="0"/>
                  </a:moveTo>
                  <a:lnTo>
                    <a:pt x="1" y="702"/>
                  </a:lnTo>
                  <a:cubicBezTo>
                    <a:pt x="502" y="2757"/>
                    <a:pt x="1003" y="4863"/>
                    <a:pt x="1505" y="6968"/>
                  </a:cubicBezTo>
                  <a:lnTo>
                    <a:pt x="4462" y="6291"/>
                  </a:lnTo>
                  <a:cubicBezTo>
                    <a:pt x="3961" y="4186"/>
                    <a:pt x="3484" y="2106"/>
                    <a:pt x="295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3" name="Google Shape;1173;p74"/>
            <p:cNvSpPr/>
            <p:nvPr/>
          </p:nvSpPr>
          <p:spPr>
            <a:xfrm flipH="1">
              <a:off x="7349197" y="1812526"/>
              <a:ext cx="186291" cy="118919"/>
            </a:xfrm>
            <a:custGeom>
              <a:avLst/>
              <a:gdLst/>
              <a:ahLst/>
              <a:cxnLst/>
              <a:rect l="l" t="t" r="r" b="b"/>
              <a:pathLst>
                <a:path w="12407" h="7920" extrusionOk="0">
                  <a:moveTo>
                    <a:pt x="11178" y="0"/>
                  </a:moveTo>
                  <a:lnTo>
                    <a:pt x="0" y="2607"/>
                  </a:lnTo>
                  <a:lnTo>
                    <a:pt x="1228" y="7920"/>
                  </a:lnTo>
                  <a:lnTo>
                    <a:pt x="12406" y="5338"/>
                  </a:lnTo>
                  <a:lnTo>
                    <a:pt x="11178" y="0"/>
                  </a:ln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4" name="Google Shape;1174;p74"/>
            <p:cNvSpPr/>
            <p:nvPr/>
          </p:nvSpPr>
          <p:spPr>
            <a:xfrm flipH="1">
              <a:off x="7307802" y="1877590"/>
              <a:ext cx="242748" cy="101456"/>
            </a:xfrm>
            <a:custGeom>
              <a:avLst/>
              <a:gdLst/>
              <a:ahLst/>
              <a:cxnLst/>
              <a:rect l="l" t="t" r="r" b="b"/>
              <a:pathLst>
                <a:path w="16167" h="6757" extrusionOk="0">
                  <a:moveTo>
                    <a:pt x="13939" y="1"/>
                  </a:moveTo>
                  <a:cubicBezTo>
                    <a:pt x="13789" y="1"/>
                    <a:pt x="13636" y="18"/>
                    <a:pt x="13485" y="53"/>
                  </a:cubicBezTo>
                  <a:lnTo>
                    <a:pt x="1780" y="2785"/>
                  </a:lnTo>
                  <a:cubicBezTo>
                    <a:pt x="678" y="3036"/>
                    <a:pt x="1" y="4113"/>
                    <a:pt x="252" y="5191"/>
                  </a:cubicBezTo>
                  <a:cubicBezTo>
                    <a:pt x="464" y="6127"/>
                    <a:pt x="1291" y="6756"/>
                    <a:pt x="2196" y="6756"/>
                  </a:cubicBezTo>
                  <a:cubicBezTo>
                    <a:pt x="2356" y="6756"/>
                    <a:pt x="2520" y="6736"/>
                    <a:pt x="2683" y="6695"/>
                  </a:cubicBezTo>
                  <a:lnTo>
                    <a:pt x="14387" y="3988"/>
                  </a:lnTo>
                  <a:cubicBezTo>
                    <a:pt x="15490" y="3737"/>
                    <a:pt x="16166" y="2660"/>
                    <a:pt x="15916" y="1557"/>
                  </a:cubicBezTo>
                  <a:cubicBezTo>
                    <a:pt x="15700" y="631"/>
                    <a:pt x="14856" y="1"/>
                    <a:pt x="13939"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5" name="Google Shape;1175;p74"/>
            <p:cNvSpPr/>
            <p:nvPr/>
          </p:nvSpPr>
          <p:spPr>
            <a:xfrm flipH="1">
              <a:off x="6927706" y="2776700"/>
              <a:ext cx="267192" cy="792552"/>
            </a:xfrm>
            <a:custGeom>
              <a:avLst/>
              <a:gdLst/>
              <a:ahLst/>
              <a:cxnLst/>
              <a:rect l="l" t="t" r="r" b="b"/>
              <a:pathLst>
                <a:path w="17795" h="52784" extrusionOk="0">
                  <a:moveTo>
                    <a:pt x="0" y="1"/>
                  </a:moveTo>
                  <a:lnTo>
                    <a:pt x="0" y="1"/>
                  </a:lnTo>
                  <a:cubicBezTo>
                    <a:pt x="1228" y="4462"/>
                    <a:pt x="2582" y="8923"/>
                    <a:pt x="3985" y="13334"/>
                  </a:cubicBezTo>
                  <a:cubicBezTo>
                    <a:pt x="4662" y="15565"/>
                    <a:pt x="5389" y="17770"/>
                    <a:pt x="6116" y="19976"/>
                  </a:cubicBezTo>
                  <a:lnTo>
                    <a:pt x="8296" y="26593"/>
                  </a:lnTo>
                  <a:lnTo>
                    <a:pt x="10552" y="33184"/>
                  </a:lnTo>
                  <a:cubicBezTo>
                    <a:pt x="11329" y="35365"/>
                    <a:pt x="12081" y="37570"/>
                    <a:pt x="12883" y="39751"/>
                  </a:cubicBezTo>
                  <a:cubicBezTo>
                    <a:pt x="14461" y="44111"/>
                    <a:pt x="16065" y="48472"/>
                    <a:pt x="17795" y="52783"/>
                  </a:cubicBezTo>
                  <a:cubicBezTo>
                    <a:pt x="16567" y="48297"/>
                    <a:pt x="15213" y="43861"/>
                    <a:pt x="13810" y="39425"/>
                  </a:cubicBezTo>
                  <a:cubicBezTo>
                    <a:pt x="13133" y="37219"/>
                    <a:pt x="12406" y="35014"/>
                    <a:pt x="11679" y="32783"/>
                  </a:cubicBezTo>
                  <a:lnTo>
                    <a:pt x="9499" y="26192"/>
                  </a:lnTo>
                  <a:lnTo>
                    <a:pt x="7218" y="19600"/>
                  </a:lnTo>
                  <a:cubicBezTo>
                    <a:pt x="6466" y="17420"/>
                    <a:pt x="5689" y="15214"/>
                    <a:pt x="4913" y="13034"/>
                  </a:cubicBezTo>
                  <a:cubicBezTo>
                    <a:pt x="3334" y="8673"/>
                    <a:pt x="1730" y="4312"/>
                    <a:pt x="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6" name="Google Shape;1176;p74"/>
            <p:cNvSpPr/>
            <p:nvPr/>
          </p:nvSpPr>
          <p:spPr>
            <a:xfrm flipH="1">
              <a:off x="7214079" y="2365744"/>
              <a:ext cx="85075" cy="337192"/>
            </a:xfrm>
            <a:custGeom>
              <a:avLst/>
              <a:gdLst/>
              <a:ahLst/>
              <a:cxnLst/>
              <a:rect l="l" t="t" r="r" b="b"/>
              <a:pathLst>
                <a:path w="5666" h="22457" extrusionOk="0">
                  <a:moveTo>
                    <a:pt x="1" y="0"/>
                  </a:moveTo>
                  <a:lnTo>
                    <a:pt x="1" y="0"/>
                  </a:lnTo>
                  <a:cubicBezTo>
                    <a:pt x="151" y="1930"/>
                    <a:pt x="427" y="3860"/>
                    <a:pt x="778" y="5765"/>
                  </a:cubicBezTo>
                  <a:cubicBezTo>
                    <a:pt x="953" y="6717"/>
                    <a:pt x="1154" y="7645"/>
                    <a:pt x="1354" y="8597"/>
                  </a:cubicBezTo>
                  <a:cubicBezTo>
                    <a:pt x="1555" y="9549"/>
                    <a:pt x="1780" y="10477"/>
                    <a:pt x="2006" y="11429"/>
                  </a:cubicBezTo>
                  <a:cubicBezTo>
                    <a:pt x="2256" y="12356"/>
                    <a:pt x="2507" y="13309"/>
                    <a:pt x="2758" y="14236"/>
                  </a:cubicBezTo>
                  <a:cubicBezTo>
                    <a:pt x="3033" y="15163"/>
                    <a:pt x="3309" y="16091"/>
                    <a:pt x="3610" y="16993"/>
                  </a:cubicBezTo>
                  <a:cubicBezTo>
                    <a:pt x="4211" y="18848"/>
                    <a:pt x="4863" y="20677"/>
                    <a:pt x="5665" y="22457"/>
                  </a:cubicBezTo>
                  <a:cubicBezTo>
                    <a:pt x="5364" y="20527"/>
                    <a:pt x="4963" y="18622"/>
                    <a:pt x="4562" y="16742"/>
                  </a:cubicBezTo>
                  <a:cubicBezTo>
                    <a:pt x="4362" y="15815"/>
                    <a:pt x="4111" y="14863"/>
                    <a:pt x="3911" y="13935"/>
                  </a:cubicBezTo>
                  <a:lnTo>
                    <a:pt x="3234" y="11128"/>
                  </a:lnTo>
                  <a:lnTo>
                    <a:pt x="2507" y="8321"/>
                  </a:lnTo>
                  <a:cubicBezTo>
                    <a:pt x="2231" y="7394"/>
                    <a:pt x="2006" y="6467"/>
                    <a:pt x="1730" y="5539"/>
                  </a:cubicBezTo>
                  <a:cubicBezTo>
                    <a:pt x="1204" y="3685"/>
                    <a:pt x="652" y="1830"/>
                    <a:pt x="1"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7" name="Google Shape;1177;p74"/>
            <p:cNvSpPr/>
            <p:nvPr/>
          </p:nvSpPr>
          <p:spPr>
            <a:xfrm flipH="1">
              <a:off x="5352413" y="2074825"/>
              <a:ext cx="1422116" cy="50075"/>
            </a:xfrm>
            <a:custGeom>
              <a:avLst/>
              <a:gdLst/>
              <a:ahLst/>
              <a:cxnLst/>
              <a:rect l="l" t="t" r="r" b="b"/>
              <a:pathLst>
                <a:path w="94713" h="3335" extrusionOk="0">
                  <a:moveTo>
                    <a:pt x="31354" y="1"/>
                  </a:moveTo>
                  <a:cubicBezTo>
                    <a:pt x="28873" y="1"/>
                    <a:pt x="26467" y="1028"/>
                    <a:pt x="24086" y="1329"/>
                  </a:cubicBezTo>
                  <a:cubicBezTo>
                    <a:pt x="23409" y="1404"/>
                    <a:pt x="22682" y="1429"/>
                    <a:pt x="21955" y="1429"/>
                  </a:cubicBezTo>
                  <a:cubicBezTo>
                    <a:pt x="17544" y="1429"/>
                    <a:pt x="12056" y="201"/>
                    <a:pt x="7244" y="201"/>
                  </a:cubicBezTo>
                  <a:cubicBezTo>
                    <a:pt x="4562" y="201"/>
                    <a:pt x="2081" y="577"/>
                    <a:pt x="126" y="1805"/>
                  </a:cubicBezTo>
                  <a:cubicBezTo>
                    <a:pt x="25" y="1856"/>
                    <a:pt x="0" y="1981"/>
                    <a:pt x="50" y="2081"/>
                  </a:cubicBezTo>
                  <a:cubicBezTo>
                    <a:pt x="101" y="2148"/>
                    <a:pt x="173" y="2181"/>
                    <a:pt x="245" y="2181"/>
                  </a:cubicBezTo>
                  <a:cubicBezTo>
                    <a:pt x="282" y="2181"/>
                    <a:pt x="318" y="2173"/>
                    <a:pt x="351" y="2156"/>
                  </a:cubicBezTo>
                  <a:cubicBezTo>
                    <a:pt x="2206" y="1003"/>
                    <a:pt x="4612" y="627"/>
                    <a:pt x="7244" y="627"/>
                  </a:cubicBezTo>
                  <a:cubicBezTo>
                    <a:pt x="11980" y="627"/>
                    <a:pt x="17494" y="1856"/>
                    <a:pt x="21955" y="1856"/>
                  </a:cubicBezTo>
                  <a:cubicBezTo>
                    <a:pt x="22707" y="1856"/>
                    <a:pt x="23434" y="1805"/>
                    <a:pt x="24136" y="1730"/>
                  </a:cubicBezTo>
                  <a:cubicBezTo>
                    <a:pt x="26562" y="1433"/>
                    <a:pt x="28916" y="426"/>
                    <a:pt x="31268" y="426"/>
                  </a:cubicBezTo>
                  <a:cubicBezTo>
                    <a:pt x="31297" y="426"/>
                    <a:pt x="31325" y="427"/>
                    <a:pt x="31354" y="427"/>
                  </a:cubicBezTo>
                  <a:cubicBezTo>
                    <a:pt x="31705" y="427"/>
                    <a:pt x="32081" y="452"/>
                    <a:pt x="32432" y="502"/>
                  </a:cubicBezTo>
                  <a:cubicBezTo>
                    <a:pt x="34261" y="753"/>
                    <a:pt x="35940" y="1780"/>
                    <a:pt x="37795" y="2432"/>
                  </a:cubicBezTo>
                  <a:cubicBezTo>
                    <a:pt x="40051" y="3209"/>
                    <a:pt x="42432" y="3334"/>
                    <a:pt x="44788" y="3334"/>
                  </a:cubicBezTo>
                  <a:cubicBezTo>
                    <a:pt x="45364" y="3334"/>
                    <a:pt x="45940" y="3309"/>
                    <a:pt x="46517" y="3309"/>
                  </a:cubicBezTo>
                  <a:cubicBezTo>
                    <a:pt x="62507" y="3084"/>
                    <a:pt x="78497" y="2858"/>
                    <a:pt x="94487" y="2632"/>
                  </a:cubicBezTo>
                  <a:cubicBezTo>
                    <a:pt x="94612" y="2632"/>
                    <a:pt x="94713" y="2532"/>
                    <a:pt x="94713" y="2432"/>
                  </a:cubicBezTo>
                  <a:cubicBezTo>
                    <a:pt x="94713" y="2307"/>
                    <a:pt x="94612" y="2206"/>
                    <a:pt x="94487" y="2206"/>
                  </a:cubicBezTo>
                  <a:cubicBezTo>
                    <a:pt x="78497" y="2432"/>
                    <a:pt x="62507" y="2658"/>
                    <a:pt x="46492" y="2883"/>
                  </a:cubicBezTo>
                  <a:cubicBezTo>
                    <a:pt x="45940" y="2908"/>
                    <a:pt x="45364" y="2908"/>
                    <a:pt x="44788" y="2908"/>
                  </a:cubicBezTo>
                  <a:cubicBezTo>
                    <a:pt x="42432" y="2908"/>
                    <a:pt x="40101" y="2783"/>
                    <a:pt x="37920" y="2031"/>
                  </a:cubicBezTo>
                  <a:cubicBezTo>
                    <a:pt x="36141" y="1429"/>
                    <a:pt x="34437" y="377"/>
                    <a:pt x="32507" y="76"/>
                  </a:cubicBezTo>
                  <a:cubicBezTo>
                    <a:pt x="32106" y="26"/>
                    <a:pt x="31730" y="1"/>
                    <a:pt x="31354"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8" name="Google Shape;1178;p74"/>
            <p:cNvSpPr/>
            <p:nvPr/>
          </p:nvSpPr>
          <p:spPr>
            <a:xfrm flipH="1">
              <a:off x="5362955" y="2190748"/>
              <a:ext cx="1425119" cy="46667"/>
            </a:xfrm>
            <a:custGeom>
              <a:avLst/>
              <a:gdLst/>
              <a:ahLst/>
              <a:cxnLst/>
              <a:rect l="l" t="t" r="r" b="b"/>
              <a:pathLst>
                <a:path w="94913" h="3108" extrusionOk="0">
                  <a:moveTo>
                    <a:pt x="13559" y="0"/>
                  </a:moveTo>
                  <a:cubicBezTo>
                    <a:pt x="9073" y="0"/>
                    <a:pt x="4562" y="577"/>
                    <a:pt x="201" y="1679"/>
                  </a:cubicBezTo>
                  <a:cubicBezTo>
                    <a:pt x="75" y="1730"/>
                    <a:pt x="0" y="1830"/>
                    <a:pt x="50" y="1955"/>
                  </a:cubicBezTo>
                  <a:cubicBezTo>
                    <a:pt x="72" y="2042"/>
                    <a:pt x="150" y="2110"/>
                    <a:pt x="253" y="2110"/>
                  </a:cubicBezTo>
                  <a:cubicBezTo>
                    <a:pt x="268" y="2110"/>
                    <a:pt x="284" y="2109"/>
                    <a:pt x="301" y="2105"/>
                  </a:cubicBezTo>
                  <a:cubicBezTo>
                    <a:pt x="4637" y="978"/>
                    <a:pt x="9098" y="426"/>
                    <a:pt x="13559" y="426"/>
                  </a:cubicBezTo>
                  <a:cubicBezTo>
                    <a:pt x="16441" y="426"/>
                    <a:pt x="19324" y="652"/>
                    <a:pt x="22181" y="1128"/>
                  </a:cubicBezTo>
                  <a:cubicBezTo>
                    <a:pt x="25815" y="1730"/>
                    <a:pt x="29474" y="2707"/>
                    <a:pt x="33183" y="2707"/>
                  </a:cubicBezTo>
                  <a:cubicBezTo>
                    <a:pt x="33509" y="2707"/>
                    <a:pt x="33860" y="2707"/>
                    <a:pt x="34211" y="2682"/>
                  </a:cubicBezTo>
                  <a:cubicBezTo>
                    <a:pt x="36943" y="2532"/>
                    <a:pt x="39624" y="1805"/>
                    <a:pt x="42306" y="1805"/>
                  </a:cubicBezTo>
                  <a:lnTo>
                    <a:pt x="42406" y="1805"/>
                  </a:lnTo>
                  <a:cubicBezTo>
                    <a:pt x="45840" y="1830"/>
                    <a:pt x="49274" y="3083"/>
                    <a:pt x="52782" y="3083"/>
                  </a:cubicBezTo>
                  <a:cubicBezTo>
                    <a:pt x="53183" y="3083"/>
                    <a:pt x="53609" y="3058"/>
                    <a:pt x="54035" y="3033"/>
                  </a:cubicBezTo>
                  <a:cubicBezTo>
                    <a:pt x="56692" y="2757"/>
                    <a:pt x="59173" y="1654"/>
                    <a:pt x="61755" y="1629"/>
                  </a:cubicBezTo>
                  <a:lnTo>
                    <a:pt x="61830" y="1629"/>
                  </a:lnTo>
                  <a:cubicBezTo>
                    <a:pt x="63910" y="1629"/>
                    <a:pt x="65965" y="2331"/>
                    <a:pt x="68096" y="2732"/>
                  </a:cubicBezTo>
                  <a:cubicBezTo>
                    <a:pt x="69625" y="3008"/>
                    <a:pt x="71379" y="3108"/>
                    <a:pt x="73284" y="3108"/>
                  </a:cubicBezTo>
                  <a:cubicBezTo>
                    <a:pt x="78798" y="3108"/>
                    <a:pt x="85464" y="2231"/>
                    <a:pt x="90752" y="2231"/>
                  </a:cubicBezTo>
                  <a:cubicBezTo>
                    <a:pt x="92181" y="2231"/>
                    <a:pt x="93509" y="2306"/>
                    <a:pt x="94662" y="2456"/>
                  </a:cubicBezTo>
                  <a:cubicBezTo>
                    <a:pt x="94676" y="2459"/>
                    <a:pt x="94688" y="2460"/>
                    <a:pt x="94701" y="2460"/>
                  </a:cubicBezTo>
                  <a:cubicBezTo>
                    <a:pt x="94808" y="2460"/>
                    <a:pt x="94890" y="2371"/>
                    <a:pt x="94913" y="2281"/>
                  </a:cubicBezTo>
                  <a:cubicBezTo>
                    <a:pt x="94913" y="2156"/>
                    <a:pt x="94838" y="2055"/>
                    <a:pt x="94737" y="2055"/>
                  </a:cubicBezTo>
                  <a:cubicBezTo>
                    <a:pt x="93534" y="1880"/>
                    <a:pt x="92181" y="1830"/>
                    <a:pt x="90752" y="1830"/>
                  </a:cubicBezTo>
                  <a:cubicBezTo>
                    <a:pt x="85414" y="1830"/>
                    <a:pt x="78772" y="2682"/>
                    <a:pt x="73284" y="2682"/>
                  </a:cubicBezTo>
                  <a:cubicBezTo>
                    <a:pt x="71404" y="2682"/>
                    <a:pt x="69650" y="2582"/>
                    <a:pt x="68171" y="2306"/>
                  </a:cubicBezTo>
                  <a:cubicBezTo>
                    <a:pt x="66091" y="1930"/>
                    <a:pt x="64010" y="1203"/>
                    <a:pt x="61830" y="1203"/>
                  </a:cubicBezTo>
                  <a:lnTo>
                    <a:pt x="61730" y="1203"/>
                  </a:lnTo>
                  <a:cubicBezTo>
                    <a:pt x="59048" y="1228"/>
                    <a:pt x="56567" y="2356"/>
                    <a:pt x="53985" y="2607"/>
                  </a:cubicBezTo>
                  <a:cubicBezTo>
                    <a:pt x="53584" y="2657"/>
                    <a:pt x="53183" y="2657"/>
                    <a:pt x="52782" y="2657"/>
                  </a:cubicBezTo>
                  <a:cubicBezTo>
                    <a:pt x="52749" y="2657"/>
                    <a:pt x="52716" y="2657"/>
                    <a:pt x="52683" y="2657"/>
                  </a:cubicBezTo>
                  <a:cubicBezTo>
                    <a:pt x="49307" y="2657"/>
                    <a:pt x="45906" y="1403"/>
                    <a:pt x="42406" y="1379"/>
                  </a:cubicBezTo>
                  <a:lnTo>
                    <a:pt x="42306" y="1379"/>
                  </a:lnTo>
                  <a:cubicBezTo>
                    <a:pt x="39549" y="1379"/>
                    <a:pt x="36867" y="2131"/>
                    <a:pt x="34186" y="2256"/>
                  </a:cubicBezTo>
                  <a:cubicBezTo>
                    <a:pt x="33835" y="2281"/>
                    <a:pt x="33509" y="2281"/>
                    <a:pt x="33183" y="2281"/>
                  </a:cubicBezTo>
                  <a:cubicBezTo>
                    <a:pt x="29524" y="2281"/>
                    <a:pt x="25915" y="1303"/>
                    <a:pt x="22256" y="702"/>
                  </a:cubicBezTo>
                  <a:cubicBezTo>
                    <a:pt x="19374" y="226"/>
                    <a:pt x="16466" y="0"/>
                    <a:pt x="13559"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9" name="Google Shape;1179;p74"/>
            <p:cNvSpPr/>
            <p:nvPr/>
          </p:nvSpPr>
          <p:spPr>
            <a:xfrm flipH="1">
              <a:off x="5333226" y="2313804"/>
              <a:ext cx="1479308" cy="56847"/>
            </a:xfrm>
            <a:custGeom>
              <a:avLst/>
              <a:gdLst/>
              <a:ahLst/>
              <a:cxnLst/>
              <a:rect l="l" t="t" r="r" b="b"/>
              <a:pathLst>
                <a:path w="98522" h="3786" extrusionOk="0">
                  <a:moveTo>
                    <a:pt x="27419" y="1"/>
                  </a:moveTo>
                  <a:cubicBezTo>
                    <a:pt x="25890" y="1"/>
                    <a:pt x="24361" y="126"/>
                    <a:pt x="22832" y="402"/>
                  </a:cubicBezTo>
                  <a:cubicBezTo>
                    <a:pt x="19524" y="1003"/>
                    <a:pt x="16241" y="2332"/>
                    <a:pt x="13058" y="2332"/>
                  </a:cubicBezTo>
                  <a:cubicBezTo>
                    <a:pt x="12256" y="2332"/>
                    <a:pt x="11454" y="2256"/>
                    <a:pt x="10677" y="2056"/>
                  </a:cubicBezTo>
                  <a:cubicBezTo>
                    <a:pt x="9223" y="1680"/>
                    <a:pt x="7820" y="928"/>
                    <a:pt x="6266" y="627"/>
                  </a:cubicBezTo>
                  <a:cubicBezTo>
                    <a:pt x="5815" y="527"/>
                    <a:pt x="5338" y="477"/>
                    <a:pt x="4862" y="477"/>
                  </a:cubicBezTo>
                  <a:cubicBezTo>
                    <a:pt x="3158" y="477"/>
                    <a:pt x="1454" y="1053"/>
                    <a:pt x="100" y="2131"/>
                  </a:cubicBezTo>
                  <a:cubicBezTo>
                    <a:pt x="25" y="2181"/>
                    <a:pt x="0" y="2332"/>
                    <a:pt x="75" y="2407"/>
                  </a:cubicBezTo>
                  <a:cubicBezTo>
                    <a:pt x="119" y="2465"/>
                    <a:pt x="181" y="2490"/>
                    <a:pt x="244" y="2490"/>
                  </a:cubicBezTo>
                  <a:cubicBezTo>
                    <a:pt x="289" y="2490"/>
                    <a:pt x="334" y="2478"/>
                    <a:pt x="376" y="2457"/>
                  </a:cubicBezTo>
                  <a:cubicBezTo>
                    <a:pt x="1629" y="1454"/>
                    <a:pt x="3258" y="903"/>
                    <a:pt x="4862" y="903"/>
                  </a:cubicBezTo>
                  <a:cubicBezTo>
                    <a:pt x="5313" y="903"/>
                    <a:pt x="5764" y="953"/>
                    <a:pt x="6191" y="1028"/>
                  </a:cubicBezTo>
                  <a:cubicBezTo>
                    <a:pt x="7669" y="1329"/>
                    <a:pt x="9048" y="2081"/>
                    <a:pt x="10577" y="2457"/>
                  </a:cubicBezTo>
                  <a:cubicBezTo>
                    <a:pt x="11404" y="2657"/>
                    <a:pt x="12231" y="2758"/>
                    <a:pt x="13058" y="2758"/>
                  </a:cubicBezTo>
                  <a:cubicBezTo>
                    <a:pt x="16366" y="2733"/>
                    <a:pt x="19649" y="1379"/>
                    <a:pt x="22907" y="803"/>
                  </a:cubicBezTo>
                  <a:cubicBezTo>
                    <a:pt x="24411" y="527"/>
                    <a:pt x="25915" y="427"/>
                    <a:pt x="27419" y="427"/>
                  </a:cubicBezTo>
                  <a:cubicBezTo>
                    <a:pt x="31103" y="427"/>
                    <a:pt x="34837" y="1078"/>
                    <a:pt x="38547" y="1630"/>
                  </a:cubicBezTo>
                  <a:cubicBezTo>
                    <a:pt x="48221" y="3033"/>
                    <a:pt x="60677" y="3785"/>
                    <a:pt x="72782" y="3785"/>
                  </a:cubicBezTo>
                  <a:cubicBezTo>
                    <a:pt x="81980" y="3785"/>
                    <a:pt x="90953" y="3359"/>
                    <a:pt x="98321" y="2457"/>
                  </a:cubicBezTo>
                  <a:cubicBezTo>
                    <a:pt x="98447" y="2432"/>
                    <a:pt x="98522" y="2332"/>
                    <a:pt x="98522" y="2231"/>
                  </a:cubicBezTo>
                  <a:cubicBezTo>
                    <a:pt x="98497" y="2106"/>
                    <a:pt x="98397" y="2031"/>
                    <a:pt x="98271" y="2031"/>
                  </a:cubicBezTo>
                  <a:cubicBezTo>
                    <a:pt x="90928" y="2933"/>
                    <a:pt x="81955" y="3359"/>
                    <a:pt x="72782" y="3359"/>
                  </a:cubicBezTo>
                  <a:cubicBezTo>
                    <a:pt x="60702" y="3359"/>
                    <a:pt x="48246" y="2632"/>
                    <a:pt x="38597" y="1204"/>
                  </a:cubicBezTo>
                  <a:cubicBezTo>
                    <a:pt x="34913" y="652"/>
                    <a:pt x="31153" y="1"/>
                    <a:pt x="27419"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0" name="Google Shape;1180;p74"/>
            <p:cNvSpPr/>
            <p:nvPr/>
          </p:nvSpPr>
          <p:spPr>
            <a:xfrm flipH="1">
              <a:off x="5321560" y="2445148"/>
              <a:ext cx="1498137" cy="49685"/>
            </a:xfrm>
            <a:custGeom>
              <a:avLst/>
              <a:gdLst/>
              <a:ahLst/>
              <a:cxnLst/>
              <a:rect l="l" t="t" r="r" b="b"/>
              <a:pathLst>
                <a:path w="99776" h="3309" extrusionOk="0">
                  <a:moveTo>
                    <a:pt x="11830" y="1"/>
                  </a:moveTo>
                  <a:cubicBezTo>
                    <a:pt x="7845" y="1"/>
                    <a:pt x="3835" y="828"/>
                    <a:pt x="151" y="2407"/>
                  </a:cubicBezTo>
                  <a:cubicBezTo>
                    <a:pt x="51" y="2457"/>
                    <a:pt x="1" y="2582"/>
                    <a:pt x="51" y="2682"/>
                  </a:cubicBezTo>
                  <a:cubicBezTo>
                    <a:pt x="88" y="2756"/>
                    <a:pt x="151" y="2802"/>
                    <a:pt x="232" y="2802"/>
                  </a:cubicBezTo>
                  <a:cubicBezTo>
                    <a:pt x="261" y="2802"/>
                    <a:pt x="293" y="2796"/>
                    <a:pt x="327" y="2783"/>
                  </a:cubicBezTo>
                  <a:cubicBezTo>
                    <a:pt x="3936" y="1229"/>
                    <a:pt x="7896" y="427"/>
                    <a:pt x="11830" y="427"/>
                  </a:cubicBezTo>
                  <a:cubicBezTo>
                    <a:pt x="12557" y="427"/>
                    <a:pt x="13284" y="452"/>
                    <a:pt x="13986" y="502"/>
                  </a:cubicBezTo>
                  <a:cubicBezTo>
                    <a:pt x="19049" y="878"/>
                    <a:pt x="24036" y="2582"/>
                    <a:pt x="29174" y="2607"/>
                  </a:cubicBezTo>
                  <a:cubicBezTo>
                    <a:pt x="29525" y="2607"/>
                    <a:pt x="29876" y="2582"/>
                    <a:pt x="30227" y="2582"/>
                  </a:cubicBezTo>
                  <a:cubicBezTo>
                    <a:pt x="33836" y="2407"/>
                    <a:pt x="37294" y="1279"/>
                    <a:pt x="40828" y="878"/>
                  </a:cubicBezTo>
                  <a:cubicBezTo>
                    <a:pt x="41981" y="753"/>
                    <a:pt x="43134" y="702"/>
                    <a:pt x="44312" y="702"/>
                  </a:cubicBezTo>
                  <a:cubicBezTo>
                    <a:pt x="47244" y="702"/>
                    <a:pt x="50202" y="1053"/>
                    <a:pt x="53134" y="1404"/>
                  </a:cubicBezTo>
                  <a:cubicBezTo>
                    <a:pt x="57996" y="1981"/>
                    <a:pt x="62858" y="2557"/>
                    <a:pt x="67721" y="3134"/>
                  </a:cubicBezTo>
                  <a:cubicBezTo>
                    <a:pt x="68873" y="3259"/>
                    <a:pt x="70753" y="3309"/>
                    <a:pt x="73009" y="3309"/>
                  </a:cubicBezTo>
                  <a:cubicBezTo>
                    <a:pt x="82658" y="3309"/>
                    <a:pt x="99575" y="2331"/>
                    <a:pt x="99575" y="2331"/>
                  </a:cubicBezTo>
                  <a:cubicBezTo>
                    <a:pt x="99701" y="2331"/>
                    <a:pt x="99776" y="2231"/>
                    <a:pt x="99776" y="2106"/>
                  </a:cubicBezTo>
                  <a:cubicBezTo>
                    <a:pt x="99776" y="2006"/>
                    <a:pt x="99676" y="1905"/>
                    <a:pt x="99550" y="1905"/>
                  </a:cubicBezTo>
                  <a:cubicBezTo>
                    <a:pt x="99550" y="1905"/>
                    <a:pt x="99300" y="1930"/>
                    <a:pt x="98823" y="1956"/>
                  </a:cubicBezTo>
                  <a:cubicBezTo>
                    <a:pt x="95440" y="2156"/>
                    <a:pt x="81430" y="2908"/>
                    <a:pt x="73009" y="2908"/>
                  </a:cubicBezTo>
                  <a:cubicBezTo>
                    <a:pt x="70753" y="2908"/>
                    <a:pt x="68898" y="2833"/>
                    <a:pt x="67771" y="2707"/>
                  </a:cubicBezTo>
                  <a:cubicBezTo>
                    <a:pt x="62908" y="2131"/>
                    <a:pt x="58046" y="1555"/>
                    <a:pt x="53184" y="978"/>
                  </a:cubicBezTo>
                  <a:cubicBezTo>
                    <a:pt x="50252" y="627"/>
                    <a:pt x="47269" y="276"/>
                    <a:pt x="44312" y="276"/>
                  </a:cubicBezTo>
                  <a:cubicBezTo>
                    <a:pt x="43134" y="276"/>
                    <a:pt x="41956" y="326"/>
                    <a:pt x="40778" y="477"/>
                  </a:cubicBezTo>
                  <a:cubicBezTo>
                    <a:pt x="37194" y="878"/>
                    <a:pt x="33735" y="1981"/>
                    <a:pt x="30202" y="2156"/>
                  </a:cubicBezTo>
                  <a:cubicBezTo>
                    <a:pt x="29851" y="2181"/>
                    <a:pt x="29525" y="2181"/>
                    <a:pt x="29174" y="2181"/>
                  </a:cubicBezTo>
                  <a:cubicBezTo>
                    <a:pt x="24136" y="2181"/>
                    <a:pt x="19149" y="477"/>
                    <a:pt x="14036" y="76"/>
                  </a:cubicBezTo>
                  <a:cubicBezTo>
                    <a:pt x="13309" y="26"/>
                    <a:pt x="12557" y="1"/>
                    <a:pt x="11830"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1" name="Google Shape;1181;p74"/>
            <p:cNvSpPr/>
            <p:nvPr/>
          </p:nvSpPr>
          <p:spPr>
            <a:xfrm flipH="1">
              <a:off x="5346021" y="2594181"/>
              <a:ext cx="1498512" cy="40661"/>
            </a:xfrm>
            <a:custGeom>
              <a:avLst/>
              <a:gdLst/>
              <a:ahLst/>
              <a:cxnLst/>
              <a:rect l="l" t="t" r="r" b="b"/>
              <a:pathLst>
                <a:path w="99801" h="2708" extrusionOk="0">
                  <a:moveTo>
                    <a:pt x="16442" y="1"/>
                  </a:moveTo>
                  <a:cubicBezTo>
                    <a:pt x="11028" y="1"/>
                    <a:pt x="5590" y="527"/>
                    <a:pt x="201" y="1053"/>
                  </a:cubicBezTo>
                  <a:cubicBezTo>
                    <a:pt x="76" y="1078"/>
                    <a:pt x="1" y="1178"/>
                    <a:pt x="1" y="1304"/>
                  </a:cubicBezTo>
                  <a:cubicBezTo>
                    <a:pt x="23" y="1393"/>
                    <a:pt x="106" y="1483"/>
                    <a:pt x="195" y="1483"/>
                  </a:cubicBezTo>
                  <a:cubicBezTo>
                    <a:pt x="205" y="1483"/>
                    <a:pt x="216" y="1482"/>
                    <a:pt x="226" y="1479"/>
                  </a:cubicBezTo>
                  <a:cubicBezTo>
                    <a:pt x="5615" y="953"/>
                    <a:pt x="11053" y="427"/>
                    <a:pt x="16442" y="427"/>
                  </a:cubicBezTo>
                  <a:cubicBezTo>
                    <a:pt x="19675" y="427"/>
                    <a:pt x="22908" y="602"/>
                    <a:pt x="26116" y="1103"/>
                  </a:cubicBezTo>
                  <a:cubicBezTo>
                    <a:pt x="29023" y="1554"/>
                    <a:pt x="31906" y="2256"/>
                    <a:pt x="34863" y="2457"/>
                  </a:cubicBezTo>
                  <a:cubicBezTo>
                    <a:pt x="35590" y="2532"/>
                    <a:pt x="36292" y="2532"/>
                    <a:pt x="37018" y="2532"/>
                  </a:cubicBezTo>
                  <a:cubicBezTo>
                    <a:pt x="40201" y="2532"/>
                    <a:pt x="43384" y="2106"/>
                    <a:pt x="46567" y="1880"/>
                  </a:cubicBezTo>
                  <a:cubicBezTo>
                    <a:pt x="49149" y="1680"/>
                    <a:pt x="51755" y="1630"/>
                    <a:pt x="54362" y="1630"/>
                  </a:cubicBezTo>
                  <a:cubicBezTo>
                    <a:pt x="56317" y="1630"/>
                    <a:pt x="58297" y="1655"/>
                    <a:pt x="60252" y="1680"/>
                  </a:cubicBezTo>
                  <a:cubicBezTo>
                    <a:pt x="67921" y="1805"/>
                    <a:pt x="91906" y="2582"/>
                    <a:pt x="99575" y="2707"/>
                  </a:cubicBezTo>
                  <a:cubicBezTo>
                    <a:pt x="99700" y="2707"/>
                    <a:pt x="99801" y="2632"/>
                    <a:pt x="99801" y="2507"/>
                  </a:cubicBezTo>
                  <a:cubicBezTo>
                    <a:pt x="99801" y="2381"/>
                    <a:pt x="99700" y="2306"/>
                    <a:pt x="99600" y="2281"/>
                  </a:cubicBezTo>
                  <a:cubicBezTo>
                    <a:pt x="91931" y="2156"/>
                    <a:pt x="67946" y="1404"/>
                    <a:pt x="60252" y="1279"/>
                  </a:cubicBezTo>
                  <a:cubicBezTo>
                    <a:pt x="58297" y="1229"/>
                    <a:pt x="56342" y="1204"/>
                    <a:pt x="54362" y="1204"/>
                  </a:cubicBezTo>
                  <a:cubicBezTo>
                    <a:pt x="51755" y="1204"/>
                    <a:pt x="49149" y="1254"/>
                    <a:pt x="46542" y="1454"/>
                  </a:cubicBezTo>
                  <a:cubicBezTo>
                    <a:pt x="43334" y="1680"/>
                    <a:pt x="40176" y="2131"/>
                    <a:pt x="37018" y="2131"/>
                  </a:cubicBezTo>
                  <a:cubicBezTo>
                    <a:pt x="36292" y="2131"/>
                    <a:pt x="35590" y="2106"/>
                    <a:pt x="34888" y="2056"/>
                  </a:cubicBezTo>
                  <a:cubicBezTo>
                    <a:pt x="31981" y="1855"/>
                    <a:pt x="29099" y="1153"/>
                    <a:pt x="26191" y="702"/>
                  </a:cubicBezTo>
                  <a:cubicBezTo>
                    <a:pt x="22958" y="201"/>
                    <a:pt x="19700" y="1"/>
                    <a:pt x="16442"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2" name="Google Shape;1182;p74"/>
            <p:cNvSpPr/>
            <p:nvPr/>
          </p:nvSpPr>
          <p:spPr>
            <a:xfrm flipH="1">
              <a:off x="5354296" y="2724024"/>
              <a:ext cx="1514323" cy="35390"/>
            </a:xfrm>
            <a:custGeom>
              <a:avLst/>
              <a:gdLst/>
              <a:ahLst/>
              <a:cxnLst/>
              <a:rect l="l" t="t" r="r" b="b"/>
              <a:pathLst>
                <a:path w="100854" h="2357" extrusionOk="0">
                  <a:moveTo>
                    <a:pt x="6793" y="0"/>
                  </a:moveTo>
                  <a:cubicBezTo>
                    <a:pt x="4437" y="0"/>
                    <a:pt x="2181" y="426"/>
                    <a:pt x="126" y="1730"/>
                  </a:cubicBezTo>
                  <a:cubicBezTo>
                    <a:pt x="26" y="1780"/>
                    <a:pt x="1" y="1930"/>
                    <a:pt x="51" y="2005"/>
                  </a:cubicBezTo>
                  <a:cubicBezTo>
                    <a:pt x="101" y="2072"/>
                    <a:pt x="173" y="2105"/>
                    <a:pt x="246" y="2105"/>
                  </a:cubicBezTo>
                  <a:cubicBezTo>
                    <a:pt x="282" y="2105"/>
                    <a:pt x="318" y="2097"/>
                    <a:pt x="352" y="2080"/>
                  </a:cubicBezTo>
                  <a:cubicBezTo>
                    <a:pt x="2306" y="827"/>
                    <a:pt x="4487" y="426"/>
                    <a:pt x="6793" y="426"/>
                  </a:cubicBezTo>
                  <a:cubicBezTo>
                    <a:pt x="10878" y="426"/>
                    <a:pt x="15339" y="1730"/>
                    <a:pt x="19600" y="1905"/>
                  </a:cubicBezTo>
                  <a:lnTo>
                    <a:pt x="20502" y="1905"/>
                  </a:lnTo>
                  <a:cubicBezTo>
                    <a:pt x="23008" y="1905"/>
                    <a:pt x="25490" y="1554"/>
                    <a:pt x="27946" y="1454"/>
                  </a:cubicBezTo>
                  <a:cubicBezTo>
                    <a:pt x="28522" y="1429"/>
                    <a:pt x="29074" y="1429"/>
                    <a:pt x="29650" y="1429"/>
                  </a:cubicBezTo>
                  <a:cubicBezTo>
                    <a:pt x="32808" y="1429"/>
                    <a:pt x="35966" y="1755"/>
                    <a:pt x="39149" y="2005"/>
                  </a:cubicBezTo>
                  <a:cubicBezTo>
                    <a:pt x="42457" y="2256"/>
                    <a:pt x="46868" y="2356"/>
                    <a:pt x="51831" y="2356"/>
                  </a:cubicBezTo>
                  <a:cubicBezTo>
                    <a:pt x="67871" y="2356"/>
                    <a:pt x="89901" y="1278"/>
                    <a:pt x="100628" y="852"/>
                  </a:cubicBezTo>
                  <a:cubicBezTo>
                    <a:pt x="100753" y="827"/>
                    <a:pt x="100853" y="752"/>
                    <a:pt x="100828" y="627"/>
                  </a:cubicBezTo>
                  <a:cubicBezTo>
                    <a:pt x="100828" y="501"/>
                    <a:pt x="100728" y="426"/>
                    <a:pt x="100628" y="426"/>
                  </a:cubicBezTo>
                  <a:cubicBezTo>
                    <a:pt x="89876" y="852"/>
                    <a:pt x="67871" y="1955"/>
                    <a:pt x="51831" y="1955"/>
                  </a:cubicBezTo>
                  <a:cubicBezTo>
                    <a:pt x="46868" y="1955"/>
                    <a:pt x="42482" y="1830"/>
                    <a:pt x="39174" y="1579"/>
                  </a:cubicBezTo>
                  <a:cubicBezTo>
                    <a:pt x="36016" y="1329"/>
                    <a:pt x="32833" y="1003"/>
                    <a:pt x="29650" y="1003"/>
                  </a:cubicBezTo>
                  <a:cubicBezTo>
                    <a:pt x="29074" y="1003"/>
                    <a:pt x="28497" y="1003"/>
                    <a:pt x="27946" y="1028"/>
                  </a:cubicBezTo>
                  <a:cubicBezTo>
                    <a:pt x="25439" y="1153"/>
                    <a:pt x="22958" y="1504"/>
                    <a:pt x="20502" y="1504"/>
                  </a:cubicBezTo>
                  <a:cubicBezTo>
                    <a:pt x="20201" y="1504"/>
                    <a:pt x="19901" y="1479"/>
                    <a:pt x="19600" y="1479"/>
                  </a:cubicBezTo>
                  <a:cubicBezTo>
                    <a:pt x="15439" y="1329"/>
                    <a:pt x="10953" y="0"/>
                    <a:pt x="6793"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3" name="Google Shape;1183;p74"/>
            <p:cNvSpPr/>
            <p:nvPr/>
          </p:nvSpPr>
          <p:spPr>
            <a:xfrm flipH="1">
              <a:off x="5384026" y="2875685"/>
              <a:ext cx="1497011" cy="47808"/>
            </a:xfrm>
            <a:custGeom>
              <a:avLst/>
              <a:gdLst/>
              <a:ahLst/>
              <a:cxnLst/>
              <a:rect l="l" t="t" r="r" b="b"/>
              <a:pathLst>
                <a:path w="99701" h="3184" extrusionOk="0">
                  <a:moveTo>
                    <a:pt x="11379" y="0"/>
                  </a:moveTo>
                  <a:cubicBezTo>
                    <a:pt x="7519" y="0"/>
                    <a:pt x="3735" y="502"/>
                    <a:pt x="151" y="2131"/>
                  </a:cubicBezTo>
                  <a:cubicBezTo>
                    <a:pt x="51" y="2181"/>
                    <a:pt x="1" y="2306"/>
                    <a:pt x="51" y="2407"/>
                  </a:cubicBezTo>
                  <a:cubicBezTo>
                    <a:pt x="90" y="2504"/>
                    <a:pt x="174" y="2541"/>
                    <a:pt x="256" y="2541"/>
                  </a:cubicBezTo>
                  <a:cubicBezTo>
                    <a:pt x="280" y="2541"/>
                    <a:pt x="304" y="2537"/>
                    <a:pt x="326" y="2532"/>
                  </a:cubicBezTo>
                  <a:cubicBezTo>
                    <a:pt x="3835" y="928"/>
                    <a:pt x="7545" y="427"/>
                    <a:pt x="11379" y="427"/>
                  </a:cubicBezTo>
                  <a:cubicBezTo>
                    <a:pt x="17419" y="427"/>
                    <a:pt x="23735" y="1655"/>
                    <a:pt x="29926" y="1655"/>
                  </a:cubicBezTo>
                  <a:cubicBezTo>
                    <a:pt x="30527" y="1655"/>
                    <a:pt x="31154" y="1630"/>
                    <a:pt x="31755" y="1605"/>
                  </a:cubicBezTo>
                  <a:cubicBezTo>
                    <a:pt x="36091" y="1429"/>
                    <a:pt x="40427" y="477"/>
                    <a:pt x="44713" y="477"/>
                  </a:cubicBezTo>
                  <a:cubicBezTo>
                    <a:pt x="45715" y="477"/>
                    <a:pt x="46718" y="527"/>
                    <a:pt x="47720" y="652"/>
                  </a:cubicBezTo>
                  <a:cubicBezTo>
                    <a:pt x="51028" y="1078"/>
                    <a:pt x="54236" y="2281"/>
                    <a:pt x="57570" y="2858"/>
                  </a:cubicBezTo>
                  <a:cubicBezTo>
                    <a:pt x="59074" y="3083"/>
                    <a:pt x="61705" y="3183"/>
                    <a:pt x="64988" y="3183"/>
                  </a:cubicBezTo>
                  <a:cubicBezTo>
                    <a:pt x="70577" y="3183"/>
                    <a:pt x="77971" y="2908"/>
                    <a:pt x="84588" y="2457"/>
                  </a:cubicBezTo>
                  <a:cubicBezTo>
                    <a:pt x="91229" y="2031"/>
                    <a:pt x="97044" y="1454"/>
                    <a:pt x="99525" y="903"/>
                  </a:cubicBezTo>
                  <a:cubicBezTo>
                    <a:pt x="99625" y="878"/>
                    <a:pt x="99700" y="777"/>
                    <a:pt x="99675" y="652"/>
                  </a:cubicBezTo>
                  <a:cubicBezTo>
                    <a:pt x="99654" y="565"/>
                    <a:pt x="99575" y="497"/>
                    <a:pt x="99473" y="497"/>
                  </a:cubicBezTo>
                  <a:cubicBezTo>
                    <a:pt x="99457" y="497"/>
                    <a:pt x="99441" y="498"/>
                    <a:pt x="99425" y="502"/>
                  </a:cubicBezTo>
                  <a:cubicBezTo>
                    <a:pt x="97019" y="1028"/>
                    <a:pt x="91179" y="1605"/>
                    <a:pt x="84562" y="2056"/>
                  </a:cubicBezTo>
                  <a:cubicBezTo>
                    <a:pt x="77946" y="2482"/>
                    <a:pt x="70552" y="2782"/>
                    <a:pt x="64988" y="2782"/>
                  </a:cubicBezTo>
                  <a:cubicBezTo>
                    <a:pt x="61730" y="2782"/>
                    <a:pt x="59074" y="2682"/>
                    <a:pt x="57645" y="2432"/>
                  </a:cubicBezTo>
                  <a:cubicBezTo>
                    <a:pt x="54362" y="1880"/>
                    <a:pt x="51154" y="677"/>
                    <a:pt x="47770" y="251"/>
                  </a:cubicBezTo>
                  <a:cubicBezTo>
                    <a:pt x="46743" y="126"/>
                    <a:pt x="45740" y="76"/>
                    <a:pt x="44713" y="76"/>
                  </a:cubicBezTo>
                  <a:cubicBezTo>
                    <a:pt x="40352" y="76"/>
                    <a:pt x="36041" y="1003"/>
                    <a:pt x="31730" y="1204"/>
                  </a:cubicBezTo>
                  <a:cubicBezTo>
                    <a:pt x="31129" y="1229"/>
                    <a:pt x="30527" y="1229"/>
                    <a:pt x="29926" y="1229"/>
                  </a:cubicBezTo>
                  <a:cubicBezTo>
                    <a:pt x="23810" y="1229"/>
                    <a:pt x="17469" y="0"/>
                    <a:pt x="11379"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4" name="Google Shape;1184;p74"/>
            <p:cNvSpPr/>
            <p:nvPr/>
          </p:nvSpPr>
          <p:spPr>
            <a:xfrm flipH="1">
              <a:off x="5451752" y="3023593"/>
              <a:ext cx="1311485" cy="24099"/>
            </a:xfrm>
            <a:custGeom>
              <a:avLst/>
              <a:gdLst/>
              <a:ahLst/>
              <a:cxnLst/>
              <a:rect l="l" t="t" r="r" b="b"/>
              <a:pathLst>
                <a:path w="87345" h="1605" extrusionOk="0">
                  <a:moveTo>
                    <a:pt x="12782" y="0"/>
                  </a:moveTo>
                  <a:cubicBezTo>
                    <a:pt x="8572" y="0"/>
                    <a:pt x="4361" y="226"/>
                    <a:pt x="201" y="1003"/>
                  </a:cubicBezTo>
                  <a:cubicBezTo>
                    <a:pt x="75" y="1028"/>
                    <a:pt x="0" y="1128"/>
                    <a:pt x="25" y="1253"/>
                  </a:cubicBezTo>
                  <a:cubicBezTo>
                    <a:pt x="47" y="1340"/>
                    <a:pt x="126" y="1409"/>
                    <a:pt x="228" y="1409"/>
                  </a:cubicBezTo>
                  <a:cubicBezTo>
                    <a:pt x="243" y="1409"/>
                    <a:pt x="259" y="1407"/>
                    <a:pt x="276" y="1404"/>
                  </a:cubicBezTo>
                  <a:cubicBezTo>
                    <a:pt x="4386" y="652"/>
                    <a:pt x="8597" y="426"/>
                    <a:pt x="12782" y="426"/>
                  </a:cubicBezTo>
                  <a:cubicBezTo>
                    <a:pt x="14837" y="426"/>
                    <a:pt x="16868" y="476"/>
                    <a:pt x="18923" y="526"/>
                  </a:cubicBezTo>
                  <a:cubicBezTo>
                    <a:pt x="29424" y="877"/>
                    <a:pt x="49574" y="1604"/>
                    <a:pt x="66392" y="1604"/>
                  </a:cubicBezTo>
                  <a:cubicBezTo>
                    <a:pt x="74612" y="1604"/>
                    <a:pt x="82006" y="1429"/>
                    <a:pt x="87144" y="953"/>
                  </a:cubicBezTo>
                  <a:cubicBezTo>
                    <a:pt x="87244" y="927"/>
                    <a:pt x="87344" y="827"/>
                    <a:pt x="87319" y="727"/>
                  </a:cubicBezTo>
                  <a:cubicBezTo>
                    <a:pt x="87319" y="602"/>
                    <a:pt x="87219" y="526"/>
                    <a:pt x="87093" y="526"/>
                  </a:cubicBezTo>
                  <a:cubicBezTo>
                    <a:pt x="82006" y="1028"/>
                    <a:pt x="74587" y="1203"/>
                    <a:pt x="66392" y="1203"/>
                  </a:cubicBezTo>
                  <a:cubicBezTo>
                    <a:pt x="49574" y="1203"/>
                    <a:pt x="29424" y="451"/>
                    <a:pt x="18923" y="125"/>
                  </a:cubicBezTo>
                  <a:cubicBezTo>
                    <a:pt x="16893" y="50"/>
                    <a:pt x="14837" y="0"/>
                    <a:pt x="1278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5" name="Google Shape;1185;p74"/>
            <p:cNvSpPr/>
            <p:nvPr/>
          </p:nvSpPr>
          <p:spPr>
            <a:xfrm flipH="1">
              <a:off x="5558244" y="3165839"/>
              <a:ext cx="1047311" cy="46682"/>
            </a:xfrm>
            <a:custGeom>
              <a:avLst/>
              <a:gdLst/>
              <a:ahLst/>
              <a:cxnLst/>
              <a:rect l="l" t="t" r="r" b="b"/>
              <a:pathLst>
                <a:path w="69751" h="3109" extrusionOk="0">
                  <a:moveTo>
                    <a:pt x="6818" y="1"/>
                  </a:moveTo>
                  <a:cubicBezTo>
                    <a:pt x="4537" y="1"/>
                    <a:pt x="2281" y="377"/>
                    <a:pt x="151" y="1354"/>
                  </a:cubicBezTo>
                  <a:cubicBezTo>
                    <a:pt x="51" y="1404"/>
                    <a:pt x="1" y="1530"/>
                    <a:pt x="51" y="1630"/>
                  </a:cubicBezTo>
                  <a:cubicBezTo>
                    <a:pt x="87" y="1703"/>
                    <a:pt x="164" y="1750"/>
                    <a:pt x="242" y="1750"/>
                  </a:cubicBezTo>
                  <a:cubicBezTo>
                    <a:pt x="271" y="1750"/>
                    <a:pt x="300" y="1744"/>
                    <a:pt x="326" y="1730"/>
                  </a:cubicBezTo>
                  <a:cubicBezTo>
                    <a:pt x="2407" y="778"/>
                    <a:pt x="4562" y="427"/>
                    <a:pt x="6818" y="427"/>
                  </a:cubicBezTo>
                  <a:cubicBezTo>
                    <a:pt x="11905" y="427"/>
                    <a:pt x="17344" y="2257"/>
                    <a:pt x="22632" y="2833"/>
                  </a:cubicBezTo>
                  <a:cubicBezTo>
                    <a:pt x="24387" y="3033"/>
                    <a:pt x="26642" y="3109"/>
                    <a:pt x="29224" y="3109"/>
                  </a:cubicBezTo>
                  <a:cubicBezTo>
                    <a:pt x="41379" y="3109"/>
                    <a:pt x="60778" y="1354"/>
                    <a:pt x="69274" y="1354"/>
                  </a:cubicBezTo>
                  <a:lnTo>
                    <a:pt x="69550" y="1354"/>
                  </a:lnTo>
                  <a:cubicBezTo>
                    <a:pt x="69675" y="1354"/>
                    <a:pt x="69750" y="1279"/>
                    <a:pt x="69750" y="1154"/>
                  </a:cubicBezTo>
                  <a:cubicBezTo>
                    <a:pt x="69750" y="1028"/>
                    <a:pt x="69675" y="953"/>
                    <a:pt x="69550" y="953"/>
                  </a:cubicBezTo>
                  <a:lnTo>
                    <a:pt x="69274" y="953"/>
                  </a:lnTo>
                  <a:cubicBezTo>
                    <a:pt x="60753" y="953"/>
                    <a:pt x="41354" y="2708"/>
                    <a:pt x="29224" y="2708"/>
                  </a:cubicBezTo>
                  <a:cubicBezTo>
                    <a:pt x="26667" y="2708"/>
                    <a:pt x="24412" y="2607"/>
                    <a:pt x="22682" y="2432"/>
                  </a:cubicBezTo>
                  <a:cubicBezTo>
                    <a:pt x="17444" y="1856"/>
                    <a:pt x="12006" y="26"/>
                    <a:pt x="6818"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6" name="Google Shape;1186;p74"/>
            <p:cNvSpPr/>
            <p:nvPr/>
          </p:nvSpPr>
          <p:spPr>
            <a:xfrm flipH="1">
              <a:off x="5553700" y="3320518"/>
              <a:ext cx="625840" cy="26652"/>
            </a:xfrm>
            <a:custGeom>
              <a:avLst/>
              <a:gdLst/>
              <a:ahLst/>
              <a:cxnLst/>
              <a:rect l="l" t="t" r="r" b="b"/>
              <a:pathLst>
                <a:path w="41681" h="1775" extrusionOk="0">
                  <a:moveTo>
                    <a:pt x="12507" y="1"/>
                  </a:moveTo>
                  <a:cubicBezTo>
                    <a:pt x="7545" y="1"/>
                    <a:pt x="3108" y="301"/>
                    <a:pt x="176" y="1379"/>
                  </a:cubicBezTo>
                  <a:cubicBezTo>
                    <a:pt x="76" y="1404"/>
                    <a:pt x="1" y="1530"/>
                    <a:pt x="51" y="1630"/>
                  </a:cubicBezTo>
                  <a:cubicBezTo>
                    <a:pt x="88" y="1723"/>
                    <a:pt x="153" y="1774"/>
                    <a:pt x="235" y="1774"/>
                  </a:cubicBezTo>
                  <a:cubicBezTo>
                    <a:pt x="263" y="1774"/>
                    <a:pt x="294" y="1768"/>
                    <a:pt x="326" y="1755"/>
                  </a:cubicBezTo>
                  <a:cubicBezTo>
                    <a:pt x="3159" y="728"/>
                    <a:pt x="7570" y="427"/>
                    <a:pt x="12507" y="427"/>
                  </a:cubicBezTo>
                  <a:cubicBezTo>
                    <a:pt x="19750" y="427"/>
                    <a:pt x="28171" y="1078"/>
                    <a:pt x="34688" y="1078"/>
                  </a:cubicBezTo>
                  <a:cubicBezTo>
                    <a:pt x="37344" y="1078"/>
                    <a:pt x="39675" y="978"/>
                    <a:pt x="41505" y="652"/>
                  </a:cubicBezTo>
                  <a:cubicBezTo>
                    <a:pt x="41605" y="652"/>
                    <a:pt x="41680" y="527"/>
                    <a:pt x="41680" y="427"/>
                  </a:cubicBezTo>
                  <a:cubicBezTo>
                    <a:pt x="41658" y="318"/>
                    <a:pt x="41560" y="247"/>
                    <a:pt x="41469" y="247"/>
                  </a:cubicBezTo>
                  <a:cubicBezTo>
                    <a:pt x="41456" y="247"/>
                    <a:pt x="41442" y="248"/>
                    <a:pt x="41429" y="251"/>
                  </a:cubicBezTo>
                  <a:cubicBezTo>
                    <a:pt x="39650" y="552"/>
                    <a:pt x="37319" y="677"/>
                    <a:pt x="34688" y="677"/>
                  </a:cubicBezTo>
                  <a:cubicBezTo>
                    <a:pt x="28196" y="677"/>
                    <a:pt x="19775" y="1"/>
                    <a:pt x="12507"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7" name="Google Shape;1187;p74"/>
            <p:cNvSpPr/>
            <p:nvPr/>
          </p:nvSpPr>
          <p:spPr>
            <a:xfrm flipH="1">
              <a:off x="4677231" y="1718136"/>
              <a:ext cx="1018332" cy="1806259"/>
            </a:xfrm>
            <a:custGeom>
              <a:avLst/>
              <a:gdLst/>
              <a:ahLst/>
              <a:cxnLst/>
              <a:rect l="l" t="t" r="r" b="b"/>
              <a:pathLst>
                <a:path w="67821" h="120297" extrusionOk="0">
                  <a:moveTo>
                    <a:pt x="56178" y="0"/>
                  </a:moveTo>
                  <a:cubicBezTo>
                    <a:pt x="52211" y="0"/>
                    <a:pt x="48443" y="2340"/>
                    <a:pt x="45539" y="5033"/>
                  </a:cubicBezTo>
                  <a:cubicBezTo>
                    <a:pt x="45264" y="5284"/>
                    <a:pt x="45013" y="5534"/>
                    <a:pt x="44763" y="5785"/>
                  </a:cubicBezTo>
                  <a:cubicBezTo>
                    <a:pt x="44437" y="9619"/>
                    <a:pt x="44336" y="13479"/>
                    <a:pt x="44487" y="17339"/>
                  </a:cubicBezTo>
                  <a:cubicBezTo>
                    <a:pt x="43961" y="14005"/>
                    <a:pt x="43560" y="10672"/>
                    <a:pt x="43259" y="7339"/>
                  </a:cubicBezTo>
                  <a:cubicBezTo>
                    <a:pt x="42908" y="7715"/>
                    <a:pt x="42557" y="8116"/>
                    <a:pt x="42231" y="8492"/>
                  </a:cubicBezTo>
                  <a:cubicBezTo>
                    <a:pt x="42031" y="12301"/>
                    <a:pt x="41905" y="16136"/>
                    <a:pt x="41880" y="19945"/>
                  </a:cubicBezTo>
                  <a:cubicBezTo>
                    <a:pt x="40953" y="17188"/>
                    <a:pt x="40276" y="14356"/>
                    <a:pt x="39825" y="11474"/>
                  </a:cubicBezTo>
                  <a:cubicBezTo>
                    <a:pt x="36041" y="16587"/>
                    <a:pt x="33008" y="22276"/>
                    <a:pt x="29700" y="27715"/>
                  </a:cubicBezTo>
                  <a:cubicBezTo>
                    <a:pt x="27369" y="31524"/>
                    <a:pt x="24863" y="35284"/>
                    <a:pt x="22432" y="39043"/>
                  </a:cubicBezTo>
                  <a:cubicBezTo>
                    <a:pt x="21254" y="45033"/>
                    <a:pt x="20627" y="51123"/>
                    <a:pt x="20577" y="57239"/>
                  </a:cubicBezTo>
                  <a:cubicBezTo>
                    <a:pt x="19875" y="52878"/>
                    <a:pt x="19424" y="48467"/>
                    <a:pt x="19274" y="44081"/>
                  </a:cubicBezTo>
                  <a:cubicBezTo>
                    <a:pt x="18973" y="44557"/>
                    <a:pt x="18697" y="45033"/>
                    <a:pt x="18396" y="45534"/>
                  </a:cubicBezTo>
                  <a:cubicBezTo>
                    <a:pt x="18021" y="50923"/>
                    <a:pt x="17745" y="56311"/>
                    <a:pt x="17620" y="61725"/>
                  </a:cubicBezTo>
                  <a:cubicBezTo>
                    <a:pt x="16592" y="58091"/>
                    <a:pt x="15915" y="54357"/>
                    <a:pt x="15564" y="50647"/>
                  </a:cubicBezTo>
                  <a:cubicBezTo>
                    <a:pt x="14111" y="53454"/>
                    <a:pt x="11579" y="63254"/>
                    <a:pt x="11153" y="66387"/>
                  </a:cubicBezTo>
                  <a:cubicBezTo>
                    <a:pt x="9224" y="80672"/>
                    <a:pt x="7745" y="81274"/>
                    <a:pt x="8823" y="92502"/>
                  </a:cubicBezTo>
                  <a:cubicBezTo>
                    <a:pt x="7469" y="87640"/>
                    <a:pt x="6141" y="82778"/>
                    <a:pt x="4787" y="77941"/>
                  </a:cubicBezTo>
                  <a:lnTo>
                    <a:pt x="4787" y="77941"/>
                  </a:lnTo>
                  <a:cubicBezTo>
                    <a:pt x="4236" y="87815"/>
                    <a:pt x="4537" y="98392"/>
                    <a:pt x="10101" y="106988"/>
                  </a:cubicBezTo>
                  <a:cubicBezTo>
                    <a:pt x="5464" y="101274"/>
                    <a:pt x="2632" y="94231"/>
                    <a:pt x="2156" y="87114"/>
                  </a:cubicBezTo>
                  <a:lnTo>
                    <a:pt x="2156" y="87114"/>
                  </a:lnTo>
                  <a:cubicBezTo>
                    <a:pt x="0" y="94808"/>
                    <a:pt x="1930" y="103605"/>
                    <a:pt x="7168" y="110046"/>
                  </a:cubicBezTo>
                  <a:cubicBezTo>
                    <a:pt x="8672" y="111926"/>
                    <a:pt x="10401" y="113605"/>
                    <a:pt x="11880" y="115460"/>
                  </a:cubicBezTo>
                  <a:cubicBezTo>
                    <a:pt x="12983" y="116863"/>
                    <a:pt x="15640" y="120297"/>
                    <a:pt x="15640" y="120297"/>
                  </a:cubicBezTo>
                  <a:cubicBezTo>
                    <a:pt x="15640" y="120297"/>
                    <a:pt x="23685" y="116262"/>
                    <a:pt x="25940" y="114332"/>
                  </a:cubicBezTo>
                  <a:cubicBezTo>
                    <a:pt x="32682" y="108542"/>
                    <a:pt x="37795" y="100998"/>
                    <a:pt x="40602" y="92652"/>
                  </a:cubicBezTo>
                  <a:lnTo>
                    <a:pt x="40602" y="92652"/>
                  </a:lnTo>
                  <a:cubicBezTo>
                    <a:pt x="37444" y="96111"/>
                    <a:pt x="33785" y="99144"/>
                    <a:pt x="29750" y="101650"/>
                  </a:cubicBezTo>
                  <a:cubicBezTo>
                    <a:pt x="35063" y="95861"/>
                    <a:pt x="39098" y="88968"/>
                    <a:pt x="41580" y="81550"/>
                  </a:cubicBezTo>
                  <a:lnTo>
                    <a:pt x="41580" y="81550"/>
                  </a:lnTo>
                  <a:cubicBezTo>
                    <a:pt x="38622" y="84958"/>
                    <a:pt x="35690" y="88392"/>
                    <a:pt x="32732" y="91800"/>
                  </a:cubicBezTo>
                  <a:cubicBezTo>
                    <a:pt x="36367" y="79946"/>
                    <a:pt x="41254" y="68517"/>
                    <a:pt x="47294" y="57715"/>
                  </a:cubicBezTo>
                  <a:cubicBezTo>
                    <a:pt x="47996" y="56487"/>
                    <a:pt x="48697" y="55259"/>
                    <a:pt x="49399" y="54031"/>
                  </a:cubicBezTo>
                  <a:lnTo>
                    <a:pt x="49399" y="54031"/>
                  </a:lnTo>
                  <a:cubicBezTo>
                    <a:pt x="45765" y="56111"/>
                    <a:pt x="41905" y="57941"/>
                    <a:pt x="38096" y="59745"/>
                  </a:cubicBezTo>
                  <a:cubicBezTo>
                    <a:pt x="43133" y="56161"/>
                    <a:pt x="47996" y="52402"/>
                    <a:pt x="52733" y="48467"/>
                  </a:cubicBezTo>
                  <a:cubicBezTo>
                    <a:pt x="53159" y="47765"/>
                    <a:pt x="53560" y="47063"/>
                    <a:pt x="53986" y="46387"/>
                  </a:cubicBezTo>
                  <a:lnTo>
                    <a:pt x="53986" y="46387"/>
                  </a:lnTo>
                  <a:cubicBezTo>
                    <a:pt x="50301" y="48367"/>
                    <a:pt x="46492" y="50171"/>
                    <a:pt x="42582" y="51800"/>
                  </a:cubicBezTo>
                  <a:cubicBezTo>
                    <a:pt x="47845" y="47890"/>
                    <a:pt x="52958" y="43805"/>
                    <a:pt x="57946" y="39569"/>
                  </a:cubicBezTo>
                  <a:cubicBezTo>
                    <a:pt x="61154" y="33805"/>
                    <a:pt x="64036" y="27890"/>
                    <a:pt x="65890" y="21574"/>
                  </a:cubicBezTo>
                  <a:cubicBezTo>
                    <a:pt x="67068" y="17614"/>
                    <a:pt x="67820" y="13379"/>
                    <a:pt x="66818" y="9269"/>
                  </a:cubicBezTo>
                  <a:cubicBezTo>
                    <a:pt x="65815" y="5183"/>
                    <a:pt x="62708" y="1274"/>
                    <a:pt x="58472" y="271"/>
                  </a:cubicBezTo>
                  <a:cubicBezTo>
                    <a:pt x="57703" y="86"/>
                    <a:pt x="56937" y="0"/>
                    <a:pt x="5617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8" name="Google Shape;1188;p74"/>
            <p:cNvSpPr/>
            <p:nvPr/>
          </p:nvSpPr>
          <p:spPr>
            <a:xfrm flipH="1">
              <a:off x="4837538" y="1784672"/>
              <a:ext cx="709744" cy="1697581"/>
            </a:xfrm>
            <a:custGeom>
              <a:avLst/>
              <a:gdLst/>
              <a:ahLst/>
              <a:cxnLst/>
              <a:rect l="l" t="t" r="r" b="b"/>
              <a:pathLst>
                <a:path w="47269" h="113059" extrusionOk="0">
                  <a:moveTo>
                    <a:pt x="47269" y="0"/>
                  </a:moveTo>
                  <a:lnTo>
                    <a:pt x="47269" y="0"/>
                  </a:lnTo>
                  <a:cubicBezTo>
                    <a:pt x="43860" y="5088"/>
                    <a:pt x="40777" y="10402"/>
                    <a:pt x="38045" y="15890"/>
                  </a:cubicBezTo>
                  <a:cubicBezTo>
                    <a:pt x="38446" y="14712"/>
                    <a:pt x="38847" y="13534"/>
                    <a:pt x="39223" y="12381"/>
                  </a:cubicBezTo>
                  <a:lnTo>
                    <a:pt x="39223" y="12381"/>
                  </a:lnTo>
                  <a:cubicBezTo>
                    <a:pt x="32782" y="19925"/>
                    <a:pt x="27619" y="28547"/>
                    <a:pt x="24060" y="37820"/>
                  </a:cubicBezTo>
                  <a:cubicBezTo>
                    <a:pt x="23935" y="33334"/>
                    <a:pt x="24938" y="28848"/>
                    <a:pt x="26893" y="24838"/>
                  </a:cubicBezTo>
                  <a:lnTo>
                    <a:pt x="26893" y="24838"/>
                  </a:lnTo>
                  <a:cubicBezTo>
                    <a:pt x="17745" y="37595"/>
                    <a:pt x="12807" y="53109"/>
                    <a:pt x="11429" y="68748"/>
                  </a:cubicBezTo>
                  <a:cubicBezTo>
                    <a:pt x="11704" y="64888"/>
                    <a:pt x="11153" y="60953"/>
                    <a:pt x="9825" y="57319"/>
                  </a:cubicBezTo>
                  <a:cubicBezTo>
                    <a:pt x="9023" y="64462"/>
                    <a:pt x="8221" y="71580"/>
                    <a:pt x="7419" y="78698"/>
                  </a:cubicBezTo>
                  <a:cubicBezTo>
                    <a:pt x="7569" y="74236"/>
                    <a:pt x="6917" y="69750"/>
                    <a:pt x="5489" y="65515"/>
                  </a:cubicBezTo>
                  <a:cubicBezTo>
                    <a:pt x="4812" y="73760"/>
                    <a:pt x="4537" y="82056"/>
                    <a:pt x="4637" y="90352"/>
                  </a:cubicBezTo>
                  <a:cubicBezTo>
                    <a:pt x="3258" y="85665"/>
                    <a:pt x="2381" y="80803"/>
                    <a:pt x="2055" y="75916"/>
                  </a:cubicBezTo>
                  <a:lnTo>
                    <a:pt x="2055" y="75916"/>
                  </a:lnTo>
                  <a:cubicBezTo>
                    <a:pt x="0" y="85690"/>
                    <a:pt x="1028" y="96091"/>
                    <a:pt x="4938" y="105314"/>
                  </a:cubicBezTo>
                  <a:cubicBezTo>
                    <a:pt x="3509" y="103685"/>
                    <a:pt x="2206" y="101956"/>
                    <a:pt x="1078" y="100126"/>
                  </a:cubicBezTo>
                  <a:lnTo>
                    <a:pt x="1078" y="100126"/>
                  </a:lnTo>
                  <a:cubicBezTo>
                    <a:pt x="1830" y="103635"/>
                    <a:pt x="3233" y="107019"/>
                    <a:pt x="5238" y="110001"/>
                  </a:cubicBezTo>
                  <a:lnTo>
                    <a:pt x="6191" y="113059"/>
                  </a:lnTo>
                  <a:cubicBezTo>
                    <a:pt x="8095" y="111755"/>
                    <a:pt x="9825" y="110252"/>
                    <a:pt x="11404" y="108572"/>
                  </a:cubicBezTo>
                  <a:lnTo>
                    <a:pt x="11404" y="108572"/>
                  </a:lnTo>
                  <a:cubicBezTo>
                    <a:pt x="11253" y="108648"/>
                    <a:pt x="11103" y="108748"/>
                    <a:pt x="10953" y="108823"/>
                  </a:cubicBezTo>
                  <a:cubicBezTo>
                    <a:pt x="11153" y="108698"/>
                    <a:pt x="11354" y="108547"/>
                    <a:pt x="11554" y="108397"/>
                  </a:cubicBezTo>
                  <a:cubicBezTo>
                    <a:pt x="12607" y="107269"/>
                    <a:pt x="13609" y="106041"/>
                    <a:pt x="14486" y="104763"/>
                  </a:cubicBezTo>
                  <a:cubicBezTo>
                    <a:pt x="14812" y="103986"/>
                    <a:pt x="15088" y="103209"/>
                    <a:pt x="15364" y="102407"/>
                  </a:cubicBezTo>
                  <a:lnTo>
                    <a:pt x="15364" y="102407"/>
                  </a:lnTo>
                  <a:cubicBezTo>
                    <a:pt x="15063" y="102733"/>
                    <a:pt x="14712" y="103009"/>
                    <a:pt x="14336" y="103259"/>
                  </a:cubicBezTo>
                  <a:cubicBezTo>
                    <a:pt x="13910" y="103685"/>
                    <a:pt x="13434" y="104086"/>
                    <a:pt x="12983" y="104512"/>
                  </a:cubicBezTo>
                  <a:cubicBezTo>
                    <a:pt x="12481" y="104913"/>
                    <a:pt x="11980" y="105314"/>
                    <a:pt x="11479" y="105690"/>
                  </a:cubicBezTo>
                  <a:cubicBezTo>
                    <a:pt x="10978" y="106066"/>
                    <a:pt x="10451" y="106442"/>
                    <a:pt x="9900" y="106768"/>
                  </a:cubicBezTo>
                  <a:cubicBezTo>
                    <a:pt x="10376" y="106342"/>
                    <a:pt x="10877" y="105941"/>
                    <a:pt x="11354" y="105515"/>
                  </a:cubicBezTo>
                  <a:cubicBezTo>
                    <a:pt x="11830" y="105114"/>
                    <a:pt x="12331" y="104713"/>
                    <a:pt x="12782" y="104287"/>
                  </a:cubicBezTo>
                  <a:lnTo>
                    <a:pt x="13484" y="103710"/>
                  </a:lnTo>
                  <a:lnTo>
                    <a:pt x="13484" y="103710"/>
                  </a:lnTo>
                  <a:cubicBezTo>
                    <a:pt x="13058" y="103886"/>
                    <a:pt x="12607" y="104011"/>
                    <a:pt x="12156" y="104061"/>
                  </a:cubicBezTo>
                  <a:cubicBezTo>
                    <a:pt x="13183" y="102908"/>
                    <a:pt x="14110" y="101655"/>
                    <a:pt x="14988" y="100352"/>
                  </a:cubicBezTo>
                  <a:lnTo>
                    <a:pt x="14988" y="100352"/>
                  </a:lnTo>
                  <a:cubicBezTo>
                    <a:pt x="13910" y="101054"/>
                    <a:pt x="12807" y="101730"/>
                    <a:pt x="11730" y="102407"/>
                  </a:cubicBezTo>
                  <a:cubicBezTo>
                    <a:pt x="12481" y="101379"/>
                    <a:pt x="13208" y="100352"/>
                    <a:pt x="13885" y="99274"/>
                  </a:cubicBezTo>
                  <a:lnTo>
                    <a:pt x="13885" y="99274"/>
                  </a:lnTo>
                  <a:cubicBezTo>
                    <a:pt x="13459" y="99525"/>
                    <a:pt x="13058" y="99800"/>
                    <a:pt x="12632" y="100051"/>
                  </a:cubicBezTo>
                  <a:cubicBezTo>
                    <a:pt x="13133" y="98948"/>
                    <a:pt x="13584" y="97846"/>
                    <a:pt x="14060" y="96743"/>
                  </a:cubicBezTo>
                  <a:lnTo>
                    <a:pt x="14060" y="96743"/>
                  </a:lnTo>
                  <a:cubicBezTo>
                    <a:pt x="13409" y="97319"/>
                    <a:pt x="12782" y="97871"/>
                    <a:pt x="12131" y="98422"/>
                  </a:cubicBezTo>
                  <a:cubicBezTo>
                    <a:pt x="12807" y="97745"/>
                    <a:pt x="13509" y="97069"/>
                    <a:pt x="14211" y="96392"/>
                  </a:cubicBezTo>
                  <a:cubicBezTo>
                    <a:pt x="14687" y="95239"/>
                    <a:pt x="15163" y="94086"/>
                    <a:pt x="15614" y="92933"/>
                  </a:cubicBezTo>
                  <a:lnTo>
                    <a:pt x="15614" y="92933"/>
                  </a:lnTo>
                  <a:cubicBezTo>
                    <a:pt x="14511" y="93886"/>
                    <a:pt x="13459" y="94913"/>
                    <a:pt x="12481" y="96016"/>
                  </a:cubicBezTo>
                  <a:cubicBezTo>
                    <a:pt x="14010" y="93635"/>
                    <a:pt x="15364" y="91154"/>
                    <a:pt x="16567" y="88572"/>
                  </a:cubicBezTo>
                  <a:lnTo>
                    <a:pt x="16567" y="88572"/>
                  </a:lnTo>
                  <a:cubicBezTo>
                    <a:pt x="16441" y="88698"/>
                    <a:pt x="16341" y="88823"/>
                    <a:pt x="16216" y="88948"/>
                  </a:cubicBezTo>
                  <a:cubicBezTo>
                    <a:pt x="15840" y="89324"/>
                    <a:pt x="15464" y="89700"/>
                    <a:pt x="15088" y="90051"/>
                  </a:cubicBezTo>
                  <a:cubicBezTo>
                    <a:pt x="14712" y="90427"/>
                    <a:pt x="14311" y="90778"/>
                    <a:pt x="13910" y="91104"/>
                  </a:cubicBezTo>
                  <a:cubicBezTo>
                    <a:pt x="14236" y="90703"/>
                    <a:pt x="14587" y="90302"/>
                    <a:pt x="14938" y="89901"/>
                  </a:cubicBezTo>
                  <a:cubicBezTo>
                    <a:pt x="15288" y="89525"/>
                    <a:pt x="15664" y="89149"/>
                    <a:pt x="16015" y="88748"/>
                  </a:cubicBezTo>
                  <a:cubicBezTo>
                    <a:pt x="16291" y="88472"/>
                    <a:pt x="16592" y="88196"/>
                    <a:pt x="16867" y="87921"/>
                  </a:cubicBezTo>
                  <a:cubicBezTo>
                    <a:pt x="17619" y="86292"/>
                    <a:pt x="18296" y="84612"/>
                    <a:pt x="18897" y="82933"/>
                  </a:cubicBezTo>
                  <a:lnTo>
                    <a:pt x="18897" y="82933"/>
                  </a:lnTo>
                  <a:cubicBezTo>
                    <a:pt x="18647" y="83184"/>
                    <a:pt x="18396" y="83409"/>
                    <a:pt x="18171" y="83660"/>
                  </a:cubicBezTo>
                  <a:cubicBezTo>
                    <a:pt x="17544" y="84236"/>
                    <a:pt x="16918" y="84838"/>
                    <a:pt x="16291" y="85414"/>
                  </a:cubicBezTo>
                  <a:cubicBezTo>
                    <a:pt x="15664" y="85991"/>
                    <a:pt x="15013" y="86567"/>
                    <a:pt x="14361" y="87119"/>
                  </a:cubicBezTo>
                  <a:cubicBezTo>
                    <a:pt x="14938" y="86467"/>
                    <a:pt x="15539" y="85866"/>
                    <a:pt x="16141" y="85264"/>
                  </a:cubicBezTo>
                  <a:cubicBezTo>
                    <a:pt x="16742" y="84638"/>
                    <a:pt x="17369" y="84061"/>
                    <a:pt x="17970" y="83460"/>
                  </a:cubicBezTo>
                  <a:cubicBezTo>
                    <a:pt x="18346" y="83109"/>
                    <a:pt x="18722" y="82758"/>
                    <a:pt x="19073" y="82407"/>
                  </a:cubicBezTo>
                  <a:cubicBezTo>
                    <a:pt x="19850" y="80226"/>
                    <a:pt x="20476" y="78021"/>
                    <a:pt x="21003" y="75765"/>
                  </a:cubicBezTo>
                  <a:lnTo>
                    <a:pt x="21003" y="75765"/>
                  </a:lnTo>
                  <a:cubicBezTo>
                    <a:pt x="19449" y="77996"/>
                    <a:pt x="17544" y="80001"/>
                    <a:pt x="15389" y="81680"/>
                  </a:cubicBezTo>
                  <a:cubicBezTo>
                    <a:pt x="16617" y="79149"/>
                    <a:pt x="17870" y="76617"/>
                    <a:pt x="19123" y="74086"/>
                  </a:cubicBezTo>
                  <a:lnTo>
                    <a:pt x="19123" y="74086"/>
                  </a:lnTo>
                  <a:cubicBezTo>
                    <a:pt x="18923" y="74236"/>
                    <a:pt x="18722" y="74387"/>
                    <a:pt x="18547" y="74562"/>
                  </a:cubicBezTo>
                  <a:cubicBezTo>
                    <a:pt x="17644" y="75264"/>
                    <a:pt x="16767" y="75966"/>
                    <a:pt x="15865" y="76668"/>
                  </a:cubicBezTo>
                  <a:cubicBezTo>
                    <a:pt x="16692" y="75891"/>
                    <a:pt x="17544" y="75139"/>
                    <a:pt x="18396" y="74387"/>
                  </a:cubicBezTo>
                  <a:cubicBezTo>
                    <a:pt x="18722" y="74111"/>
                    <a:pt x="19048" y="73835"/>
                    <a:pt x="19374" y="73560"/>
                  </a:cubicBezTo>
                  <a:cubicBezTo>
                    <a:pt x="20276" y="71730"/>
                    <a:pt x="21153" y="69926"/>
                    <a:pt x="22055" y="68096"/>
                  </a:cubicBezTo>
                  <a:lnTo>
                    <a:pt x="22055" y="68096"/>
                  </a:lnTo>
                  <a:cubicBezTo>
                    <a:pt x="21629" y="68397"/>
                    <a:pt x="21228" y="68698"/>
                    <a:pt x="20802" y="68973"/>
                  </a:cubicBezTo>
                  <a:cubicBezTo>
                    <a:pt x="19950" y="69550"/>
                    <a:pt x="19073" y="70126"/>
                    <a:pt x="18196" y="70652"/>
                  </a:cubicBezTo>
                  <a:lnTo>
                    <a:pt x="20677" y="68823"/>
                  </a:lnTo>
                  <a:cubicBezTo>
                    <a:pt x="21203" y="68397"/>
                    <a:pt x="21755" y="67996"/>
                    <a:pt x="22306" y="67595"/>
                  </a:cubicBezTo>
                  <a:cubicBezTo>
                    <a:pt x="22481" y="67244"/>
                    <a:pt x="22657" y="66868"/>
                    <a:pt x="22832" y="66517"/>
                  </a:cubicBezTo>
                  <a:lnTo>
                    <a:pt x="22832" y="66517"/>
                  </a:lnTo>
                  <a:cubicBezTo>
                    <a:pt x="22281" y="66843"/>
                    <a:pt x="21755" y="67169"/>
                    <a:pt x="21203" y="67495"/>
                  </a:cubicBezTo>
                  <a:cubicBezTo>
                    <a:pt x="21604" y="66166"/>
                    <a:pt x="22005" y="64838"/>
                    <a:pt x="22456" y="63535"/>
                  </a:cubicBezTo>
                  <a:lnTo>
                    <a:pt x="22456" y="63535"/>
                  </a:lnTo>
                  <a:cubicBezTo>
                    <a:pt x="21905" y="63860"/>
                    <a:pt x="21354" y="64186"/>
                    <a:pt x="20802" y="64487"/>
                  </a:cubicBezTo>
                  <a:cubicBezTo>
                    <a:pt x="21379" y="64086"/>
                    <a:pt x="21955" y="63685"/>
                    <a:pt x="22532" y="63284"/>
                  </a:cubicBezTo>
                  <a:cubicBezTo>
                    <a:pt x="22782" y="62482"/>
                    <a:pt x="23058" y="61680"/>
                    <a:pt x="23334" y="60903"/>
                  </a:cubicBezTo>
                  <a:lnTo>
                    <a:pt x="23334" y="60903"/>
                  </a:lnTo>
                  <a:cubicBezTo>
                    <a:pt x="22657" y="61329"/>
                    <a:pt x="21980" y="61730"/>
                    <a:pt x="21253" y="62106"/>
                  </a:cubicBezTo>
                  <a:cubicBezTo>
                    <a:pt x="22456" y="60226"/>
                    <a:pt x="23710" y="58397"/>
                    <a:pt x="25013" y="56617"/>
                  </a:cubicBezTo>
                  <a:cubicBezTo>
                    <a:pt x="25715" y="54963"/>
                    <a:pt x="26466" y="53359"/>
                    <a:pt x="27319" y="51780"/>
                  </a:cubicBezTo>
                  <a:cubicBezTo>
                    <a:pt x="27519" y="51379"/>
                    <a:pt x="27720" y="51003"/>
                    <a:pt x="27945" y="50627"/>
                  </a:cubicBezTo>
                  <a:lnTo>
                    <a:pt x="27945" y="50627"/>
                  </a:lnTo>
                  <a:cubicBezTo>
                    <a:pt x="27820" y="50702"/>
                    <a:pt x="27669" y="50778"/>
                    <a:pt x="27544" y="50828"/>
                  </a:cubicBezTo>
                  <a:cubicBezTo>
                    <a:pt x="27845" y="50477"/>
                    <a:pt x="28146" y="50101"/>
                    <a:pt x="28446" y="49725"/>
                  </a:cubicBezTo>
                  <a:cubicBezTo>
                    <a:pt x="29800" y="47469"/>
                    <a:pt x="31279" y="45289"/>
                    <a:pt x="32832" y="43184"/>
                  </a:cubicBezTo>
                  <a:lnTo>
                    <a:pt x="32832" y="43184"/>
                  </a:lnTo>
                  <a:cubicBezTo>
                    <a:pt x="32782" y="43209"/>
                    <a:pt x="32732" y="43259"/>
                    <a:pt x="32657" y="43284"/>
                  </a:cubicBezTo>
                  <a:cubicBezTo>
                    <a:pt x="31955" y="43710"/>
                    <a:pt x="31253" y="44136"/>
                    <a:pt x="30527" y="44512"/>
                  </a:cubicBezTo>
                  <a:cubicBezTo>
                    <a:pt x="29800" y="44888"/>
                    <a:pt x="29073" y="45239"/>
                    <a:pt x="28321" y="45540"/>
                  </a:cubicBezTo>
                  <a:lnTo>
                    <a:pt x="30426" y="44311"/>
                  </a:lnTo>
                  <a:cubicBezTo>
                    <a:pt x="31128" y="43910"/>
                    <a:pt x="31830" y="43484"/>
                    <a:pt x="32507" y="43058"/>
                  </a:cubicBezTo>
                  <a:cubicBezTo>
                    <a:pt x="32782" y="42908"/>
                    <a:pt x="33033" y="42733"/>
                    <a:pt x="33284" y="42582"/>
                  </a:cubicBezTo>
                  <a:cubicBezTo>
                    <a:pt x="34612" y="40803"/>
                    <a:pt x="35990" y="39048"/>
                    <a:pt x="37394" y="37294"/>
                  </a:cubicBezTo>
                  <a:lnTo>
                    <a:pt x="37394" y="37294"/>
                  </a:lnTo>
                  <a:cubicBezTo>
                    <a:pt x="36266" y="37946"/>
                    <a:pt x="35113" y="38597"/>
                    <a:pt x="33960" y="39199"/>
                  </a:cubicBezTo>
                  <a:cubicBezTo>
                    <a:pt x="33183" y="39600"/>
                    <a:pt x="32381" y="40001"/>
                    <a:pt x="31579" y="40402"/>
                  </a:cubicBezTo>
                  <a:cubicBezTo>
                    <a:pt x="30777" y="40778"/>
                    <a:pt x="29975" y="41154"/>
                    <a:pt x="29173" y="41504"/>
                  </a:cubicBezTo>
                  <a:cubicBezTo>
                    <a:pt x="29950" y="41103"/>
                    <a:pt x="30752" y="40702"/>
                    <a:pt x="31529" y="40276"/>
                  </a:cubicBezTo>
                  <a:cubicBezTo>
                    <a:pt x="32306" y="39850"/>
                    <a:pt x="33083" y="39449"/>
                    <a:pt x="33860" y="38998"/>
                  </a:cubicBezTo>
                  <a:cubicBezTo>
                    <a:pt x="35163" y="38296"/>
                    <a:pt x="36441" y="37545"/>
                    <a:pt x="37720" y="36793"/>
                  </a:cubicBezTo>
                  <a:cubicBezTo>
                    <a:pt x="39223" y="34412"/>
                    <a:pt x="40627" y="31956"/>
                    <a:pt x="41980" y="29474"/>
                  </a:cubicBezTo>
                  <a:lnTo>
                    <a:pt x="41980" y="29474"/>
                  </a:lnTo>
                  <a:cubicBezTo>
                    <a:pt x="40702" y="30377"/>
                    <a:pt x="39424" y="31229"/>
                    <a:pt x="38096" y="32056"/>
                  </a:cubicBezTo>
                  <a:cubicBezTo>
                    <a:pt x="37319" y="32507"/>
                    <a:pt x="36542" y="32983"/>
                    <a:pt x="35765" y="33434"/>
                  </a:cubicBezTo>
                  <a:cubicBezTo>
                    <a:pt x="34963" y="33885"/>
                    <a:pt x="34161" y="34311"/>
                    <a:pt x="33359" y="34712"/>
                  </a:cubicBezTo>
                  <a:cubicBezTo>
                    <a:pt x="34136" y="34261"/>
                    <a:pt x="34913" y="33785"/>
                    <a:pt x="35690" y="33309"/>
                  </a:cubicBezTo>
                  <a:cubicBezTo>
                    <a:pt x="36467" y="32833"/>
                    <a:pt x="37218" y="32357"/>
                    <a:pt x="37995" y="31855"/>
                  </a:cubicBezTo>
                  <a:cubicBezTo>
                    <a:pt x="39424" y="30928"/>
                    <a:pt x="40852" y="29950"/>
                    <a:pt x="42256" y="28948"/>
                  </a:cubicBezTo>
                  <a:cubicBezTo>
                    <a:pt x="43233" y="27093"/>
                    <a:pt x="44186" y="25214"/>
                    <a:pt x="45088" y="23309"/>
                  </a:cubicBezTo>
                  <a:lnTo>
                    <a:pt x="45088" y="23309"/>
                  </a:lnTo>
                  <a:cubicBezTo>
                    <a:pt x="42081" y="26091"/>
                    <a:pt x="39073" y="28873"/>
                    <a:pt x="36065" y="31655"/>
                  </a:cubicBezTo>
                  <a:cubicBezTo>
                    <a:pt x="38045" y="28898"/>
                    <a:pt x="39649" y="25940"/>
                    <a:pt x="41003" y="22858"/>
                  </a:cubicBezTo>
                  <a:lnTo>
                    <a:pt x="41003" y="22858"/>
                  </a:lnTo>
                  <a:cubicBezTo>
                    <a:pt x="40025" y="23309"/>
                    <a:pt x="39048" y="23710"/>
                    <a:pt x="38045" y="24061"/>
                  </a:cubicBezTo>
                  <a:cubicBezTo>
                    <a:pt x="39073" y="23610"/>
                    <a:pt x="40101" y="23108"/>
                    <a:pt x="41103" y="22582"/>
                  </a:cubicBezTo>
                  <a:cubicBezTo>
                    <a:pt x="44136" y="15464"/>
                    <a:pt x="45740" y="7645"/>
                    <a:pt x="47269"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9" name="Google Shape;1189;p74"/>
            <p:cNvSpPr/>
            <p:nvPr/>
          </p:nvSpPr>
          <p:spPr>
            <a:xfrm flipH="1">
              <a:off x="4916937" y="1999565"/>
              <a:ext cx="633738" cy="1892145"/>
            </a:xfrm>
            <a:custGeom>
              <a:avLst/>
              <a:gdLst/>
              <a:ahLst/>
              <a:cxnLst/>
              <a:rect l="l" t="t" r="r" b="b"/>
              <a:pathLst>
                <a:path w="42207" h="126017" extrusionOk="0">
                  <a:moveTo>
                    <a:pt x="42206" y="0"/>
                  </a:moveTo>
                  <a:lnTo>
                    <a:pt x="42206" y="0"/>
                  </a:lnTo>
                  <a:cubicBezTo>
                    <a:pt x="36342" y="8271"/>
                    <a:pt x="31229" y="17093"/>
                    <a:pt x="26818" y="26266"/>
                  </a:cubicBezTo>
                  <a:cubicBezTo>
                    <a:pt x="22382" y="35414"/>
                    <a:pt x="18647" y="44913"/>
                    <a:pt x="15489" y="54562"/>
                  </a:cubicBezTo>
                  <a:cubicBezTo>
                    <a:pt x="12306" y="64236"/>
                    <a:pt x="9675" y="74086"/>
                    <a:pt x="7469" y="84011"/>
                  </a:cubicBezTo>
                  <a:cubicBezTo>
                    <a:pt x="5239" y="93936"/>
                    <a:pt x="1554" y="115966"/>
                    <a:pt x="1" y="126016"/>
                  </a:cubicBezTo>
                  <a:lnTo>
                    <a:pt x="3033" y="120151"/>
                  </a:lnTo>
                  <a:cubicBezTo>
                    <a:pt x="4412" y="110101"/>
                    <a:pt x="6818" y="94236"/>
                    <a:pt x="8873" y="84312"/>
                  </a:cubicBezTo>
                  <a:cubicBezTo>
                    <a:pt x="10928" y="74387"/>
                    <a:pt x="13384" y="64537"/>
                    <a:pt x="16392" y="54863"/>
                  </a:cubicBezTo>
                  <a:cubicBezTo>
                    <a:pt x="19424" y="45189"/>
                    <a:pt x="22983" y="35665"/>
                    <a:pt x="27244" y="26467"/>
                  </a:cubicBezTo>
                  <a:cubicBezTo>
                    <a:pt x="31505" y="17269"/>
                    <a:pt x="36467" y="8371"/>
                    <a:pt x="42206"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0" name="Google Shape;1190;p74"/>
            <p:cNvSpPr/>
            <p:nvPr/>
          </p:nvSpPr>
          <p:spPr>
            <a:xfrm flipH="1">
              <a:off x="4919580" y="1986021"/>
              <a:ext cx="633723" cy="1892130"/>
            </a:xfrm>
            <a:custGeom>
              <a:avLst/>
              <a:gdLst/>
              <a:ahLst/>
              <a:cxnLst/>
              <a:rect l="l" t="t" r="r" b="b"/>
              <a:pathLst>
                <a:path w="42206" h="126016" extrusionOk="0">
                  <a:moveTo>
                    <a:pt x="42206" y="0"/>
                  </a:moveTo>
                  <a:lnTo>
                    <a:pt x="42206" y="0"/>
                  </a:lnTo>
                  <a:cubicBezTo>
                    <a:pt x="36341" y="8296"/>
                    <a:pt x="31228" y="17118"/>
                    <a:pt x="26817" y="26266"/>
                  </a:cubicBezTo>
                  <a:cubicBezTo>
                    <a:pt x="22381" y="35439"/>
                    <a:pt x="18672" y="44913"/>
                    <a:pt x="15489" y="54587"/>
                  </a:cubicBezTo>
                  <a:cubicBezTo>
                    <a:pt x="12306" y="64236"/>
                    <a:pt x="9674" y="74086"/>
                    <a:pt x="7469" y="84011"/>
                  </a:cubicBezTo>
                  <a:cubicBezTo>
                    <a:pt x="5238" y="93935"/>
                    <a:pt x="1554" y="115966"/>
                    <a:pt x="0" y="126016"/>
                  </a:cubicBezTo>
                  <a:lnTo>
                    <a:pt x="3033" y="120151"/>
                  </a:lnTo>
                  <a:cubicBezTo>
                    <a:pt x="4411" y="110126"/>
                    <a:pt x="6817" y="94236"/>
                    <a:pt x="8872" y="84311"/>
                  </a:cubicBezTo>
                  <a:cubicBezTo>
                    <a:pt x="10928" y="74386"/>
                    <a:pt x="13384" y="64562"/>
                    <a:pt x="16391" y="54862"/>
                  </a:cubicBezTo>
                  <a:cubicBezTo>
                    <a:pt x="19424" y="45188"/>
                    <a:pt x="22983" y="35689"/>
                    <a:pt x="27243" y="26466"/>
                  </a:cubicBezTo>
                  <a:cubicBezTo>
                    <a:pt x="31504" y="17268"/>
                    <a:pt x="36466" y="8371"/>
                    <a:pt x="42206"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1" name="Google Shape;1191;p74"/>
            <p:cNvSpPr/>
            <p:nvPr/>
          </p:nvSpPr>
          <p:spPr>
            <a:xfrm flipH="1">
              <a:off x="5263889" y="2228753"/>
              <a:ext cx="32372" cy="380855"/>
            </a:xfrm>
            <a:custGeom>
              <a:avLst/>
              <a:gdLst/>
              <a:ahLst/>
              <a:cxnLst/>
              <a:rect l="l" t="t" r="r" b="b"/>
              <a:pathLst>
                <a:path w="2156" h="25365" extrusionOk="0">
                  <a:moveTo>
                    <a:pt x="2155" y="1"/>
                  </a:moveTo>
                  <a:lnTo>
                    <a:pt x="1704" y="1554"/>
                  </a:lnTo>
                  <a:lnTo>
                    <a:pt x="1303" y="3108"/>
                  </a:lnTo>
                  <a:lnTo>
                    <a:pt x="977" y="4662"/>
                  </a:lnTo>
                  <a:lnTo>
                    <a:pt x="677" y="6241"/>
                  </a:lnTo>
                  <a:cubicBezTo>
                    <a:pt x="326" y="8372"/>
                    <a:pt x="125" y="10502"/>
                    <a:pt x="50" y="12632"/>
                  </a:cubicBezTo>
                  <a:cubicBezTo>
                    <a:pt x="0" y="14788"/>
                    <a:pt x="50" y="16918"/>
                    <a:pt x="276" y="19048"/>
                  </a:cubicBezTo>
                  <a:lnTo>
                    <a:pt x="451" y="20652"/>
                  </a:lnTo>
                  <a:lnTo>
                    <a:pt x="677" y="22231"/>
                  </a:lnTo>
                  <a:lnTo>
                    <a:pt x="977" y="23810"/>
                  </a:lnTo>
                  <a:lnTo>
                    <a:pt x="1303" y="25364"/>
                  </a:lnTo>
                  <a:lnTo>
                    <a:pt x="1028" y="23785"/>
                  </a:lnTo>
                  <a:lnTo>
                    <a:pt x="802" y="22206"/>
                  </a:lnTo>
                  <a:lnTo>
                    <a:pt x="627" y="20627"/>
                  </a:lnTo>
                  <a:lnTo>
                    <a:pt x="476" y="19023"/>
                  </a:lnTo>
                  <a:cubicBezTo>
                    <a:pt x="301" y="16918"/>
                    <a:pt x="251" y="14788"/>
                    <a:pt x="326" y="12657"/>
                  </a:cubicBezTo>
                  <a:cubicBezTo>
                    <a:pt x="401" y="10527"/>
                    <a:pt x="602" y="8397"/>
                    <a:pt x="902" y="6291"/>
                  </a:cubicBezTo>
                  <a:lnTo>
                    <a:pt x="1153" y="4712"/>
                  </a:lnTo>
                  <a:lnTo>
                    <a:pt x="1429" y="3133"/>
                  </a:lnTo>
                  <a:lnTo>
                    <a:pt x="1779" y="1580"/>
                  </a:lnTo>
                  <a:lnTo>
                    <a:pt x="2155" y="1"/>
                  </a:ln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2" name="Google Shape;1192;p74"/>
            <p:cNvSpPr/>
            <p:nvPr/>
          </p:nvSpPr>
          <p:spPr>
            <a:xfrm flipH="1">
              <a:off x="5205928" y="2116224"/>
              <a:ext cx="44805" cy="371066"/>
            </a:xfrm>
            <a:custGeom>
              <a:avLst/>
              <a:gdLst/>
              <a:ahLst/>
              <a:cxnLst/>
              <a:rect l="l" t="t" r="r" b="b"/>
              <a:pathLst>
                <a:path w="2984" h="24713" extrusionOk="0">
                  <a:moveTo>
                    <a:pt x="2983" y="1"/>
                  </a:moveTo>
                  <a:lnTo>
                    <a:pt x="2457" y="1479"/>
                  </a:lnTo>
                  <a:lnTo>
                    <a:pt x="2006" y="2983"/>
                  </a:lnTo>
                  <a:lnTo>
                    <a:pt x="1605" y="4487"/>
                  </a:lnTo>
                  <a:lnTo>
                    <a:pt x="1229" y="6016"/>
                  </a:lnTo>
                  <a:cubicBezTo>
                    <a:pt x="778" y="8071"/>
                    <a:pt x="477" y="10126"/>
                    <a:pt x="251" y="12231"/>
                  </a:cubicBezTo>
                  <a:cubicBezTo>
                    <a:pt x="76" y="14312"/>
                    <a:pt x="1" y="16392"/>
                    <a:pt x="76" y="18497"/>
                  </a:cubicBezTo>
                  <a:lnTo>
                    <a:pt x="151" y="20051"/>
                  </a:lnTo>
                  <a:lnTo>
                    <a:pt x="276" y="21630"/>
                  </a:lnTo>
                  <a:lnTo>
                    <a:pt x="452" y="23184"/>
                  </a:lnTo>
                  <a:lnTo>
                    <a:pt x="677" y="24713"/>
                  </a:lnTo>
                  <a:lnTo>
                    <a:pt x="527" y="23159"/>
                  </a:lnTo>
                  <a:lnTo>
                    <a:pt x="402" y="21605"/>
                  </a:lnTo>
                  <a:lnTo>
                    <a:pt x="326" y="20051"/>
                  </a:lnTo>
                  <a:lnTo>
                    <a:pt x="276" y="18472"/>
                  </a:lnTo>
                  <a:cubicBezTo>
                    <a:pt x="251" y="16392"/>
                    <a:pt x="326" y="14312"/>
                    <a:pt x="527" y="12256"/>
                  </a:cubicBezTo>
                  <a:cubicBezTo>
                    <a:pt x="727" y="10176"/>
                    <a:pt x="1028" y="8121"/>
                    <a:pt x="1429" y="6066"/>
                  </a:cubicBezTo>
                  <a:lnTo>
                    <a:pt x="1755" y="4537"/>
                  </a:lnTo>
                  <a:lnTo>
                    <a:pt x="2131" y="3008"/>
                  </a:lnTo>
                  <a:lnTo>
                    <a:pt x="2532" y="1505"/>
                  </a:lnTo>
                  <a:lnTo>
                    <a:pt x="2983" y="1"/>
                  </a:ln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3" name="Google Shape;1193;p74"/>
            <p:cNvSpPr/>
            <p:nvPr/>
          </p:nvSpPr>
          <p:spPr>
            <a:xfrm flipH="1">
              <a:off x="5133670" y="2071446"/>
              <a:ext cx="11682" cy="223543"/>
            </a:xfrm>
            <a:custGeom>
              <a:avLst/>
              <a:gdLst/>
              <a:ahLst/>
              <a:cxnLst/>
              <a:rect l="l" t="t" r="r" b="b"/>
              <a:pathLst>
                <a:path w="778" h="14888" extrusionOk="0">
                  <a:moveTo>
                    <a:pt x="777" y="0"/>
                  </a:moveTo>
                  <a:cubicBezTo>
                    <a:pt x="552" y="1228"/>
                    <a:pt x="376" y="2456"/>
                    <a:pt x="251" y="3710"/>
                  </a:cubicBezTo>
                  <a:cubicBezTo>
                    <a:pt x="126" y="4938"/>
                    <a:pt x="75" y="6191"/>
                    <a:pt x="25" y="7444"/>
                  </a:cubicBezTo>
                  <a:cubicBezTo>
                    <a:pt x="0" y="8672"/>
                    <a:pt x="0" y="9925"/>
                    <a:pt x="75" y="11178"/>
                  </a:cubicBezTo>
                  <a:cubicBezTo>
                    <a:pt x="151" y="12406"/>
                    <a:pt x="251" y="13660"/>
                    <a:pt x="401" y="14888"/>
                  </a:cubicBezTo>
                  <a:cubicBezTo>
                    <a:pt x="351" y="13660"/>
                    <a:pt x="301" y="12406"/>
                    <a:pt x="276" y="11153"/>
                  </a:cubicBezTo>
                  <a:cubicBezTo>
                    <a:pt x="276" y="9925"/>
                    <a:pt x="251" y="8672"/>
                    <a:pt x="301" y="7444"/>
                  </a:cubicBezTo>
                  <a:cubicBezTo>
                    <a:pt x="326" y="6191"/>
                    <a:pt x="401" y="4963"/>
                    <a:pt x="476" y="3710"/>
                  </a:cubicBezTo>
                  <a:cubicBezTo>
                    <a:pt x="552" y="2482"/>
                    <a:pt x="677" y="1253"/>
                    <a:pt x="777" y="0"/>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4" name="Google Shape;1194;p74"/>
            <p:cNvSpPr/>
            <p:nvPr/>
          </p:nvSpPr>
          <p:spPr>
            <a:xfrm flipH="1">
              <a:off x="5094914" y="2069945"/>
              <a:ext cx="12808" cy="179895"/>
            </a:xfrm>
            <a:custGeom>
              <a:avLst/>
              <a:gdLst/>
              <a:ahLst/>
              <a:cxnLst/>
              <a:rect l="l" t="t" r="r" b="b"/>
              <a:pathLst>
                <a:path w="853" h="11981" extrusionOk="0">
                  <a:moveTo>
                    <a:pt x="853" y="0"/>
                  </a:moveTo>
                  <a:lnTo>
                    <a:pt x="853" y="0"/>
                  </a:lnTo>
                  <a:cubicBezTo>
                    <a:pt x="652" y="977"/>
                    <a:pt x="502" y="1955"/>
                    <a:pt x="376" y="2957"/>
                  </a:cubicBezTo>
                  <a:cubicBezTo>
                    <a:pt x="251" y="3960"/>
                    <a:pt x="176" y="4962"/>
                    <a:pt x="101" y="5965"/>
                  </a:cubicBezTo>
                  <a:cubicBezTo>
                    <a:pt x="51" y="6968"/>
                    <a:pt x="0" y="7970"/>
                    <a:pt x="26" y="8973"/>
                  </a:cubicBezTo>
                  <a:cubicBezTo>
                    <a:pt x="26" y="9975"/>
                    <a:pt x="76" y="10978"/>
                    <a:pt x="151" y="11980"/>
                  </a:cubicBezTo>
                  <a:cubicBezTo>
                    <a:pt x="176" y="10978"/>
                    <a:pt x="201" y="9975"/>
                    <a:pt x="226" y="8973"/>
                  </a:cubicBezTo>
                  <a:cubicBezTo>
                    <a:pt x="276" y="7970"/>
                    <a:pt x="301" y="6968"/>
                    <a:pt x="376" y="5990"/>
                  </a:cubicBezTo>
                  <a:cubicBezTo>
                    <a:pt x="427" y="4988"/>
                    <a:pt x="502" y="3985"/>
                    <a:pt x="577" y="2983"/>
                  </a:cubicBezTo>
                  <a:cubicBezTo>
                    <a:pt x="677" y="1980"/>
                    <a:pt x="777" y="977"/>
                    <a:pt x="853" y="0"/>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5" name="Google Shape;1195;p74"/>
            <p:cNvSpPr/>
            <p:nvPr/>
          </p:nvSpPr>
          <p:spPr>
            <a:xfrm flipH="1">
              <a:off x="4926694" y="1803862"/>
              <a:ext cx="63604" cy="270210"/>
            </a:xfrm>
            <a:custGeom>
              <a:avLst/>
              <a:gdLst/>
              <a:ahLst/>
              <a:cxnLst/>
              <a:rect l="l" t="t" r="r" b="b"/>
              <a:pathLst>
                <a:path w="4236" h="17996" extrusionOk="0">
                  <a:moveTo>
                    <a:pt x="4236" y="1"/>
                  </a:moveTo>
                  <a:lnTo>
                    <a:pt x="4236" y="1"/>
                  </a:lnTo>
                  <a:cubicBezTo>
                    <a:pt x="3759" y="1479"/>
                    <a:pt x="3308" y="2958"/>
                    <a:pt x="2882" y="4437"/>
                  </a:cubicBezTo>
                  <a:cubicBezTo>
                    <a:pt x="2456" y="5915"/>
                    <a:pt x="2080" y="7419"/>
                    <a:pt x="1729" y="8898"/>
                  </a:cubicBezTo>
                  <a:cubicBezTo>
                    <a:pt x="1379" y="10402"/>
                    <a:pt x="1053" y="11905"/>
                    <a:pt x="752" y="13434"/>
                  </a:cubicBezTo>
                  <a:cubicBezTo>
                    <a:pt x="451" y="14938"/>
                    <a:pt x="201" y="16467"/>
                    <a:pt x="0" y="17996"/>
                  </a:cubicBezTo>
                  <a:lnTo>
                    <a:pt x="952" y="13484"/>
                  </a:lnTo>
                  <a:cubicBezTo>
                    <a:pt x="1303" y="11981"/>
                    <a:pt x="1629" y="10477"/>
                    <a:pt x="1980" y="8973"/>
                  </a:cubicBezTo>
                  <a:cubicBezTo>
                    <a:pt x="2331" y="7469"/>
                    <a:pt x="2707" y="5991"/>
                    <a:pt x="3083" y="4487"/>
                  </a:cubicBezTo>
                  <a:lnTo>
                    <a:pt x="4236" y="1"/>
                  </a:ln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6" name="Google Shape;1196;p74"/>
            <p:cNvSpPr/>
            <p:nvPr/>
          </p:nvSpPr>
          <p:spPr>
            <a:xfrm flipH="1">
              <a:off x="4810023" y="1827948"/>
              <a:ext cx="91847" cy="151667"/>
            </a:xfrm>
            <a:custGeom>
              <a:avLst/>
              <a:gdLst/>
              <a:ahLst/>
              <a:cxnLst/>
              <a:rect l="l" t="t" r="r" b="b"/>
              <a:pathLst>
                <a:path w="6117" h="10101" extrusionOk="0">
                  <a:moveTo>
                    <a:pt x="6116" y="1"/>
                  </a:moveTo>
                  <a:cubicBezTo>
                    <a:pt x="5565" y="803"/>
                    <a:pt x="5013" y="1630"/>
                    <a:pt x="4487" y="2457"/>
                  </a:cubicBezTo>
                  <a:cubicBezTo>
                    <a:pt x="3961" y="3284"/>
                    <a:pt x="3459" y="4136"/>
                    <a:pt x="2933" y="4988"/>
                  </a:cubicBezTo>
                  <a:cubicBezTo>
                    <a:pt x="2457" y="5815"/>
                    <a:pt x="1931" y="6667"/>
                    <a:pt x="1454" y="7520"/>
                  </a:cubicBezTo>
                  <a:cubicBezTo>
                    <a:pt x="953" y="8372"/>
                    <a:pt x="477" y="9224"/>
                    <a:pt x="1" y="10101"/>
                  </a:cubicBezTo>
                  <a:cubicBezTo>
                    <a:pt x="577" y="9299"/>
                    <a:pt x="1104" y="8472"/>
                    <a:pt x="1630" y="7645"/>
                  </a:cubicBezTo>
                  <a:cubicBezTo>
                    <a:pt x="2156" y="6793"/>
                    <a:pt x="2657" y="5966"/>
                    <a:pt x="3184" y="5113"/>
                  </a:cubicBezTo>
                  <a:cubicBezTo>
                    <a:pt x="3685" y="4261"/>
                    <a:pt x="4186" y="3434"/>
                    <a:pt x="4688" y="2582"/>
                  </a:cubicBezTo>
                  <a:cubicBezTo>
                    <a:pt x="5164" y="1730"/>
                    <a:pt x="5665" y="853"/>
                    <a:pt x="6116"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7" name="Google Shape;1197;p74"/>
            <p:cNvSpPr/>
            <p:nvPr/>
          </p:nvSpPr>
          <p:spPr>
            <a:xfrm flipH="1">
              <a:off x="4748686" y="1901706"/>
              <a:ext cx="153934" cy="157703"/>
            </a:xfrm>
            <a:custGeom>
              <a:avLst/>
              <a:gdLst/>
              <a:ahLst/>
              <a:cxnLst/>
              <a:rect l="l" t="t" r="r" b="b"/>
              <a:pathLst>
                <a:path w="10252" h="10503" extrusionOk="0">
                  <a:moveTo>
                    <a:pt x="10251" y="1"/>
                  </a:moveTo>
                  <a:lnTo>
                    <a:pt x="10251" y="1"/>
                  </a:lnTo>
                  <a:cubicBezTo>
                    <a:pt x="9424" y="903"/>
                    <a:pt x="8597" y="1806"/>
                    <a:pt x="7770" y="2708"/>
                  </a:cubicBezTo>
                  <a:cubicBezTo>
                    <a:pt x="6943" y="3585"/>
                    <a:pt x="6091" y="4487"/>
                    <a:pt x="5239" y="5339"/>
                  </a:cubicBezTo>
                  <a:cubicBezTo>
                    <a:pt x="4387" y="6242"/>
                    <a:pt x="3509" y="7094"/>
                    <a:pt x="2657" y="7946"/>
                  </a:cubicBezTo>
                  <a:cubicBezTo>
                    <a:pt x="1780" y="8823"/>
                    <a:pt x="878" y="9650"/>
                    <a:pt x="1" y="10502"/>
                  </a:cubicBezTo>
                  <a:cubicBezTo>
                    <a:pt x="953" y="9750"/>
                    <a:pt x="1880" y="8923"/>
                    <a:pt x="2783" y="8096"/>
                  </a:cubicBezTo>
                  <a:cubicBezTo>
                    <a:pt x="3685" y="7269"/>
                    <a:pt x="4562" y="6417"/>
                    <a:pt x="5439" y="5540"/>
                  </a:cubicBezTo>
                  <a:cubicBezTo>
                    <a:pt x="6291" y="4663"/>
                    <a:pt x="7119" y="3760"/>
                    <a:pt x="7921" y="2833"/>
                  </a:cubicBezTo>
                  <a:cubicBezTo>
                    <a:pt x="8723" y="1906"/>
                    <a:pt x="9525" y="978"/>
                    <a:pt x="10251"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8" name="Google Shape;1198;p74"/>
            <p:cNvSpPr/>
            <p:nvPr/>
          </p:nvSpPr>
          <p:spPr>
            <a:xfrm flipH="1">
              <a:off x="4775042" y="2007839"/>
              <a:ext cx="200961" cy="138123"/>
            </a:xfrm>
            <a:custGeom>
              <a:avLst/>
              <a:gdLst/>
              <a:ahLst/>
              <a:cxnLst/>
              <a:rect l="l" t="t" r="r" b="b"/>
              <a:pathLst>
                <a:path w="13384" h="9199" extrusionOk="0">
                  <a:moveTo>
                    <a:pt x="13384" y="1"/>
                  </a:moveTo>
                  <a:cubicBezTo>
                    <a:pt x="12432" y="978"/>
                    <a:pt x="11429" y="1905"/>
                    <a:pt x="10402" y="2783"/>
                  </a:cubicBezTo>
                  <a:cubicBezTo>
                    <a:pt x="9349" y="3660"/>
                    <a:pt x="8271" y="4512"/>
                    <a:pt x="7143" y="5264"/>
                  </a:cubicBezTo>
                  <a:cubicBezTo>
                    <a:pt x="6041" y="6041"/>
                    <a:pt x="4863" y="6743"/>
                    <a:pt x="3660" y="7394"/>
                  </a:cubicBezTo>
                  <a:cubicBezTo>
                    <a:pt x="2482" y="8046"/>
                    <a:pt x="1254" y="8647"/>
                    <a:pt x="0" y="9199"/>
                  </a:cubicBezTo>
                  <a:cubicBezTo>
                    <a:pt x="1279" y="8748"/>
                    <a:pt x="2557" y="8196"/>
                    <a:pt x="3760" y="7595"/>
                  </a:cubicBezTo>
                  <a:cubicBezTo>
                    <a:pt x="4988" y="6968"/>
                    <a:pt x="6166" y="6266"/>
                    <a:pt x="7294" y="5489"/>
                  </a:cubicBezTo>
                  <a:cubicBezTo>
                    <a:pt x="8422" y="4712"/>
                    <a:pt x="9524" y="3860"/>
                    <a:pt x="10527" y="2958"/>
                  </a:cubicBezTo>
                  <a:cubicBezTo>
                    <a:pt x="11554" y="2031"/>
                    <a:pt x="12507" y="1053"/>
                    <a:pt x="13384"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9" name="Google Shape;1199;p74"/>
            <p:cNvSpPr/>
            <p:nvPr/>
          </p:nvSpPr>
          <p:spPr>
            <a:xfrm flipH="1">
              <a:off x="4782569" y="2115098"/>
              <a:ext cx="263814" cy="190811"/>
            </a:xfrm>
            <a:custGeom>
              <a:avLst/>
              <a:gdLst/>
              <a:ahLst/>
              <a:cxnLst/>
              <a:rect l="l" t="t" r="r" b="b"/>
              <a:pathLst>
                <a:path w="17570" h="12708" extrusionOk="0">
                  <a:moveTo>
                    <a:pt x="17570" y="1"/>
                  </a:moveTo>
                  <a:lnTo>
                    <a:pt x="17570" y="1"/>
                  </a:lnTo>
                  <a:cubicBezTo>
                    <a:pt x="16893" y="602"/>
                    <a:pt x="16216" y="1204"/>
                    <a:pt x="15515" y="1780"/>
                  </a:cubicBezTo>
                  <a:cubicBezTo>
                    <a:pt x="14813" y="2356"/>
                    <a:pt x="14111" y="2933"/>
                    <a:pt x="13409" y="3509"/>
                  </a:cubicBezTo>
                  <a:cubicBezTo>
                    <a:pt x="12006" y="4637"/>
                    <a:pt x="10577" y="5740"/>
                    <a:pt x="9099" y="6793"/>
                  </a:cubicBezTo>
                  <a:cubicBezTo>
                    <a:pt x="7645" y="7870"/>
                    <a:pt x="6141" y="8873"/>
                    <a:pt x="4637" y="9850"/>
                  </a:cubicBezTo>
                  <a:cubicBezTo>
                    <a:pt x="3860" y="10352"/>
                    <a:pt x="3109" y="10828"/>
                    <a:pt x="2332" y="11304"/>
                  </a:cubicBezTo>
                  <a:cubicBezTo>
                    <a:pt x="1555" y="11780"/>
                    <a:pt x="778" y="12256"/>
                    <a:pt x="1" y="12707"/>
                  </a:cubicBezTo>
                  <a:cubicBezTo>
                    <a:pt x="803" y="12306"/>
                    <a:pt x="1605" y="11880"/>
                    <a:pt x="2407" y="11429"/>
                  </a:cubicBezTo>
                  <a:cubicBezTo>
                    <a:pt x="3184" y="10978"/>
                    <a:pt x="3961" y="10502"/>
                    <a:pt x="4738" y="10051"/>
                  </a:cubicBezTo>
                  <a:cubicBezTo>
                    <a:pt x="6291" y="9098"/>
                    <a:pt x="7795" y="8071"/>
                    <a:pt x="9274" y="7018"/>
                  </a:cubicBezTo>
                  <a:cubicBezTo>
                    <a:pt x="10728" y="5940"/>
                    <a:pt x="12156" y="4838"/>
                    <a:pt x="13560" y="3660"/>
                  </a:cubicBezTo>
                  <a:cubicBezTo>
                    <a:pt x="14236" y="3083"/>
                    <a:pt x="14938" y="2482"/>
                    <a:pt x="15590" y="1880"/>
                  </a:cubicBezTo>
                  <a:cubicBezTo>
                    <a:pt x="16266" y="1254"/>
                    <a:pt x="16918" y="627"/>
                    <a:pt x="17570"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0" name="Google Shape;1200;p74"/>
            <p:cNvSpPr/>
            <p:nvPr/>
          </p:nvSpPr>
          <p:spPr>
            <a:xfrm flipH="1">
              <a:off x="4836386" y="2242298"/>
              <a:ext cx="272838" cy="165600"/>
            </a:xfrm>
            <a:custGeom>
              <a:avLst/>
              <a:gdLst/>
              <a:ahLst/>
              <a:cxnLst/>
              <a:rect l="l" t="t" r="r" b="b"/>
              <a:pathLst>
                <a:path w="18171" h="11029" extrusionOk="0">
                  <a:moveTo>
                    <a:pt x="18171" y="1"/>
                  </a:moveTo>
                  <a:lnTo>
                    <a:pt x="18171" y="1"/>
                  </a:lnTo>
                  <a:cubicBezTo>
                    <a:pt x="17444" y="527"/>
                    <a:pt x="16717" y="1028"/>
                    <a:pt x="15965" y="1530"/>
                  </a:cubicBezTo>
                  <a:cubicBezTo>
                    <a:pt x="15238" y="2031"/>
                    <a:pt x="14512" y="2532"/>
                    <a:pt x="13785" y="3008"/>
                  </a:cubicBezTo>
                  <a:cubicBezTo>
                    <a:pt x="12306" y="3986"/>
                    <a:pt x="10802" y="4963"/>
                    <a:pt x="9273" y="5865"/>
                  </a:cubicBezTo>
                  <a:cubicBezTo>
                    <a:pt x="7770" y="6793"/>
                    <a:pt x="6241" y="7670"/>
                    <a:pt x="4687" y="8522"/>
                  </a:cubicBezTo>
                  <a:cubicBezTo>
                    <a:pt x="3910" y="8973"/>
                    <a:pt x="3133" y="9374"/>
                    <a:pt x="2356" y="9800"/>
                  </a:cubicBezTo>
                  <a:cubicBezTo>
                    <a:pt x="1579" y="10226"/>
                    <a:pt x="777" y="10627"/>
                    <a:pt x="0" y="11028"/>
                  </a:cubicBezTo>
                  <a:cubicBezTo>
                    <a:pt x="802" y="10678"/>
                    <a:pt x="1604" y="10302"/>
                    <a:pt x="2406" y="9926"/>
                  </a:cubicBezTo>
                  <a:cubicBezTo>
                    <a:pt x="3208" y="9525"/>
                    <a:pt x="4010" y="9124"/>
                    <a:pt x="4787" y="8723"/>
                  </a:cubicBezTo>
                  <a:cubicBezTo>
                    <a:pt x="6366" y="7896"/>
                    <a:pt x="7895" y="7018"/>
                    <a:pt x="9424" y="6091"/>
                  </a:cubicBezTo>
                  <a:cubicBezTo>
                    <a:pt x="10928" y="5164"/>
                    <a:pt x="12431" y="4211"/>
                    <a:pt x="13885" y="3184"/>
                  </a:cubicBezTo>
                  <a:cubicBezTo>
                    <a:pt x="14612" y="2683"/>
                    <a:pt x="15339" y="2156"/>
                    <a:pt x="16065" y="1630"/>
                  </a:cubicBezTo>
                  <a:cubicBezTo>
                    <a:pt x="16767" y="1104"/>
                    <a:pt x="17469" y="552"/>
                    <a:pt x="18171"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1" name="Google Shape;1201;p74"/>
            <p:cNvSpPr/>
            <p:nvPr/>
          </p:nvSpPr>
          <p:spPr>
            <a:xfrm flipH="1">
              <a:off x="4997453" y="2390956"/>
              <a:ext cx="124564" cy="77537"/>
            </a:xfrm>
            <a:custGeom>
              <a:avLst/>
              <a:gdLst/>
              <a:ahLst/>
              <a:cxnLst/>
              <a:rect l="l" t="t" r="r" b="b"/>
              <a:pathLst>
                <a:path w="8296" h="5164" extrusionOk="0">
                  <a:moveTo>
                    <a:pt x="8296" y="1"/>
                  </a:moveTo>
                  <a:lnTo>
                    <a:pt x="6266" y="1354"/>
                  </a:lnTo>
                  <a:cubicBezTo>
                    <a:pt x="5564" y="1805"/>
                    <a:pt x="4887" y="2256"/>
                    <a:pt x="4186" y="2682"/>
                  </a:cubicBezTo>
                  <a:cubicBezTo>
                    <a:pt x="3509" y="3108"/>
                    <a:pt x="2807" y="3534"/>
                    <a:pt x="2105" y="3935"/>
                  </a:cubicBezTo>
                  <a:lnTo>
                    <a:pt x="0" y="5164"/>
                  </a:lnTo>
                  <a:cubicBezTo>
                    <a:pt x="752" y="4863"/>
                    <a:pt x="1479" y="4512"/>
                    <a:pt x="2206" y="4136"/>
                  </a:cubicBezTo>
                  <a:cubicBezTo>
                    <a:pt x="2932" y="3760"/>
                    <a:pt x="3634" y="3334"/>
                    <a:pt x="4336" y="2908"/>
                  </a:cubicBezTo>
                  <a:cubicBezTo>
                    <a:pt x="5038" y="2457"/>
                    <a:pt x="5714" y="2006"/>
                    <a:pt x="6366" y="1529"/>
                  </a:cubicBezTo>
                  <a:cubicBezTo>
                    <a:pt x="7043" y="1053"/>
                    <a:pt x="7669" y="552"/>
                    <a:pt x="8296"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2" name="Google Shape;1202;p74"/>
            <p:cNvSpPr/>
            <p:nvPr/>
          </p:nvSpPr>
          <p:spPr>
            <a:xfrm flipH="1">
              <a:off x="5089651" y="2653645"/>
              <a:ext cx="145270" cy="99369"/>
            </a:xfrm>
            <a:custGeom>
              <a:avLst/>
              <a:gdLst/>
              <a:ahLst/>
              <a:cxnLst/>
              <a:rect l="l" t="t" r="r" b="b"/>
              <a:pathLst>
                <a:path w="9675" h="6618" extrusionOk="0">
                  <a:moveTo>
                    <a:pt x="9674" y="0"/>
                  </a:moveTo>
                  <a:cubicBezTo>
                    <a:pt x="8847" y="527"/>
                    <a:pt x="8045" y="1078"/>
                    <a:pt x="7243" y="1630"/>
                  </a:cubicBezTo>
                  <a:lnTo>
                    <a:pt x="4812" y="3284"/>
                  </a:lnTo>
                  <a:lnTo>
                    <a:pt x="2406" y="4938"/>
                  </a:lnTo>
                  <a:cubicBezTo>
                    <a:pt x="1604" y="5489"/>
                    <a:pt x="802" y="6041"/>
                    <a:pt x="0" y="6617"/>
                  </a:cubicBezTo>
                  <a:cubicBezTo>
                    <a:pt x="852" y="6141"/>
                    <a:pt x="1705" y="5640"/>
                    <a:pt x="2532" y="5113"/>
                  </a:cubicBezTo>
                  <a:cubicBezTo>
                    <a:pt x="3359" y="4587"/>
                    <a:pt x="4161" y="4061"/>
                    <a:pt x="4988" y="3509"/>
                  </a:cubicBezTo>
                  <a:cubicBezTo>
                    <a:pt x="5790" y="2958"/>
                    <a:pt x="6592" y="2381"/>
                    <a:pt x="7369" y="1805"/>
                  </a:cubicBezTo>
                  <a:cubicBezTo>
                    <a:pt x="8146" y="1229"/>
                    <a:pt x="8923" y="627"/>
                    <a:pt x="9674" y="0"/>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3" name="Google Shape;1203;p74"/>
            <p:cNvSpPr/>
            <p:nvPr/>
          </p:nvSpPr>
          <p:spPr>
            <a:xfrm flipH="1">
              <a:off x="5126906" y="2734175"/>
              <a:ext cx="147162" cy="111411"/>
            </a:xfrm>
            <a:custGeom>
              <a:avLst/>
              <a:gdLst/>
              <a:ahLst/>
              <a:cxnLst/>
              <a:rect l="l" t="t" r="r" b="b"/>
              <a:pathLst>
                <a:path w="9801" h="7420" extrusionOk="0">
                  <a:moveTo>
                    <a:pt x="9800" y="1"/>
                  </a:moveTo>
                  <a:lnTo>
                    <a:pt x="7369" y="1881"/>
                  </a:lnTo>
                  <a:cubicBezTo>
                    <a:pt x="6567" y="2482"/>
                    <a:pt x="5740" y="3134"/>
                    <a:pt x="4938" y="3735"/>
                  </a:cubicBezTo>
                  <a:cubicBezTo>
                    <a:pt x="4111" y="4362"/>
                    <a:pt x="3284" y="4963"/>
                    <a:pt x="2482" y="5590"/>
                  </a:cubicBezTo>
                  <a:lnTo>
                    <a:pt x="1" y="7419"/>
                  </a:lnTo>
                  <a:cubicBezTo>
                    <a:pt x="878" y="6893"/>
                    <a:pt x="1755" y="6317"/>
                    <a:pt x="2607" y="5740"/>
                  </a:cubicBezTo>
                  <a:cubicBezTo>
                    <a:pt x="3434" y="5164"/>
                    <a:pt x="4261" y="4562"/>
                    <a:pt x="5088" y="3961"/>
                  </a:cubicBezTo>
                  <a:cubicBezTo>
                    <a:pt x="5916" y="3334"/>
                    <a:pt x="6718" y="2683"/>
                    <a:pt x="7495" y="2031"/>
                  </a:cubicBezTo>
                  <a:cubicBezTo>
                    <a:pt x="8297" y="1379"/>
                    <a:pt x="9073" y="703"/>
                    <a:pt x="9800"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4" name="Google Shape;1204;p74"/>
            <p:cNvSpPr/>
            <p:nvPr/>
          </p:nvSpPr>
          <p:spPr>
            <a:xfrm flipH="1">
              <a:off x="5151743" y="2804180"/>
              <a:ext cx="157327" cy="131727"/>
            </a:xfrm>
            <a:custGeom>
              <a:avLst/>
              <a:gdLst/>
              <a:ahLst/>
              <a:cxnLst/>
              <a:rect l="l" t="t" r="r" b="b"/>
              <a:pathLst>
                <a:path w="10478" h="8773" extrusionOk="0">
                  <a:moveTo>
                    <a:pt x="10477" y="1"/>
                  </a:moveTo>
                  <a:lnTo>
                    <a:pt x="10477" y="1"/>
                  </a:lnTo>
                  <a:cubicBezTo>
                    <a:pt x="9575" y="677"/>
                    <a:pt x="8673" y="1404"/>
                    <a:pt x="7795" y="2106"/>
                  </a:cubicBezTo>
                  <a:cubicBezTo>
                    <a:pt x="6893" y="2833"/>
                    <a:pt x="6016" y="3559"/>
                    <a:pt x="5139" y="4286"/>
                  </a:cubicBezTo>
                  <a:cubicBezTo>
                    <a:pt x="4287" y="5013"/>
                    <a:pt x="3409" y="5740"/>
                    <a:pt x="2532" y="6492"/>
                  </a:cubicBezTo>
                  <a:cubicBezTo>
                    <a:pt x="1680" y="7244"/>
                    <a:pt x="828" y="7996"/>
                    <a:pt x="1" y="8773"/>
                  </a:cubicBezTo>
                  <a:cubicBezTo>
                    <a:pt x="903" y="8071"/>
                    <a:pt x="1780" y="7369"/>
                    <a:pt x="2683" y="6667"/>
                  </a:cubicBezTo>
                  <a:cubicBezTo>
                    <a:pt x="3560" y="5940"/>
                    <a:pt x="4437" y="5214"/>
                    <a:pt x="5314" y="4487"/>
                  </a:cubicBezTo>
                  <a:cubicBezTo>
                    <a:pt x="6191" y="3760"/>
                    <a:pt x="7069" y="3008"/>
                    <a:pt x="7921" y="2281"/>
                  </a:cubicBezTo>
                  <a:cubicBezTo>
                    <a:pt x="8773" y="1529"/>
                    <a:pt x="9650" y="778"/>
                    <a:pt x="10477"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5" name="Google Shape;1205;p74"/>
            <p:cNvSpPr/>
            <p:nvPr/>
          </p:nvSpPr>
          <p:spPr>
            <a:xfrm flipH="1">
              <a:off x="5220242" y="2985948"/>
              <a:ext cx="111396" cy="106892"/>
            </a:xfrm>
            <a:custGeom>
              <a:avLst/>
              <a:gdLst/>
              <a:ahLst/>
              <a:cxnLst/>
              <a:rect l="l" t="t" r="r" b="b"/>
              <a:pathLst>
                <a:path w="7419" h="7119" extrusionOk="0">
                  <a:moveTo>
                    <a:pt x="7419" y="1"/>
                  </a:moveTo>
                  <a:cubicBezTo>
                    <a:pt x="6767" y="552"/>
                    <a:pt x="6115" y="1129"/>
                    <a:pt x="5489" y="1705"/>
                  </a:cubicBezTo>
                  <a:cubicBezTo>
                    <a:pt x="4862" y="2282"/>
                    <a:pt x="4236" y="2858"/>
                    <a:pt x="3609" y="3460"/>
                  </a:cubicBezTo>
                  <a:cubicBezTo>
                    <a:pt x="3008" y="4061"/>
                    <a:pt x="2381" y="4638"/>
                    <a:pt x="1780" y="5264"/>
                  </a:cubicBezTo>
                  <a:cubicBezTo>
                    <a:pt x="1178" y="5866"/>
                    <a:pt x="577" y="6467"/>
                    <a:pt x="0" y="7119"/>
                  </a:cubicBezTo>
                  <a:cubicBezTo>
                    <a:pt x="652" y="6567"/>
                    <a:pt x="1303" y="5991"/>
                    <a:pt x="1930" y="5414"/>
                  </a:cubicBezTo>
                  <a:cubicBezTo>
                    <a:pt x="2557" y="4838"/>
                    <a:pt x="3183" y="4236"/>
                    <a:pt x="3810" y="3660"/>
                  </a:cubicBezTo>
                  <a:cubicBezTo>
                    <a:pt x="4411" y="3059"/>
                    <a:pt x="5038" y="2457"/>
                    <a:pt x="5639" y="1856"/>
                  </a:cubicBezTo>
                  <a:cubicBezTo>
                    <a:pt x="6241" y="1229"/>
                    <a:pt x="6842" y="627"/>
                    <a:pt x="7419"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6" name="Google Shape;1206;p74"/>
            <p:cNvSpPr/>
            <p:nvPr/>
          </p:nvSpPr>
          <p:spPr>
            <a:xfrm flipH="1">
              <a:off x="5272165" y="3084933"/>
              <a:ext cx="66261" cy="67748"/>
            </a:xfrm>
            <a:custGeom>
              <a:avLst/>
              <a:gdLst/>
              <a:ahLst/>
              <a:cxnLst/>
              <a:rect l="l" t="t" r="r" b="b"/>
              <a:pathLst>
                <a:path w="4413" h="4512" extrusionOk="0">
                  <a:moveTo>
                    <a:pt x="4412" y="0"/>
                  </a:moveTo>
                  <a:lnTo>
                    <a:pt x="4412" y="0"/>
                  </a:lnTo>
                  <a:cubicBezTo>
                    <a:pt x="4011" y="351"/>
                    <a:pt x="3610" y="702"/>
                    <a:pt x="3234" y="1053"/>
                  </a:cubicBezTo>
                  <a:cubicBezTo>
                    <a:pt x="2858" y="1429"/>
                    <a:pt x="2482" y="1805"/>
                    <a:pt x="2106" y="2156"/>
                  </a:cubicBezTo>
                  <a:cubicBezTo>
                    <a:pt x="1755" y="2557"/>
                    <a:pt x="1379" y="2933"/>
                    <a:pt x="1029" y="3309"/>
                  </a:cubicBezTo>
                  <a:cubicBezTo>
                    <a:pt x="678" y="3710"/>
                    <a:pt x="327" y="4111"/>
                    <a:pt x="1" y="4512"/>
                  </a:cubicBezTo>
                  <a:cubicBezTo>
                    <a:pt x="402" y="4186"/>
                    <a:pt x="803" y="3835"/>
                    <a:pt x="1179" y="3459"/>
                  </a:cubicBezTo>
                  <a:cubicBezTo>
                    <a:pt x="1555" y="3108"/>
                    <a:pt x="1931" y="2732"/>
                    <a:pt x="2307" y="2356"/>
                  </a:cubicBezTo>
                  <a:cubicBezTo>
                    <a:pt x="2658" y="1980"/>
                    <a:pt x="3034" y="1604"/>
                    <a:pt x="3384" y="1203"/>
                  </a:cubicBezTo>
                  <a:cubicBezTo>
                    <a:pt x="3735" y="827"/>
                    <a:pt x="4086" y="426"/>
                    <a:pt x="4412" y="0"/>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7" name="Google Shape;1207;p74"/>
            <p:cNvSpPr/>
            <p:nvPr/>
          </p:nvSpPr>
          <p:spPr>
            <a:xfrm flipH="1">
              <a:off x="5181476" y="3093582"/>
              <a:ext cx="183663" cy="168994"/>
            </a:xfrm>
            <a:custGeom>
              <a:avLst/>
              <a:gdLst/>
              <a:ahLst/>
              <a:cxnLst/>
              <a:rect l="l" t="t" r="r" b="b"/>
              <a:pathLst>
                <a:path w="12232" h="11255" extrusionOk="0">
                  <a:moveTo>
                    <a:pt x="12231" y="1"/>
                  </a:moveTo>
                  <a:cubicBezTo>
                    <a:pt x="11179" y="903"/>
                    <a:pt x="10126" y="1805"/>
                    <a:pt x="9098" y="2733"/>
                  </a:cubicBezTo>
                  <a:lnTo>
                    <a:pt x="6016" y="5540"/>
                  </a:lnTo>
                  <a:lnTo>
                    <a:pt x="2983" y="8372"/>
                  </a:lnTo>
                  <a:cubicBezTo>
                    <a:pt x="1980" y="9324"/>
                    <a:pt x="978" y="10277"/>
                    <a:pt x="1" y="11254"/>
                  </a:cubicBezTo>
                  <a:cubicBezTo>
                    <a:pt x="1053" y="10352"/>
                    <a:pt x="2081" y="9450"/>
                    <a:pt x="3133" y="8522"/>
                  </a:cubicBezTo>
                  <a:lnTo>
                    <a:pt x="6216" y="5740"/>
                  </a:lnTo>
                  <a:lnTo>
                    <a:pt x="9249" y="2883"/>
                  </a:lnTo>
                  <a:cubicBezTo>
                    <a:pt x="10251" y="1931"/>
                    <a:pt x="11254" y="978"/>
                    <a:pt x="12231"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8" name="Google Shape;1208;p74"/>
            <p:cNvSpPr/>
            <p:nvPr/>
          </p:nvSpPr>
          <p:spPr>
            <a:xfrm flipH="1">
              <a:off x="5311688" y="3313746"/>
              <a:ext cx="86952" cy="74144"/>
            </a:xfrm>
            <a:custGeom>
              <a:avLst/>
              <a:gdLst/>
              <a:ahLst/>
              <a:cxnLst/>
              <a:rect l="l" t="t" r="r" b="b"/>
              <a:pathLst>
                <a:path w="5791" h="4938" extrusionOk="0">
                  <a:moveTo>
                    <a:pt x="5790" y="1"/>
                  </a:moveTo>
                  <a:cubicBezTo>
                    <a:pt x="5314" y="402"/>
                    <a:pt x="4838" y="828"/>
                    <a:pt x="4337" y="1229"/>
                  </a:cubicBezTo>
                  <a:lnTo>
                    <a:pt x="2883" y="2457"/>
                  </a:lnTo>
                  <a:cubicBezTo>
                    <a:pt x="2432" y="2883"/>
                    <a:pt x="1931" y="3284"/>
                    <a:pt x="1455" y="3685"/>
                  </a:cubicBezTo>
                  <a:cubicBezTo>
                    <a:pt x="978" y="4111"/>
                    <a:pt x="477" y="4512"/>
                    <a:pt x="1" y="4938"/>
                  </a:cubicBezTo>
                  <a:cubicBezTo>
                    <a:pt x="552" y="4612"/>
                    <a:pt x="1079" y="4236"/>
                    <a:pt x="1580" y="3860"/>
                  </a:cubicBezTo>
                  <a:cubicBezTo>
                    <a:pt x="2081" y="3484"/>
                    <a:pt x="2582" y="3083"/>
                    <a:pt x="3084" y="2682"/>
                  </a:cubicBezTo>
                  <a:cubicBezTo>
                    <a:pt x="3560" y="2256"/>
                    <a:pt x="4036" y="1830"/>
                    <a:pt x="4487" y="1379"/>
                  </a:cubicBezTo>
                  <a:cubicBezTo>
                    <a:pt x="4938" y="953"/>
                    <a:pt x="5389" y="477"/>
                    <a:pt x="5790"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9" name="Google Shape;1209;p74"/>
            <p:cNvSpPr/>
            <p:nvPr/>
          </p:nvSpPr>
          <p:spPr>
            <a:xfrm flipH="1">
              <a:off x="5210831" y="3285140"/>
              <a:ext cx="171997" cy="133618"/>
            </a:xfrm>
            <a:custGeom>
              <a:avLst/>
              <a:gdLst/>
              <a:ahLst/>
              <a:cxnLst/>
              <a:rect l="l" t="t" r="r" b="b"/>
              <a:pathLst>
                <a:path w="11455" h="8899" extrusionOk="0">
                  <a:moveTo>
                    <a:pt x="11454" y="1"/>
                  </a:moveTo>
                  <a:lnTo>
                    <a:pt x="11454" y="1"/>
                  </a:lnTo>
                  <a:cubicBezTo>
                    <a:pt x="10527" y="778"/>
                    <a:pt x="9600" y="1555"/>
                    <a:pt x="8672" y="2332"/>
                  </a:cubicBezTo>
                  <a:cubicBezTo>
                    <a:pt x="7745" y="3084"/>
                    <a:pt x="6793" y="3860"/>
                    <a:pt x="5840" y="4587"/>
                  </a:cubicBezTo>
                  <a:cubicBezTo>
                    <a:pt x="4888" y="5339"/>
                    <a:pt x="3910" y="6066"/>
                    <a:pt x="2958" y="6768"/>
                  </a:cubicBezTo>
                  <a:cubicBezTo>
                    <a:pt x="1981" y="7495"/>
                    <a:pt x="1003" y="8196"/>
                    <a:pt x="1" y="8898"/>
                  </a:cubicBezTo>
                  <a:cubicBezTo>
                    <a:pt x="1053" y="8297"/>
                    <a:pt x="2081" y="7645"/>
                    <a:pt x="3083" y="6943"/>
                  </a:cubicBezTo>
                  <a:cubicBezTo>
                    <a:pt x="4086" y="6267"/>
                    <a:pt x="5038" y="5540"/>
                    <a:pt x="6016" y="4813"/>
                  </a:cubicBezTo>
                  <a:cubicBezTo>
                    <a:pt x="6968" y="4061"/>
                    <a:pt x="7895" y="3284"/>
                    <a:pt x="8798" y="2482"/>
                  </a:cubicBezTo>
                  <a:cubicBezTo>
                    <a:pt x="9725" y="1680"/>
                    <a:pt x="10602" y="853"/>
                    <a:pt x="11454"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0" name="Google Shape;1210;p74"/>
            <p:cNvSpPr/>
            <p:nvPr/>
          </p:nvSpPr>
          <p:spPr>
            <a:xfrm flipH="1">
              <a:off x="5320348" y="2555035"/>
              <a:ext cx="25976" cy="155435"/>
            </a:xfrm>
            <a:custGeom>
              <a:avLst/>
              <a:gdLst/>
              <a:ahLst/>
              <a:cxnLst/>
              <a:rect l="l" t="t" r="r" b="b"/>
              <a:pathLst>
                <a:path w="1730" h="10352" extrusionOk="0">
                  <a:moveTo>
                    <a:pt x="1" y="1"/>
                  </a:moveTo>
                  <a:cubicBezTo>
                    <a:pt x="1" y="878"/>
                    <a:pt x="51" y="1755"/>
                    <a:pt x="126" y="2633"/>
                  </a:cubicBezTo>
                  <a:cubicBezTo>
                    <a:pt x="201" y="3510"/>
                    <a:pt x="326" y="4362"/>
                    <a:pt x="452" y="5239"/>
                  </a:cubicBezTo>
                  <a:cubicBezTo>
                    <a:pt x="602" y="6116"/>
                    <a:pt x="778" y="6968"/>
                    <a:pt x="978" y="7821"/>
                  </a:cubicBezTo>
                  <a:cubicBezTo>
                    <a:pt x="1204" y="8673"/>
                    <a:pt x="1454" y="9525"/>
                    <a:pt x="1730" y="10352"/>
                  </a:cubicBezTo>
                  <a:cubicBezTo>
                    <a:pt x="1555" y="9475"/>
                    <a:pt x="1354" y="8623"/>
                    <a:pt x="1204" y="7770"/>
                  </a:cubicBezTo>
                  <a:cubicBezTo>
                    <a:pt x="1028" y="6918"/>
                    <a:pt x="853" y="6066"/>
                    <a:pt x="727" y="5189"/>
                  </a:cubicBezTo>
                  <a:cubicBezTo>
                    <a:pt x="577" y="4337"/>
                    <a:pt x="452" y="3460"/>
                    <a:pt x="326" y="2608"/>
                  </a:cubicBezTo>
                  <a:cubicBezTo>
                    <a:pt x="201" y="1730"/>
                    <a:pt x="101" y="878"/>
                    <a:pt x="1"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1" name="Google Shape;1211;p74"/>
            <p:cNvSpPr/>
            <p:nvPr/>
          </p:nvSpPr>
          <p:spPr>
            <a:xfrm flipH="1">
              <a:off x="5387711" y="2693542"/>
              <a:ext cx="54955" cy="184399"/>
            </a:xfrm>
            <a:custGeom>
              <a:avLst/>
              <a:gdLst/>
              <a:ahLst/>
              <a:cxnLst/>
              <a:rect l="l" t="t" r="r" b="b"/>
              <a:pathLst>
                <a:path w="3660" h="12281" extrusionOk="0">
                  <a:moveTo>
                    <a:pt x="1" y="0"/>
                  </a:moveTo>
                  <a:cubicBezTo>
                    <a:pt x="126" y="1053"/>
                    <a:pt x="276" y="2130"/>
                    <a:pt x="452" y="3183"/>
                  </a:cubicBezTo>
                  <a:cubicBezTo>
                    <a:pt x="652" y="4236"/>
                    <a:pt x="878" y="5288"/>
                    <a:pt x="1153" y="6341"/>
                  </a:cubicBezTo>
                  <a:cubicBezTo>
                    <a:pt x="1429" y="7394"/>
                    <a:pt x="1755" y="8421"/>
                    <a:pt x="2156" y="9424"/>
                  </a:cubicBezTo>
                  <a:cubicBezTo>
                    <a:pt x="2582" y="10401"/>
                    <a:pt x="3058" y="11379"/>
                    <a:pt x="3660" y="12281"/>
                  </a:cubicBezTo>
                  <a:cubicBezTo>
                    <a:pt x="3159" y="11328"/>
                    <a:pt x="2732" y="10351"/>
                    <a:pt x="2356" y="9323"/>
                  </a:cubicBezTo>
                  <a:cubicBezTo>
                    <a:pt x="2006" y="8321"/>
                    <a:pt x="1680" y="7318"/>
                    <a:pt x="1404" y="6266"/>
                  </a:cubicBezTo>
                  <a:cubicBezTo>
                    <a:pt x="1128" y="5238"/>
                    <a:pt x="903" y="4186"/>
                    <a:pt x="677" y="3133"/>
                  </a:cubicBezTo>
                  <a:lnTo>
                    <a:pt x="1" y="0"/>
                  </a:ln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2" name="Google Shape;1212;p74"/>
            <p:cNvSpPr/>
            <p:nvPr/>
          </p:nvSpPr>
          <p:spPr>
            <a:xfrm flipH="1">
              <a:off x="5450928" y="2670207"/>
              <a:ext cx="48183" cy="331546"/>
            </a:xfrm>
            <a:custGeom>
              <a:avLst/>
              <a:gdLst/>
              <a:ahLst/>
              <a:cxnLst/>
              <a:rect l="l" t="t" r="r" b="b"/>
              <a:pathLst>
                <a:path w="3209" h="22081" extrusionOk="0">
                  <a:moveTo>
                    <a:pt x="602" y="0"/>
                  </a:moveTo>
                  <a:lnTo>
                    <a:pt x="401" y="1404"/>
                  </a:lnTo>
                  <a:lnTo>
                    <a:pt x="226" y="2782"/>
                  </a:lnTo>
                  <a:lnTo>
                    <a:pt x="125" y="4186"/>
                  </a:lnTo>
                  <a:lnTo>
                    <a:pt x="50" y="5589"/>
                  </a:lnTo>
                  <a:cubicBezTo>
                    <a:pt x="0" y="7469"/>
                    <a:pt x="100" y="9349"/>
                    <a:pt x="301" y="11228"/>
                  </a:cubicBezTo>
                  <a:cubicBezTo>
                    <a:pt x="526" y="13083"/>
                    <a:pt x="877" y="14938"/>
                    <a:pt x="1354" y="16767"/>
                  </a:cubicBezTo>
                  <a:lnTo>
                    <a:pt x="1755" y="18121"/>
                  </a:lnTo>
                  <a:lnTo>
                    <a:pt x="2181" y="19449"/>
                  </a:lnTo>
                  <a:lnTo>
                    <a:pt x="2657" y="20777"/>
                  </a:lnTo>
                  <a:lnTo>
                    <a:pt x="3208" y="22081"/>
                  </a:lnTo>
                  <a:lnTo>
                    <a:pt x="2732" y="20752"/>
                  </a:lnTo>
                  <a:lnTo>
                    <a:pt x="2306" y="19424"/>
                  </a:lnTo>
                  <a:lnTo>
                    <a:pt x="1905" y="18070"/>
                  </a:lnTo>
                  <a:lnTo>
                    <a:pt x="1579" y="16717"/>
                  </a:lnTo>
                  <a:cubicBezTo>
                    <a:pt x="1128" y="14888"/>
                    <a:pt x="777" y="13058"/>
                    <a:pt x="577" y="11203"/>
                  </a:cubicBezTo>
                  <a:cubicBezTo>
                    <a:pt x="351" y="9349"/>
                    <a:pt x="251" y="7469"/>
                    <a:pt x="251" y="5614"/>
                  </a:cubicBezTo>
                  <a:lnTo>
                    <a:pt x="276" y="4211"/>
                  </a:lnTo>
                  <a:lnTo>
                    <a:pt x="351" y="2807"/>
                  </a:lnTo>
                  <a:lnTo>
                    <a:pt x="451" y="1404"/>
                  </a:lnTo>
                  <a:lnTo>
                    <a:pt x="602" y="0"/>
                  </a:ln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3" name="Google Shape;1213;p74"/>
            <p:cNvSpPr/>
            <p:nvPr/>
          </p:nvSpPr>
          <p:spPr>
            <a:xfrm flipH="1">
              <a:off x="5476529" y="3051808"/>
              <a:ext cx="43664" cy="113288"/>
            </a:xfrm>
            <a:custGeom>
              <a:avLst/>
              <a:gdLst/>
              <a:ahLst/>
              <a:cxnLst/>
              <a:rect l="l" t="t" r="r" b="b"/>
              <a:pathLst>
                <a:path w="2908" h="7545" extrusionOk="0">
                  <a:moveTo>
                    <a:pt x="1" y="1"/>
                  </a:moveTo>
                  <a:lnTo>
                    <a:pt x="1" y="1"/>
                  </a:lnTo>
                  <a:cubicBezTo>
                    <a:pt x="101" y="653"/>
                    <a:pt x="251" y="1329"/>
                    <a:pt x="427" y="1981"/>
                  </a:cubicBezTo>
                  <a:cubicBezTo>
                    <a:pt x="602" y="2632"/>
                    <a:pt x="828" y="3284"/>
                    <a:pt x="1053" y="3911"/>
                  </a:cubicBezTo>
                  <a:cubicBezTo>
                    <a:pt x="1329" y="4537"/>
                    <a:pt x="1580" y="5164"/>
                    <a:pt x="1880" y="5790"/>
                  </a:cubicBezTo>
                  <a:cubicBezTo>
                    <a:pt x="2206" y="6392"/>
                    <a:pt x="2532" y="6993"/>
                    <a:pt x="2908" y="7545"/>
                  </a:cubicBezTo>
                  <a:cubicBezTo>
                    <a:pt x="2632" y="6918"/>
                    <a:pt x="2357" y="6317"/>
                    <a:pt x="2081" y="5690"/>
                  </a:cubicBezTo>
                  <a:cubicBezTo>
                    <a:pt x="1830" y="5064"/>
                    <a:pt x="1555" y="4462"/>
                    <a:pt x="1329" y="3810"/>
                  </a:cubicBezTo>
                  <a:cubicBezTo>
                    <a:pt x="1078" y="3184"/>
                    <a:pt x="853" y="2557"/>
                    <a:pt x="627" y="1931"/>
                  </a:cubicBezTo>
                  <a:cubicBezTo>
                    <a:pt x="402" y="1279"/>
                    <a:pt x="201" y="627"/>
                    <a:pt x="1"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4" name="Google Shape;1214;p74"/>
            <p:cNvSpPr/>
            <p:nvPr/>
          </p:nvSpPr>
          <p:spPr>
            <a:xfrm flipH="1">
              <a:off x="5478410" y="3080037"/>
              <a:ext cx="114790" cy="206621"/>
            </a:xfrm>
            <a:custGeom>
              <a:avLst/>
              <a:gdLst/>
              <a:ahLst/>
              <a:cxnLst/>
              <a:rect l="l" t="t" r="r" b="b"/>
              <a:pathLst>
                <a:path w="7645" h="13761" extrusionOk="0">
                  <a:moveTo>
                    <a:pt x="0" y="1"/>
                  </a:moveTo>
                  <a:lnTo>
                    <a:pt x="0" y="1"/>
                  </a:lnTo>
                  <a:cubicBezTo>
                    <a:pt x="201" y="1304"/>
                    <a:pt x="552" y="2607"/>
                    <a:pt x="1003" y="3860"/>
                  </a:cubicBezTo>
                  <a:cubicBezTo>
                    <a:pt x="1454" y="5138"/>
                    <a:pt x="2031" y="6341"/>
                    <a:pt x="2682" y="7519"/>
                  </a:cubicBezTo>
                  <a:cubicBezTo>
                    <a:pt x="3334" y="8672"/>
                    <a:pt x="4061" y="9800"/>
                    <a:pt x="4913" y="10853"/>
                  </a:cubicBezTo>
                  <a:cubicBezTo>
                    <a:pt x="5740" y="11905"/>
                    <a:pt x="6642" y="12883"/>
                    <a:pt x="7645" y="13760"/>
                  </a:cubicBezTo>
                  <a:cubicBezTo>
                    <a:pt x="6742" y="12808"/>
                    <a:pt x="5865" y="11780"/>
                    <a:pt x="5063" y="10727"/>
                  </a:cubicBezTo>
                  <a:cubicBezTo>
                    <a:pt x="4286" y="9650"/>
                    <a:pt x="3534" y="8547"/>
                    <a:pt x="2908" y="7394"/>
                  </a:cubicBezTo>
                  <a:cubicBezTo>
                    <a:pt x="2256" y="6241"/>
                    <a:pt x="1705" y="5038"/>
                    <a:pt x="1203" y="3785"/>
                  </a:cubicBezTo>
                  <a:cubicBezTo>
                    <a:pt x="727" y="2557"/>
                    <a:pt x="326" y="1279"/>
                    <a:pt x="0"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5" name="Google Shape;1215;p74"/>
            <p:cNvSpPr/>
            <p:nvPr/>
          </p:nvSpPr>
          <p:spPr>
            <a:xfrm flipH="1">
              <a:off x="5517165" y="3277993"/>
              <a:ext cx="91471" cy="120811"/>
            </a:xfrm>
            <a:custGeom>
              <a:avLst/>
              <a:gdLst/>
              <a:ahLst/>
              <a:cxnLst/>
              <a:rect l="l" t="t" r="r" b="b"/>
              <a:pathLst>
                <a:path w="6092" h="8046" extrusionOk="0">
                  <a:moveTo>
                    <a:pt x="1" y="1"/>
                  </a:moveTo>
                  <a:lnTo>
                    <a:pt x="1" y="1"/>
                  </a:lnTo>
                  <a:cubicBezTo>
                    <a:pt x="302" y="778"/>
                    <a:pt x="678" y="1555"/>
                    <a:pt x="1104" y="2281"/>
                  </a:cubicBezTo>
                  <a:cubicBezTo>
                    <a:pt x="1530" y="3033"/>
                    <a:pt x="2006" y="3735"/>
                    <a:pt x="2532" y="4412"/>
                  </a:cubicBezTo>
                  <a:cubicBezTo>
                    <a:pt x="3059" y="5088"/>
                    <a:pt x="3585" y="5740"/>
                    <a:pt x="4186" y="6367"/>
                  </a:cubicBezTo>
                  <a:cubicBezTo>
                    <a:pt x="4788" y="6968"/>
                    <a:pt x="5414" y="7545"/>
                    <a:pt x="6091" y="8046"/>
                  </a:cubicBezTo>
                  <a:cubicBezTo>
                    <a:pt x="5490" y="7444"/>
                    <a:pt x="4913" y="6843"/>
                    <a:pt x="4337" y="6216"/>
                  </a:cubicBezTo>
                  <a:cubicBezTo>
                    <a:pt x="3785" y="5590"/>
                    <a:pt x="3234" y="4938"/>
                    <a:pt x="2733" y="4261"/>
                  </a:cubicBezTo>
                  <a:cubicBezTo>
                    <a:pt x="2231" y="3585"/>
                    <a:pt x="1755" y="2883"/>
                    <a:pt x="1304" y="2181"/>
                  </a:cubicBezTo>
                  <a:cubicBezTo>
                    <a:pt x="828" y="1479"/>
                    <a:pt x="402" y="727"/>
                    <a:pt x="1"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6" name="Google Shape;1216;p74"/>
            <p:cNvSpPr/>
            <p:nvPr/>
          </p:nvSpPr>
          <p:spPr>
            <a:xfrm flipH="1">
              <a:off x="5306037" y="3434924"/>
              <a:ext cx="766" cy="766"/>
            </a:xfrm>
            <a:custGeom>
              <a:avLst/>
              <a:gdLst/>
              <a:ahLst/>
              <a:cxnLst/>
              <a:rect l="l" t="t" r="r" b="b"/>
              <a:pathLst>
                <a:path w="51" h="51" extrusionOk="0">
                  <a:moveTo>
                    <a:pt x="0" y="51"/>
                  </a:moveTo>
                  <a:cubicBezTo>
                    <a:pt x="0" y="51"/>
                    <a:pt x="0" y="51"/>
                    <a:pt x="0" y="51"/>
                  </a:cubicBezTo>
                  <a:cubicBezTo>
                    <a:pt x="0" y="51"/>
                    <a:pt x="0" y="51"/>
                    <a:pt x="0" y="51"/>
                  </a:cubicBezTo>
                  <a:close/>
                  <a:moveTo>
                    <a:pt x="0" y="51"/>
                  </a:moveTo>
                  <a:cubicBezTo>
                    <a:pt x="0" y="51"/>
                    <a:pt x="0" y="51"/>
                    <a:pt x="0" y="51"/>
                  </a:cubicBezTo>
                  <a:cubicBezTo>
                    <a:pt x="0" y="51"/>
                    <a:pt x="0" y="51"/>
                    <a:pt x="0" y="51"/>
                  </a:cubicBezTo>
                  <a:close/>
                  <a:moveTo>
                    <a:pt x="25" y="26"/>
                  </a:moveTo>
                  <a:lnTo>
                    <a:pt x="25" y="26"/>
                  </a:lnTo>
                  <a:lnTo>
                    <a:pt x="25" y="26"/>
                  </a:lnTo>
                  <a:close/>
                  <a:moveTo>
                    <a:pt x="25" y="26"/>
                  </a:moveTo>
                  <a:cubicBezTo>
                    <a:pt x="25" y="26"/>
                    <a:pt x="25" y="26"/>
                    <a:pt x="25" y="26"/>
                  </a:cubicBezTo>
                  <a:cubicBezTo>
                    <a:pt x="25" y="26"/>
                    <a:pt x="25" y="26"/>
                    <a:pt x="25" y="26"/>
                  </a:cubicBezTo>
                  <a:close/>
                  <a:moveTo>
                    <a:pt x="50" y="1"/>
                  </a:moveTo>
                  <a:cubicBezTo>
                    <a:pt x="50" y="1"/>
                    <a:pt x="50" y="1"/>
                    <a:pt x="50" y="1"/>
                  </a:cubicBezTo>
                  <a:cubicBezTo>
                    <a:pt x="50" y="1"/>
                    <a:pt x="50" y="1"/>
                    <a:pt x="50" y="1"/>
                  </a:cubicBezTo>
                  <a:close/>
                  <a:moveTo>
                    <a:pt x="50" y="1"/>
                  </a:moveTo>
                  <a:lnTo>
                    <a:pt x="50" y="1"/>
                  </a:lnTo>
                  <a:lnTo>
                    <a:pt x="50" y="1"/>
                  </a:lnTo>
                  <a:close/>
                </a:path>
              </a:pathLst>
            </a:custGeom>
            <a:solidFill>
              <a:srgbClr val="586F8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7" name="Google Shape;1217;p74"/>
            <p:cNvSpPr/>
            <p:nvPr/>
          </p:nvSpPr>
          <p:spPr>
            <a:xfrm flipH="1">
              <a:off x="4685503" y="1763589"/>
              <a:ext cx="727432" cy="1735974"/>
            </a:xfrm>
            <a:custGeom>
              <a:avLst/>
              <a:gdLst/>
              <a:ahLst/>
              <a:cxnLst/>
              <a:rect l="l" t="t" r="r" b="b"/>
              <a:pathLst>
                <a:path w="48447" h="115616" extrusionOk="0">
                  <a:moveTo>
                    <a:pt x="44462" y="1"/>
                  </a:moveTo>
                  <a:lnTo>
                    <a:pt x="44462" y="1"/>
                  </a:lnTo>
                  <a:cubicBezTo>
                    <a:pt x="45615" y="5615"/>
                    <a:pt x="44713" y="11630"/>
                    <a:pt x="42607" y="17019"/>
                  </a:cubicBezTo>
                  <a:cubicBezTo>
                    <a:pt x="41129" y="20828"/>
                    <a:pt x="39073" y="24362"/>
                    <a:pt x="36793" y="27745"/>
                  </a:cubicBezTo>
                  <a:cubicBezTo>
                    <a:pt x="37144" y="27470"/>
                    <a:pt x="37469" y="27194"/>
                    <a:pt x="37820" y="26918"/>
                  </a:cubicBezTo>
                  <a:cubicBezTo>
                    <a:pt x="38522" y="26342"/>
                    <a:pt x="39224" y="25765"/>
                    <a:pt x="39926" y="25189"/>
                  </a:cubicBezTo>
                  <a:cubicBezTo>
                    <a:pt x="40627" y="24613"/>
                    <a:pt x="41304" y="24011"/>
                    <a:pt x="41981" y="23410"/>
                  </a:cubicBezTo>
                  <a:lnTo>
                    <a:pt x="41981" y="23410"/>
                  </a:lnTo>
                  <a:cubicBezTo>
                    <a:pt x="41329" y="24036"/>
                    <a:pt x="40677" y="24663"/>
                    <a:pt x="40001" y="25289"/>
                  </a:cubicBezTo>
                  <a:cubicBezTo>
                    <a:pt x="39349" y="25891"/>
                    <a:pt x="38647" y="26492"/>
                    <a:pt x="37971" y="27069"/>
                  </a:cubicBezTo>
                  <a:cubicBezTo>
                    <a:pt x="37419" y="27520"/>
                    <a:pt x="36868" y="27971"/>
                    <a:pt x="36317" y="28422"/>
                  </a:cubicBezTo>
                  <a:cubicBezTo>
                    <a:pt x="34637" y="30828"/>
                    <a:pt x="32858" y="33159"/>
                    <a:pt x="31028" y="35440"/>
                  </a:cubicBezTo>
                  <a:cubicBezTo>
                    <a:pt x="30327" y="36342"/>
                    <a:pt x="29600" y="37219"/>
                    <a:pt x="28898" y="38121"/>
                  </a:cubicBezTo>
                  <a:cubicBezTo>
                    <a:pt x="29098" y="37996"/>
                    <a:pt x="29299" y="37871"/>
                    <a:pt x="29499" y="37745"/>
                  </a:cubicBezTo>
                  <a:cubicBezTo>
                    <a:pt x="31028" y="36843"/>
                    <a:pt x="32532" y="35866"/>
                    <a:pt x="34011" y="34888"/>
                  </a:cubicBezTo>
                  <a:cubicBezTo>
                    <a:pt x="34738" y="34412"/>
                    <a:pt x="35464" y="33911"/>
                    <a:pt x="36191" y="33410"/>
                  </a:cubicBezTo>
                  <a:cubicBezTo>
                    <a:pt x="36943" y="32908"/>
                    <a:pt x="37670" y="32407"/>
                    <a:pt x="38397" y="31881"/>
                  </a:cubicBezTo>
                  <a:lnTo>
                    <a:pt x="38397" y="31881"/>
                  </a:lnTo>
                  <a:cubicBezTo>
                    <a:pt x="37695" y="32432"/>
                    <a:pt x="36993" y="32984"/>
                    <a:pt x="36291" y="33510"/>
                  </a:cubicBezTo>
                  <a:cubicBezTo>
                    <a:pt x="35565" y="34036"/>
                    <a:pt x="34838" y="34563"/>
                    <a:pt x="34111" y="35064"/>
                  </a:cubicBezTo>
                  <a:cubicBezTo>
                    <a:pt x="32657" y="36091"/>
                    <a:pt x="31154" y="37044"/>
                    <a:pt x="29650" y="37971"/>
                  </a:cubicBezTo>
                  <a:cubicBezTo>
                    <a:pt x="29249" y="38222"/>
                    <a:pt x="28848" y="38447"/>
                    <a:pt x="28472" y="38673"/>
                  </a:cubicBezTo>
                  <a:cubicBezTo>
                    <a:pt x="27469" y="40227"/>
                    <a:pt x="26467" y="41781"/>
                    <a:pt x="25414" y="43284"/>
                  </a:cubicBezTo>
                  <a:cubicBezTo>
                    <a:pt x="25489" y="43234"/>
                    <a:pt x="25565" y="43184"/>
                    <a:pt x="25640" y="43134"/>
                  </a:cubicBezTo>
                  <a:lnTo>
                    <a:pt x="27670" y="41781"/>
                  </a:lnTo>
                  <a:lnTo>
                    <a:pt x="27670" y="41781"/>
                  </a:lnTo>
                  <a:cubicBezTo>
                    <a:pt x="27043" y="42332"/>
                    <a:pt x="26417" y="42833"/>
                    <a:pt x="25740" y="43309"/>
                  </a:cubicBezTo>
                  <a:cubicBezTo>
                    <a:pt x="25514" y="43485"/>
                    <a:pt x="25289" y="43660"/>
                    <a:pt x="25038" y="43811"/>
                  </a:cubicBezTo>
                  <a:cubicBezTo>
                    <a:pt x="23284" y="46317"/>
                    <a:pt x="21429" y="48773"/>
                    <a:pt x="19499" y="51129"/>
                  </a:cubicBezTo>
                  <a:cubicBezTo>
                    <a:pt x="19349" y="51430"/>
                    <a:pt x="19174" y="51731"/>
                    <a:pt x="18998" y="52031"/>
                  </a:cubicBezTo>
                  <a:cubicBezTo>
                    <a:pt x="20051" y="51455"/>
                    <a:pt x="21078" y="50878"/>
                    <a:pt x="22131" y="50302"/>
                  </a:cubicBezTo>
                  <a:lnTo>
                    <a:pt x="22131" y="50302"/>
                  </a:lnTo>
                  <a:cubicBezTo>
                    <a:pt x="20001" y="52783"/>
                    <a:pt x="17971" y="55365"/>
                    <a:pt x="16066" y="58021"/>
                  </a:cubicBezTo>
                  <a:cubicBezTo>
                    <a:pt x="15464" y="59425"/>
                    <a:pt x="14913" y="60853"/>
                    <a:pt x="14387" y="62307"/>
                  </a:cubicBezTo>
                  <a:cubicBezTo>
                    <a:pt x="15665" y="61505"/>
                    <a:pt x="16868" y="60578"/>
                    <a:pt x="17971" y="59575"/>
                  </a:cubicBezTo>
                  <a:lnTo>
                    <a:pt x="17971" y="59575"/>
                  </a:lnTo>
                  <a:cubicBezTo>
                    <a:pt x="17469" y="60628"/>
                    <a:pt x="16943" y="61680"/>
                    <a:pt x="16442" y="62733"/>
                  </a:cubicBezTo>
                  <a:lnTo>
                    <a:pt x="16667" y="62558"/>
                  </a:lnTo>
                  <a:lnTo>
                    <a:pt x="19098" y="60904"/>
                  </a:lnTo>
                  <a:cubicBezTo>
                    <a:pt x="19900" y="60352"/>
                    <a:pt x="20702" y="59801"/>
                    <a:pt x="21529" y="59274"/>
                  </a:cubicBezTo>
                  <a:lnTo>
                    <a:pt x="21529" y="59274"/>
                  </a:lnTo>
                  <a:cubicBezTo>
                    <a:pt x="20778" y="59901"/>
                    <a:pt x="20001" y="60503"/>
                    <a:pt x="19224" y="61079"/>
                  </a:cubicBezTo>
                  <a:cubicBezTo>
                    <a:pt x="18447" y="61655"/>
                    <a:pt x="17645" y="62232"/>
                    <a:pt x="16843" y="62783"/>
                  </a:cubicBezTo>
                  <a:cubicBezTo>
                    <a:pt x="16617" y="62934"/>
                    <a:pt x="16417" y="63059"/>
                    <a:pt x="16191" y="63209"/>
                  </a:cubicBezTo>
                  <a:cubicBezTo>
                    <a:pt x="15414" y="64788"/>
                    <a:pt x="14662" y="66342"/>
                    <a:pt x="13885" y="67921"/>
                  </a:cubicBezTo>
                  <a:cubicBezTo>
                    <a:pt x="15289" y="67069"/>
                    <a:pt x="16667" y="66242"/>
                    <a:pt x="18071" y="65390"/>
                  </a:cubicBezTo>
                  <a:lnTo>
                    <a:pt x="19048" y="64638"/>
                  </a:lnTo>
                  <a:lnTo>
                    <a:pt x="19048" y="64638"/>
                  </a:lnTo>
                  <a:cubicBezTo>
                    <a:pt x="18898" y="64788"/>
                    <a:pt x="18722" y="64939"/>
                    <a:pt x="18572" y="65089"/>
                  </a:cubicBezTo>
                  <a:cubicBezTo>
                    <a:pt x="18697" y="65014"/>
                    <a:pt x="18823" y="64939"/>
                    <a:pt x="18948" y="64863"/>
                  </a:cubicBezTo>
                  <a:lnTo>
                    <a:pt x="18948" y="64863"/>
                  </a:lnTo>
                  <a:cubicBezTo>
                    <a:pt x="17093" y="67395"/>
                    <a:pt x="15239" y="69951"/>
                    <a:pt x="13359" y="72508"/>
                  </a:cubicBezTo>
                  <a:cubicBezTo>
                    <a:pt x="13810" y="72132"/>
                    <a:pt x="14261" y="71756"/>
                    <a:pt x="14712" y="71405"/>
                  </a:cubicBezTo>
                  <a:cubicBezTo>
                    <a:pt x="15590" y="70703"/>
                    <a:pt x="16492" y="69976"/>
                    <a:pt x="17394" y="69300"/>
                  </a:cubicBezTo>
                  <a:lnTo>
                    <a:pt x="17394" y="69300"/>
                  </a:lnTo>
                  <a:cubicBezTo>
                    <a:pt x="16567" y="70077"/>
                    <a:pt x="15690" y="70828"/>
                    <a:pt x="14838" y="71580"/>
                  </a:cubicBezTo>
                  <a:cubicBezTo>
                    <a:pt x="14136" y="72182"/>
                    <a:pt x="13434" y="72783"/>
                    <a:pt x="12732" y="73360"/>
                  </a:cubicBezTo>
                  <a:lnTo>
                    <a:pt x="10377" y="76593"/>
                  </a:lnTo>
                  <a:cubicBezTo>
                    <a:pt x="11304" y="76192"/>
                    <a:pt x="12256" y="75791"/>
                    <a:pt x="13184" y="75390"/>
                  </a:cubicBezTo>
                  <a:lnTo>
                    <a:pt x="13184" y="75390"/>
                  </a:lnTo>
                  <a:cubicBezTo>
                    <a:pt x="12407" y="78021"/>
                    <a:pt x="11580" y="80653"/>
                    <a:pt x="10727" y="83260"/>
                  </a:cubicBezTo>
                  <a:cubicBezTo>
                    <a:pt x="10778" y="83209"/>
                    <a:pt x="10853" y="83159"/>
                    <a:pt x="10903" y="83109"/>
                  </a:cubicBezTo>
                  <a:cubicBezTo>
                    <a:pt x="11529" y="82533"/>
                    <a:pt x="12181" y="81956"/>
                    <a:pt x="12833" y="81405"/>
                  </a:cubicBezTo>
                  <a:lnTo>
                    <a:pt x="12833" y="81405"/>
                  </a:lnTo>
                  <a:cubicBezTo>
                    <a:pt x="12256" y="82031"/>
                    <a:pt x="11655" y="82633"/>
                    <a:pt x="11053" y="83260"/>
                  </a:cubicBezTo>
                  <a:cubicBezTo>
                    <a:pt x="10878" y="83410"/>
                    <a:pt x="10727" y="83585"/>
                    <a:pt x="10552" y="83736"/>
                  </a:cubicBezTo>
                  <a:cubicBezTo>
                    <a:pt x="10026" y="85290"/>
                    <a:pt x="9499" y="86844"/>
                    <a:pt x="8948" y="88372"/>
                  </a:cubicBezTo>
                  <a:cubicBezTo>
                    <a:pt x="9073" y="88247"/>
                    <a:pt x="9224" y="88122"/>
                    <a:pt x="9374" y="87996"/>
                  </a:cubicBezTo>
                  <a:lnTo>
                    <a:pt x="9374" y="87996"/>
                  </a:lnTo>
                  <a:cubicBezTo>
                    <a:pt x="9199" y="88222"/>
                    <a:pt x="9023" y="88448"/>
                    <a:pt x="8848" y="88648"/>
                  </a:cubicBezTo>
                  <a:cubicBezTo>
                    <a:pt x="8146" y="90553"/>
                    <a:pt x="7419" y="92458"/>
                    <a:pt x="6667" y="94337"/>
                  </a:cubicBezTo>
                  <a:cubicBezTo>
                    <a:pt x="7469" y="93661"/>
                    <a:pt x="8321" y="92984"/>
                    <a:pt x="9199" y="92357"/>
                  </a:cubicBezTo>
                  <a:lnTo>
                    <a:pt x="9199" y="92357"/>
                  </a:lnTo>
                  <a:cubicBezTo>
                    <a:pt x="8773" y="93360"/>
                    <a:pt x="8346" y="94362"/>
                    <a:pt x="7870" y="95340"/>
                  </a:cubicBezTo>
                  <a:lnTo>
                    <a:pt x="9199" y="94112"/>
                  </a:lnTo>
                  <a:lnTo>
                    <a:pt x="12281" y="91305"/>
                  </a:lnTo>
                  <a:cubicBezTo>
                    <a:pt x="13309" y="90377"/>
                    <a:pt x="14362" y="89475"/>
                    <a:pt x="15414" y="88573"/>
                  </a:cubicBezTo>
                  <a:lnTo>
                    <a:pt x="15414" y="88573"/>
                  </a:lnTo>
                  <a:cubicBezTo>
                    <a:pt x="14437" y="89550"/>
                    <a:pt x="13434" y="90503"/>
                    <a:pt x="12432" y="91455"/>
                  </a:cubicBezTo>
                  <a:lnTo>
                    <a:pt x="9399" y="94312"/>
                  </a:lnTo>
                  <a:lnTo>
                    <a:pt x="7570" y="95941"/>
                  </a:lnTo>
                  <a:cubicBezTo>
                    <a:pt x="6768" y="97570"/>
                    <a:pt x="5890" y="99149"/>
                    <a:pt x="4938" y="100678"/>
                  </a:cubicBezTo>
                  <a:cubicBezTo>
                    <a:pt x="5865" y="100077"/>
                    <a:pt x="6818" y="99475"/>
                    <a:pt x="7745" y="98874"/>
                  </a:cubicBezTo>
                  <a:lnTo>
                    <a:pt x="7745" y="98874"/>
                  </a:lnTo>
                  <a:cubicBezTo>
                    <a:pt x="7219" y="99876"/>
                    <a:pt x="6642" y="100829"/>
                    <a:pt x="6041" y="101756"/>
                  </a:cubicBezTo>
                  <a:cubicBezTo>
                    <a:pt x="7018" y="101154"/>
                    <a:pt x="8021" y="100528"/>
                    <a:pt x="8998" y="99901"/>
                  </a:cubicBezTo>
                  <a:lnTo>
                    <a:pt x="8998" y="99901"/>
                  </a:lnTo>
                  <a:cubicBezTo>
                    <a:pt x="8071" y="102107"/>
                    <a:pt x="6918" y="104212"/>
                    <a:pt x="5539" y="106167"/>
                  </a:cubicBezTo>
                  <a:cubicBezTo>
                    <a:pt x="5239" y="106919"/>
                    <a:pt x="4913" y="107671"/>
                    <a:pt x="4562" y="108398"/>
                  </a:cubicBezTo>
                  <a:cubicBezTo>
                    <a:pt x="4687" y="108297"/>
                    <a:pt x="4813" y="108197"/>
                    <a:pt x="4963" y="108097"/>
                  </a:cubicBezTo>
                  <a:cubicBezTo>
                    <a:pt x="5915" y="107395"/>
                    <a:pt x="6893" y="106668"/>
                    <a:pt x="7845" y="105916"/>
                  </a:cubicBezTo>
                  <a:cubicBezTo>
                    <a:pt x="8798" y="105189"/>
                    <a:pt x="9750" y="104413"/>
                    <a:pt x="10677" y="103661"/>
                  </a:cubicBezTo>
                  <a:cubicBezTo>
                    <a:pt x="11605" y="102884"/>
                    <a:pt x="12532" y="102107"/>
                    <a:pt x="13459" y="101330"/>
                  </a:cubicBezTo>
                  <a:lnTo>
                    <a:pt x="13459" y="101330"/>
                  </a:lnTo>
                  <a:cubicBezTo>
                    <a:pt x="12607" y="102182"/>
                    <a:pt x="11730" y="103009"/>
                    <a:pt x="10803" y="103811"/>
                  </a:cubicBezTo>
                  <a:cubicBezTo>
                    <a:pt x="9900" y="104613"/>
                    <a:pt x="8973" y="105390"/>
                    <a:pt x="8021" y="106142"/>
                  </a:cubicBezTo>
                  <a:cubicBezTo>
                    <a:pt x="7043" y="106869"/>
                    <a:pt x="6091" y="107596"/>
                    <a:pt x="5088" y="108272"/>
                  </a:cubicBezTo>
                  <a:cubicBezTo>
                    <a:pt x="4838" y="108448"/>
                    <a:pt x="4612" y="108598"/>
                    <a:pt x="4387" y="108748"/>
                  </a:cubicBezTo>
                  <a:cubicBezTo>
                    <a:pt x="3184" y="111179"/>
                    <a:pt x="1705" y="113485"/>
                    <a:pt x="1" y="115616"/>
                  </a:cubicBezTo>
                  <a:cubicBezTo>
                    <a:pt x="2457" y="114312"/>
                    <a:pt x="5690" y="112508"/>
                    <a:pt x="7068" y="111355"/>
                  </a:cubicBezTo>
                  <a:lnTo>
                    <a:pt x="7093" y="111330"/>
                  </a:lnTo>
                  <a:cubicBezTo>
                    <a:pt x="7118" y="111305"/>
                    <a:pt x="7118" y="111305"/>
                    <a:pt x="7118" y="111305"/>
                  </a:cubicBezTo>
                  <a:cubicBezTo>
                    <a:pt x="13860" y="105515"/>
                    <a:pt x="18973" y="97971"/>
                    <a:pt x="21780" y="89625"/>
                  </a:cubicBezTo>
                  <a:lnTo>
                    <a:pt x="21780" y="89625"/>
                  </a:lnTo>
                  <a:cubicBezTo>
                    <a:pt x="18622" y="93084"/>
                    <a:pt x="14963" y="96117"/>
                    <a:pt x="10928" y="98623"/>
                  </a:cubicBezTo>
                  <a:cubicBezTo>
                    <a:pt x="16241" y="92834"/>
                    <a:pt x="20276" y="85941"/>
                    <a:pt x="22758" y="78523"/>
                  </a:cubicBezTo>
                  <a:lnTo>
                    <a:pt x="22758" y="78523"/>
                  </a:lnTo>
                  <a:cubicBezTo>
                    <a:pt x="19800" y="81931"/>
                    <a:pt x="16868" y="85365"/>
                    <a:pt x="13910" y="88773"/>
                  </a:cubicBezTo>
                  <a:cubicBezTo>
                    <a:pt x="17545" y="76919"/>
                    <a:pt x="22432" y="65490"/>
                    <a:pt x="28472" y="54688"/>
                  </a:cubicBezTo>
                  <a:cubicBezTo>
                    <a:pt x="29174" y="53460"/>
                    <a:pt x="29875" y="52232"/>
                    <a:pt x="30577" y="51004"/>
                  </a:cubicBezTo>
                  <a:lnTo>
                    <a:pt x="30577" y="51004"/>
                  </a:lnTo>
                  <a:cubicBezTo>
                    <a:pt x="26943" y="53084"/>
                    <a:pt x="23083" y="54914"/>
                    <a:pt x="19274" y="56718"/>
                  </a:cubicBezTo>
                  <a:cubicBezTo>
                    <a:pt x="24311" y="53134"/>
                    <a:pt x="29174" y="49375"/>
                    <a:pt x="33911" y="45440"/>
                  </a:cubicBezTo>
                  <a:cubicBezTo>
                    <a:pt x="34337" y="44738"/>
                    <a:pt x="34738" y="44036"/>
                    <a:pt x="35164" y="43360"/>
                  </a:cubicBezTo>
                  <a:lnTo>
                    <a:pt x="35164" y="43360"/>
                  </a:lnTo>
                  <a:cubicBezTo>
                    <a:pt x="31479" y="45340"/>
                    <a:pt x="27670" y="47144"/>
                    <a:pt x="23760" y="48773"/>
                  </a:cubicBezTo>
                  <a:cubicBezTo>
                    <a:pt x="29023" y="44863"/>
                    <a:pt x="34136" y="40778"/>
                    <a:pt x="39124" y="36542"/>
                  </a:cubicBezTo>
                  <a:cubicBezTo>
                    <a:pt x="42332" y="30778"/>
                    <a:pt x="45214" y="24863"/>
                    <a:pt x="47068" y="18547"/>
                  </a:cubicBezTo>
                  <a:cubicBezTo>
                    <a:pt x="47870" y="15866"/>
                    <a:pt x="48447" y="13084"/>
                    <a:pt x="48447" y="10302"/>
                  </a:cubicBezTo>
                  <a:cubicBezTo>
                    <a:pt x="48447" y="8948"/>
                    <a:pt x="48322" y="7595"/>
                    <a:pt x="47996" y="6242"/>
                  </a:cubicBezTo>
                  <a:cubicBezTo>
                    <a:pt x="47419" y="3936"/>
                    <a:pt x="46191" y="1705"/>
                    <a:pt x="44462"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8" name="Google Shape;1218;p74"/>
            <p:cNvSpPr/>
            <p:nvPr/>
          </p:nvSpPr>
          <p:spPr>
            <a:xfrm flipH="1">
              <a:off x="4985425" y="2344286"/>
              <a:ext cx="379339" cy="1013437"/>
            </a:xfrm>
            <a:custGeom>
              <a:avLst/>
              <a:gdLst/>
              <a:ahLst/>
              <a:cxnLst/>
              <a:rect l="l" t="t" r="r" b="b"/>
              <a:pathLst>
                <a:path w="25264" h="67495" extrusionOk="0">
                  <a:moveTo>
                    <a:pt x="25264" y="1"/>
                  </a:moveTo>
                  <a:lnTo>
                    <a:pt x="25264" y="1"/>
                  </a:lnTo>
                  <a:cubicBezTo>
                    <a:pt x="25239" y="26"/>
                    <a:pt x="25239" y="26"/>
                    <a:pt x="25239" y="26"/>
                  </a:cubicBezTo>
                  <a:cubicBezTo>
                    <a:pt x="23835" y="1780"/>
                    <a:pt x="22457" y="3535"/>
                    <a:pt x="21129" y="5314"/>
                  </a:cubicBezTo>
                  <a:cubicBezTo>
                    <a:pt x="21479" y="5089"/>
                    <a:pt x="21855" y="4838"/>
                    <a:pt x="22206" y="4612"/>
                  </a:cubicBezTo>
                  <a:cubicBezTo>
                    <a:pt x="23259" y="3109"/>
                    <a:pt x="24261" y="1555"/>
                    <a:pt x="25264" y="1"/>
                  </a:cubicBezTo>
                  <a:close/>
                  <a:moveTo>
                    <a:pt x="21830" y="5139"/>
                  </a:moveTo>
                  <a:lnTo>
                    <a:pt x="21830" y="5139"/>
                  </a:lnTo>
                  <a:cubicBezTo>
                    <a:pt x="21454" y="5414"/>
                    <a:pt x="21078" y="5665"/>
                    <a:pt x="20677" y="5916"/>
                  </a:cubicBezTo>
                  <a:cubicBezTo>
                    <a:pt x="19124" y="8021"/>
                    <a:pt x="17645" y="10201"/>
                    <a:pt x="16291" y="12457"/>
                  </a:cubicBezTo>
                  <a:cubicBezTo>
                    <a:pt x="18221" y="10101"/>
                    <a:pt x="20076" y="7645"/>
                    <a:pt x="21830" y="5139"/>
                  </a:cubicBezTo>
                  <a:close/>
                  <a:moveTo>
                    <a:pt x="18923" y="11630"/>
                  </a:moveTo>
                  <a:lnTo>
                    <a:pt x="18923" y="11630"/>
                  </a:lnTo>
                  <a:cubicBezTo>
                    <a:pt x="17870" y="12206"/>
                    <a:pt x="16843" y="12783"/>
                    <a:pt x="15790" y="13359"/>
                  </a:cubicBezTo>
                  <a:cubicBezTo>
                    <a:pt x="15565" y="13735"/>
                    <a:pt x="15364" y="14111"/>
                    <a:pt x="15164" y="14512"/>
                  </a:cubicBezTo>
                  <a:cubicBezTo>
                    <a:pt x="14311" y="16091"/>
                    <a:pt x="13560" y="17695"/>
                    <a:pt x="12858" y="19349"/>
                  </a:cubicBezTo>
                  <a:cubicBezTo>
                    <a:pt x="14763" y="16693"/>
                    <a:pt x="16793" y="14111"/>
                    <a:pt x="18923" y="11630"/>
                  </a:cubicBezTo>
                  <a:close/>
                  <a:moveTo>
                    <a:pt x="14763" y="20903"/>
                  </a:moveTo>
                  <a:lnTo>
                    <a:pt x="14763" y="20903"/>
                  </a:lnTo>
                  <a:cubicBezTo>
                    <a:pt x="13660" y="21906"/>
                    <a:pt x="12457" y="22833"/>
                    <a:pt x="11179" y="23635"/>
                  </a:cubicBezTo>
                  <a:cubicBezTo>
                    <a:pt x="10903" y="24412"/>
                    <a:pt x="10627" y="25214"/>
                    <a:pt x="10377" y="26016"/>
                  </a:cubicBezTo>
                  <a:lnTo>
                    <a:pt x="11053" y="25540"/>
                  </a:lnTo>
                  <a:lnTo>
                    <a:pt x="13234" y="24061"/>
                  </a:lnTo>
                  <a:cubicBezTo>
                    <a:pt x="13735" y="23008"/>
                    <a:pt x="14261" y="21956"/>
                    <a:pt x="14763" y="20903"/>
                  </a:cubicBezTo>
                  <a:close/>
                  <a:moveTo>
                    <a:pt x="12983" y="24537"/>
                  </a:moveTo>
                  <a:lnTo>
                    <a:pt x="12983" y="24537"/>
                  </a:lnTo>
                  <a:cubicBezTo>
                    <a:pt x="12382" y="24938"/>
                    <a:pt x="11780" y="25339"/>
                    <a:pt x="11179" y="25715"/>
                  </a:cubicBezTo>
                  <a:cubicBezTo>
                    <a:pt x="10878" y="25891"/>
                    <a:pt x="10577" y="26091"/>
                    <a:pt x="10301" y="26267"/>
                  </a:cubicBezTo>
                  <a:cubicBezTo>
                    <a:pt x="9850" y="27570"/>
                    <a:pt x="9449" y="28898"/>
                    <a:pt x="9048" y="30227"/>
                  </a:cubicBezTo>
                  <a:cubicBezTo>
                    <a:pt x="9600" y="29901"/>
                    <a:pt x="10126" y="29575"/>
                    <a:pt x="10677" y="29249"/>
                  </a:cubicBezTo>
                  <a:cubicBezTo>
                    <a:pt x="11454" y="27670"/>
                    <a:pt x="12206" y="26116"/>
                    <a:pt x="12983" y="24537"/>
                  </a:cubicBezTo>
                  <a:close/>
                  <a:moveTo>
                    <a:pt x="5991" y="53685"/>
                  </a:moveTo>
                  <a:cubicBezTo>
                    <a:pt x="5113" y="54312"/>
                    <a:pt x="4261" y="54989"/>
                    <a:pt x="3459" y="55665"/>
                  </a:cubicBezTo>
                  <a:cubicBezTo>
                    <a:pt x="3008" y="56818"/>
                    <a:pt x="2532" y="57971"/>
                    <a:pt x="2056" y="59124"/>
                  </a:cubicBezTo>
                  <a:cubicBezTo>
                    <a:pt x="2356" y="58848"/>
                    <a:pt x="2657" y="58548"/>
                    <a:pt x="2958" y="58272"/>
                  </a:cubicBezTo>
                  <a:lnTo>
                    <a:pt x="4662" y="56668"/>
                  </a:lnTo>
                  <a:cubicBezTo>
                    <a:pt x="5138" y="55690"/>
                    <a:pt x="5565" y="54688"/>
                    <a:pt x="5991" y="53685"/>
                  </a:cubicBezTo>
                  <a:close/>
                  <a:moveTo>
                    <a:pt x="4362" y="57269"/>
                  </a:moveTo>
                  <a:lnTo>
                    <a:pt x="3108" y="58422"/>
                  </a:lnTo>
                  <a:cubicBezTo>
                    <a:pt x="2707" y="58773"/>
                    <a:pt x="2306" y="59124"/>
                    <a:pt x="1905" y="59475"/>
                  </a:cubicBezTo>
                  <a:cubicBezTo>
                    <a:pt x="1429" y="60578"/>
                    <a:pt x="978" y="61680"/>
                    <a:pt x="477" y="62783"/>
                  </a:cubicBezTo>
                  <a:cubicBezTo>
                    <a:pt x="903" y="62532"/>
                    <a:pt x="1304" y="62257"/>
                    <a:pt x="1730" y="62006"/>
                  </a:cubicBezTo>
                  <a:cubicBezTo>
                    <a:pt x="2682" y="60477"/>
                    <a:pt x="3560" y="58898"/>
                    <a:pt x="4362" y="57269"/>
                  </a:cubicBezTo>
                  <a:close/>
                  <a:moveTo>
                    <a:pt x="5790" y="61229"/>
                  </a:moveTo>
                  <a:lnTo>
                    <a:pt x="5790" y="61229"/>
                  </a:lnTo>
                  <a:cubicBezTo>
                    <a:pt x="4813" y="61856"/>
                    <a:pt x="3810" y="62482"/>
                    <a:pt x="2833" y="63084"/>
                  </a:cubicBezTo>
                  <a:cubicBezTo>
                    <a:pt x="1955" y="64387"/>
                    <a:pt x="1028" y="65640"/>
                    <a:pt x="1" y="66793"/>
                  </a:cubicBezTo>
                  <a:cubicBezTo>
                    <a:pt x="452" y="66743"/>
                    <a:pt x="903" y="66618"/>
                    <a:pt x="1329" y="66442"/>
                  </a:cubicBezTo>
                  <a:lnTo>
                    <a:pt x="2081" y="65791"/>
                  </a:lnTo>
                  <a:cubicBezTo>
                    <a:pt x="2582" y="65390"/>
                    <a:pt x="3058" y="64964"/>
                    <a:pt x="3534" y="64563"/>
                  </a:cubicBezTo>
                  <a:lnTo>
                    <a:pt x="3534" y="64563"/>
                  </a:lnTo>
                  <a:cubicBezTo>
                    <a:pt x="3133" y="65039"/>
                    <a:pt x="2682" y="65515"/>
                    <a:pt x="2231" y="65941"/>
                  </a:cubicBezTo>
                  <a:cubicBezTo>
                    <a:pt x="2206" y="65966"/>
                    <a:pt x="2206" y="65966"/>
                    <a:pt x="2181" y="65991"/>
                  </a:cubicBezTo>
                  <a:cubicBezTo>
                    <a:pt x="2557" y="65741"/>
                    <a:pt x="2908" y="65465"/>
                    <a:pt x="3209" y="65139"/>
                  </a:cubicBezTo>
                  <a:lnTo>
                    <a:pt x="3209" y="65139"/>
                  </a:lnTo>
                  <a:cubicBezTo>
                    <a:pt x="2933" y="65941"/>
                    <a:pt x="2657" y="66718"/>
                    <a:pt x="2331" y="67495"/>
                  </a:cubicBezTo>
                  <a:cubicBezTo>
                    <a:pt x="3710" y="65540"/>
                    <a:pt x="4863" y="63435"/>
                    <a:pt x="5790" y="61229"/>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9" name="Google Shape;1219;p74"/>
            <p:cNvSpPr/>
            <p:nvPr/>
          </p:nvSpPr>
          <p:spPr>
            <a:xfrm flipH="1">
              <a:off x="4782558" y="2115098"/>
              <a:ext cx="85060" cy="75285"/>
            </a:xfrm>
            <a:custGeom>
              <a:avLst/>
              <a:gdLst/>
              <a:ahLst/>
              <a:cxnLst/>
              <a:rect l="l" t="t" r="r" b="b"/>
              <a:pathLst>
                <a:path w="5665" h="5014" extrusionOk="0">
                  <a:moveTo>
                    <a:pt x="5665" y="1"/>
                  </a:moveTo>
                  <a:lnTo>
                    <a:pt x="5665" y="1"/>
                  </a:lnTo>
                  <a:cubicBezTo>
                    <a:pt x="4988" y="602"/>
                    <a:pt x="4311" y="1204"/>
                    <a:pt x="3610" y="1780"/>
                  </a:cubicBezTo>
                  <a:cubicBezTo>
                    <a:pt x="2908" y="2356"/>
                    <a:pt x="2206" y="2933"/>
                    <a:pt x="1504" y="3509"/>
                  </a:cubicBezTo>
                  <a:cubicBezTo>
                    <a:pt x="1153" y="3785"/>
                    <a:pt x="828" y="4061"/>
                    <a:pt x="477" y="4336"/>
                  </a:cubicBezTo>
                  <a:cubicBezTo>
                    <a:pt x="301" y="4562"/>
                    <a:pt x="151" y="4788"/>
                    <a:pt x="1" y="5013"/>
                  </a:cubicBezTo>
                  <a:cubicBezTo>
                    <a:pt x="552" y="4562"/>
                    <a:pt x="1103" y="4111"/>
                    <a:pt x="1655" y="3660"/>
                  </a:cubicBezTo>
                  <a:cubicBezTo>
                    <a:pt x="2331" y="3083"/>
                    <a:pt x="3033" y="2482"/>
                    <a:pt x="3685" y="1880"/>
                  </a:cubicBezTo>
                  <a:cubicBezTo>
                    <a:pt x="4361" y="1254"/>
                    <a:pt x="5013" y="627"/>
                    <a:pt x="5665"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0" name="Google Shape;1220;p74"/>
            <p:cNvSpPr/>
            <p:nvPr/>
          </p:nvSpPr>
          <p:spPr>
            <a:xfrm flipH="1">
              <a:off x="4836379" y="2242298"/>
              <a:ext cx="149414" cy="102372"/>
            </a:xfrm>
            <a:custGeom>
              <a:avLst/>
              <a:gdLst/>
              <a:ahLst/>
              <a:cxnLst/>
              <a:rect l="l" t="t" r="r" b="b"/>
              <a:pathLst>
                <a:path w="9951" h="6818" extrusionOk="0">
                  <a:moveTo>
                    <a:pt x="9951" y="1"/>
                  </a:moveTo>
                  <a:lnTo>
                    <a:pt x="9951" y="1"/>
                  </a:lnTo>
                  <a:cubicBezTo>
                    <a:pt x="9224" y="527"/>
                    <a:pt x="8497" y="1028"/>
                    <a:pt x="7745" y="1530"/>
                  </a:cubicBezTo>
                  <a:cubicBezTo>
                    <a:pt x="7018" y="2031"/>
                    <a:pt x="6292" y="2532"/>
                    <a:pt x="5565" y="3008"/>
                  </a:cubicBezTo>
                  <a:cubicBezTo>
                    <a:pt x="4086" y="3986"/>
                    <a:pt x="2582" y="4963"/>
                    <a:pt x="1053" y="5865"/>
                  </a:cubicBezTo>
                  <a:cubicBezTo>
                    <a:pt x="853" y="5991"/>
                    <a:pt x="652" y="6116"/>
                    <a:pt x="452" y="6241"/>
                  </a:cubicBezTo>
                  <a:cubicBezTo>
                    <a:pt x="302" y="6417"/>
                    <a:pt x="151" y="6617"/>
                    <a:pt x="1" y="6818"/>
                  </a:cubicBezTo>
                  <a:cubicBezTo>
                    <a:pt x="1" y="6818"/>
                    <a:pt x="1" y="6818"/>
                    <a:pt x="26" y="6793"/>
                  </a:cubicBezTo>
                  <a:cubicBezTo>
                    <a:pt x="402" y="6567"/>
                    <a:pt x="803" y="6342"/>
                    <a:pt x="1204" y="6091"/>
                  </a:cubicBezTo>
                  <a:cubicBezTo>
                    <a:pt x="2708" y="5164"/>
                    <a:pt x="4211" y="4211"/>
                    <a:pt x="5665" y="3184"/>
                  </a:cubicBezTo>
                  <a:cubicBezTo>
                    <a:pt x="6392" y="2683"/>
                    <a:pt x="7119" y="2156"/>
                    <a:pt x="7845" y="1630"/>
                  </a:cubicBezTo>
                  <a:cubicBezTo>
                    <a:pt x="8547" y="1104"/>
                    <a:pt x="9249" y="552"/>
                    <a:pt x="9951"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1" name="Google Shape;1221;p74"/>
            <p:cNvSpPr/>
            <p:nvPr/>
          </p:nvSpPr>
          <p:spPr>
            <a:xfrm flipH="1">
              <a:off x="4997449" y="2390956"/>
              <a:ext cx="56832" cy="42162"/>
            </a:xfrm>
            <a:custGeom>
              <a:avLst/>
              <a:gdLst/>
              <a:ahLst/>
              <a:cxnLst/>
              <a:rect l="l" t="t" r="r" b="b"/>
              <a:pathLst>
                <a:path w="3785" h="2808" extrusionOk="0">
                  <a:moveTo>
                    <a:pt x="3785" y="1"/>
                  </a:moveTo>
                  <a:lnTo>
                    <a:pt x="1755" y="1354"/>
                  </a:lnTo>
                  <a:cubicBezTo>
                    <a:pt x="1680" y="1404"/>
                    <a:pt x="1604" y="1454"/>
                    <a:pt x="1529" y="1504"/>
                  </a:cubicBezTo>
                  <a:cubicBezTo>
                    <a:pt x="1178" y="1730"/>
                    <a:pt x="802" y="1981"/>
                    <a:pt x="452" y="2206"/>
                  </a:cubicBezTo>
                  <a:cubicBezTo>
                    <a:pt x="301" y="2407"/>
                    <a:pt x="151" y="2607"/>
                    <a:pt x="0" y="2808"/>
                  </a:cubicBezTo>
                  <a:cubicBezTo>
                    <a:pt x="401" y="2557"/>
                    <a:pt x="777" y="2306"/>
                    <a:pt x="1153" y="2031"/>
                  </a:cubicBezTo>
                  <a:cubicBezTo>
                    <a:pt x="1404" y="1880"/>
                    <a:pt x="1629" y="1705"/>
                    <a:pt x="1855" y="1529"/>
                  </a:cubicBezTo>
                  <a:cubicBezTo>
                    <a:pt x="2532" y="1053"/>
                    <a:pt x="3158" y="552"/>
                    <a:pt x="3785"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2" name="Google Shape;1222;p74"/>
            <p:cNvSpPr/>
            <p:nvPr/>
          </p:nvSpPr>
          <p:spPr>
            <a:xfrm flipH="1">
              <a:off x="5089650" y="2653645"/>
              <a:ext cx="120435" cy="85060"/>
            </a:xfrm>
            <a:custGeom>
              <a:avLst/>
              <a:gdLst/>
              <a:ahLst/>
              <a:cxnLst/>
              <a:rect l="l" t="t" r="r" b="b"/>
              <a:pathLst>
                <a:path w="8021" h="5665" extrusionOk="0">
                  <a:moveTo>
                    <a:pt x="8020" y="0"/>
                  </a:moveTo>
                  <a:cubicBezTo>
                    <a:pt x="7193" y="527"/>
                    <a:pt x="6391" y="1078"/>
                    <a:pt x="5589" y="1630"/>
                  </a:cubicBezTo>
                  <a:lnTo>
                    <a:pt x="3158" y="3284"/>
                  </a:lnTo>
                  <a:lnTo>
                    <a:pt x="2933" y="3459"/>
                  </a:lnTo>
                  <a:lnTo>
                    <a:pt x="752" y="4938"/>
                  </a:lnTo>
                  <a:lnTo>
                    <a:pt x="76" y="5414"/>
                  </a:lnTo>
                  <a:cubicBezTo>
                    <a:pt x="51" y="5489"/>
                    <a:pt x="25" y="5564"/>
                    <a:pt x="0" y="5665"/>
                  </a:cubicBezTo>
                  <a:cubicBezTo>
                    <a:pt x="276" y="5489"/>
                    <a:pt x="577" y="5289"/>
                    <a:pt x="878" y="5113"/>
                  </a:cubicBezTo>
                  <a:cubicBezTo>
                    <a:pt x="1479" y="4737"/>
                    <a:pt x="2081" y="4336"/>
                    <a:pt x="2682" y="3935"/>
                  </a:cubicBezTo>
                  <a:cubicBezTo>
                    <a:pt x="2908" y="3785"/>
                    <a:pt x="3108" y="3660"/>
                    <a:pt x="3334" y="3509"/>
                  </a:cubicBezTo>
                  <a:cubicBezTo>
                    <a:pt x="4136" y="2958"/>
                    <a:pt x="4938" y="2381"/>
                    <a:pt x="5715" y="1805"/>
                  </a:cubicBezTo>
                  <a:cubicBezTo>
                    <a:pt x="6492" y="1229"/>
                    <a:pt x="7269" y="627"/>
                    <a:pt x="8020" y="0"/>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3" name="Google Shape;1223;p74"/>
            <p:cNvSpPr/>
            <p:nvPr/>
          </p:nvSpPr>
          <p:spPr>
            <a:xfrm flipH="1">
              <a:off x="5126898" y="2734175"/>
              <a:ext cx="14700" cy="11306"/>
            </a:xfrm>
            <a:custGeom>
              <a:avLst/>
              <a:gdLst/>
              <a:ahLst/>
              <a:cxnLst/>
              <a:rect l="l" t="t" r="r" b="b"/>
              <a:pathLst>
                <a:path w="979" h="753" extrusionOk="0">
                  <a:moveTo>
                    <a:pt x="978" y="1"/>
                  </a:moveTo>
                  <a:lnTo>
                    <a:pt x="1" y="753"/>
                  </a:lnTo>
                  <a:cubicBezTo>
                    <a:pt x="176" y="653"/>
                    <a:pt x="327" y="552"/>
                    <a:pt x="502" y="452"/>
                  </a:cubicBezTo>
                  <a:cubicBezTo>
                    <a:pt x="652" y="302"/>
                    <a:pt x="828" y="151"/>
                    <a:pt x="978"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4" name="Google Shape;1224;p74"/>
            <p:cNvSpPr/>
            <p:nvPr/>
          </p:nvSpPr>
          <p:spPr>
            <a:xfrm flipH="1">
              <a:off x="5151738" y="2804180"/>
              <a:ext cx="70015" cy="60976"/>
            </a:xfrm>
            <a:custGeom>
              <a:avLst/>
              <a:gdLst/>
              <a:ahLst/>
              <a:cxnLst/>
              <a:rect l="l" t="t" r="r" b="b"/>
              <a:pathLst>
                <a:path w="4663" h="4061" extrusionOk="0">
                  <a:moveTo>
                    <a:pt x="4662" y="1"/>
                  </a:moveTo>
                  <a:lnTo>
                    <a:pt x="4662" y="1"/>
                  </a:lnTo>
                  <a:cubicBezTo>
                    <a:pt x="3760" y="677"/>
                    <a:pt x="2858" y="1404"/>
                    <a:pt x="1980" y="2106"/>
                  </a:cubicBezTo>
                  <a:cubicBezTo>
                    <a:pt x="1529" y="2457"/>
                    <a:pt x="1078" y="2833"/>
                    <a:pt x="627" y="3209"/>
                  </a:cubicBezTo>
                  <a:cubicBezTo>
                    <a:pt x="427" y="3484"/>
                    <a:pt x="201" y="3785"/>
                    <a:pt x="0" y="4061"/>
                  </a:cubicBezTo>
                  <a:cubicBezTo>
                    <a:pt x="702" y="3484"/>
                    <a:pt x="1404" y="2883"/>
                    <a:pt x="2106" y="2281"/>
                  </a:cubicBezTo>
                  <a:cubicBezTo>
                    <a:pt x="2958" y="1529"/>
                    <a:pt x="3835" y="778"/>
                    <a:pt x="4662"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5" name="Google Shape;1225;p74"/>
            <p:cNvSpPr/>
            <p:nvPr/>
          </p:nvSpPr>
          <p:spPr>
            <a:xfrm flipH="1">
              <a:off x="5220238" y="2985948"/>
              <a:ext cx="34264" cy="35015"/>
            </a:xfrm>
            <a:custGeom>
              <a:avLst/>
              <a:gdLst/>
              <a:ahLst/>
              <a:cxnLst/>
              <a:rect l="l" t="t" r="r" b="b"/>
              <a:pathLst>
                <a:path w="2282" h="2332" extrusionOk="0">
                  <a:moveTo>
                    <a:pt x="2282" y="1"/>
                  </a:moveTo>
                  <a:cubicBezTo>
                    <a:pt x="1630" y="552"/>
                    <a:pt x="978" y="1129"/>
                    <a:pt x="352" y="1705"/>
                  </a:cubicBezTo>
                  <a:cubicBezTo>
                    <a:pt x="302" y="1755"/>
                    <a:pt x="227" y="1805"/>
                    <a:pt x="176" y="1856"/>
                  </a:cubicBezTo>
                  <a:cubicBezTo>
                    <a:pt x="101" y="2031"/>
                    <a:pt x="51" y="2181"/>
                    <a:pt x="1" y="2332"/>
                  </a:cubicBezTo>
                  <a:cubicBezTo>
                    <a:pt x="176" y="2181"/>
                    <a:pt x="327" y="2006"/>
                    <a:pt x="502" y="1856"/>
                  </a:cubicBezTo>
                  <a:cubicBezTo>
                    <a:pt x="1104" y="1229"/>
                    <a:pt x="1705" y="627"/>
                    <a:pt x="2282"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6" name="Google Shape;1226;p74"/>
            <p:cNvSpPr/>
            <p:nvPr/>
          </p:nvSpPr>
          <p:spPr>
            <a:xfrm flipH="1">
              <a:off x="5272161" y="3084933"/>
              <a:ext cx="7928" cy="9805"/>
            </a:xfrm>
            <a:custGeom>
              <a:avLst/>
              <a:gdLst/>
              <a:ahLst/>
              <a:cxnLst/>
              <a:rect l="l" t="t" r="r" b="b"/>
              <a:pathLst>
                <a:path w="528" h="653" extrusionOk="0">
                  <a:moveTo>
                    <a:pt x="527" y="0"/>
                  </a:moveTo>
                  <a:cubicBezTo>
                    <a:pt x="377" y="126"/>
                    <a:pt x="226" y="251"/>
                    <a:pt x="101" y="376"/>
                  </a:cubicBezTo>
                  <a:cubicBezTo>
                    <a:pt x="51" y="477"/>
                    <a:pt x="26" y="552"/>
                    <a:pt x="1" y="652"/>
                  </a:cubicBezTo>
                  <a:cubicBezTo>
                    <a:pt x="176" y="452"/>
                    <a:pt x="352" y="226"/>
                    <a:pt x="527" y="0"/>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7" name="Google Shape;1227;p74"/>
            <p:cNvSpPr/>
            <p:nvPr/>
          </p:nvSpPr>
          <p:spPr>
            <a:xfrm flipH="1">
              <a:off x="5181474" y="3093582"/>
              <a:ext cx="154685" cy="143769"/>
            </a:xfrm>
            <a:custGeom>
              <a:avLst/>
              <a:gdLst/>
              <a:ahLst/>
              <a:cxnLst/>
              <a:rect l="l" t="t" r="r" b="b"/>
              <a:pathLst>
                <a:path w="10302" h="9575" extrusionOk="0">
                  <a:moveTo>
                    <a:pt x="10301" y="1"/>
                  </a:moveTo>
                  <a:cubicBezTo>
                    <a:pt x="9249" y="903"/>
                    <a:pt x="8196" y="1805"/>
                    <a:pt x="7168" y="2733"/>
                  </a:cubicBezTo>
                  <a:lnTo>
                    <a:pt x="4086" y="5540"/>
                  </a:lnTo>
                  <a:lnTo>
                    <a:pt x="2757" y="6768"/>
                  </a:lnTo>
                  <a:lnTo>
                    <a:pt x="1053" y="8372"/>
                  </a:lnTo>
                  <a:cubicBezTo>
                    <a:pt x="752" y="8648"/>
                    <a:pt x="451" y="8948"/>
                    <a:pt x="151" y="9224"/>
                  </a:cubicBezTo>
                  <a:cubicBezTo>
                    <a:pt x="101" y="9349"/>
                    <a:pt x="50" y="9475"/>
                    <a:pt x="0" y="9575"/>
                  </a:cubicBezTo>
                  <a:cubicBezTo>
                    <a:pt x="401" y="9224"/>
                    <a:pt x="802" y="8873"/>
                    <a:pt x="1203" y="8522"/>
                  </a:cubicBezTo>
                  <a:lnTo>
                    <a:pt x="2457" y="7369"/>
                  </a:lnTo>
                  <a:lnTo>
                    <a:pt x="4286" y="5740"/>
                  </a:lnTo>
                  <a:lnTo>
                    <a:pt x="7319" y="2883"/>
                  </a:lnTo>
                  <a:cubicBezTo>
                    <a:pt x="8321" y="1931"/>
                    <a:pt x="9324" y="978"/>
                    <a:pt x="10301"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8" name="Google Shape;1228;p74"/>
            <p:cNvSpPr/>
            <p:nvPr/>
          </p:nvSpPr>
          <p:spPr>
            <a:xfrm flipH="1">
              <a:off x="5311684" y="3313746"/>
              <a:ext cx="33138" cy="28243"/>
            </a:xfrm>
            <a:custGeom>
              <a:avLst/>
              <a:gdLst/>
              <a:ahLst/>
              <a:cxnLst/>
              <a:rect l="l" t="t" r="r" b="b"/>
              <a:pathLst>
                <a:path w="2207" h="1881" extrusionOk="0">
                  <a:moveTo>
                    <a:pt x="2206" y="1"/>
                  </a:moveTo>
                  <a:cubicBezTo>
                    <a:pt x="1730" y="402"/>
                    <a:pt x="1254" y="828"/>
                    <a:pt x="753" y="1229"/>
                  </a:cubicBezTo>
                  <a:lnTo>
                    <a:pt x="1" y="1880"/>
                  </a:lnTo>
                  <a:cubicBezTo>
                    <a:pt x="302" y="1755"/>
                    <a:pt x="577" y="1605"/>
                    <a:pt x="853" y="1429"/>
                  </a:cubicBezTo>
                  <a:cubicBezTo>
                    <a:pt x="878" y="1404"/>
                    <a:pt x="878" y="1404"/>
                    <a:pt x="903" y="1379"/>
                  </a:cubicBezTo>
                  <a:cubicBezTo>
                    <a:pt x="1354" y="953"/>
                    <a:pt x="1805" y="477"/>
                    <a:pt x="2206"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9" name="Google Shape;1229;p74"/>
            <p:cNvSpPr/>
            <p:nvPr/>
          </p:nvSpPr>
          <p:spPr>
            <a:xfrm flipH="1">
              <a:off x="5210829" y="3285140"/>
              <a:ext cx="136246" cy="111411"/>
            </a:xfrm>
            <a:custGeom>
              <a:avLst/>
              <a:gdLst/>
              <a:ahLst/>
              <a:cxnLst/>
              <a:rect l="l" t="t" r="r" b="b"/>
              <a:pathLst>
                <a:path w="9074" h="7420" extrusionOk="0">
                  <a:moveTo>
                    <a:pt x="9073" y="1"/>
                  </a:moveTo>
                  <a:lnTo>
                    <a:pt x="9073" y="1"/>
                  </a:lnTo>
                  <a:cubicBezTo>
                    <a:pt x="8146" y="778"/>
                    <a:pt x="7219" y="1555"/>
                    <a:pt x="6291" y="2332"/>
                  </a:cubicBezTo>
                  <a:cubicBezTo>
                    <a:pt x="5364" y="3084"/>
                    <a:pt x="4412" y="3860"/>
                    <a:pt x="3459" y="4587"/>
                  </a:cubicBezTo>
                  <a:cubicBezTo>
                    <a:pt x="2507" y="5339"/>
                    <a:pt x="1529" y="6066"/>
                    <a:pt x="577" y="6768"/>
                  </a:cubicBezTo>
                  <a:cubicBezTo>
                    <a:pt x="427" y="6868"/>
                    <a:pt x="301" y="6968"/>
                    <a:pt x="176" y="7069"/>
                  </a:cubicBezTo>
                  <a:cubicBezTo>
                    <a:pt x="126" y="7194"/>
                    <a:pt x="51" y="7294"/>
                    <a:pt x="1" y="7419"/>
                  </a:cubicBezTo>
                  <a:cubicBezTo>
                    <a:pt x="226" y="7269"/>
                    <a:pt x="452" y="7119"/>
                    <a:pt x="702" y="6943"/>
                  </a:cubicBezTo>
                  <a:cubicBezTo>
                    <a:pt x="1705" y="6267"/>
                    <a:pt x="2657" y="5540"/>
                    <a:pt x="3635" y="4813"/>
                  </a:cubicBezTo>
                  <a:cubicBezTo>
                    <a:pt x="4587" y="4061"/>
                    <a:pt x="5514" y="3284"/>
                    <a:pt x="6417" y="2482"/>
                  </a:cubicBezTo>
                  <a:cubicBezTo>
                    <a:pt x="7344" y="1680"/>
                    <a:pt x="8221" y="853"/>
                    <a:pt x="9073"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32" name="Google Shape;1232;p74"/>
          <p:cNvSpPr txBox="1">
            <a:spLocks noGrp="1"/>
          </p:cNvSpPr>
          <p:nvPr>
            <p:ph type="title" idx="2"/>
          </p:nvPr>
        </p:nvSpPr>
        <p:spPr>
          <a:xfrm flipH="1">
            <a:off x="715960" y="536576"/>
            <a:ext cx="1306477" cy="463885"/>
          </a:xfrm>
          <a:prstGeom prst="rect">
            <a:avLst/>
          </a:prstGeom>
        </p:spPr>
        <p:txBody>
          <a:bodyPr spcFirstLastPara="1" wrap="square" lIns="121900" tIns="121900" rIns="121900" bIns="121900" anchor="ctr" anchorCtr="0">
            <a:noAutofit/>
          </a:bodyPr>
          <a:lstStyle/>
          <a:p>
            <a:r>
              <a:rPr lang="en" sz="2800" dirty="0">
                <a:solidFill>
                  <a:schemeClr val="tx1"/>
                </a:solidFill>
              </a:rPr>
              <a:t>02</a:t>
            </a:r>
            <a:endParaRPr sz="2800" dirty="0">
              <a:solidFill>
                <a:schemeClr val="tx1"/>
              </a:solidFill>
            </a:endParaRPr>
          </a:p>
        </p:txBody>
      </p:sp>
      <p:sp>
        <p:nvSpPr>
          <p:cNvPr id="2" name="Dreptunghi 1"/>
          <p:cNvSpPr/>
          <p:nvPr/>
        </p:nvSpPr>
        <p:spPr>
          <a:xfrm>
            <a:off x="2689412" y="536575"/>
            <a:ext cx="9187030" cy="1569660"/>
          </a:xfrm>
          <a:prstGeom prst="rect">
            <a:avLst/>
          </a:prstGeom>
        </p:spPr>
        <p:txBody>
          <a:bodyPr wrap="square">
            <a:spAutoFit/>
          </a:bodyPr>
          <a:lstStyle/>
          <a:p>
            <a:pPr algn="ctr">
              <a:buClr>
                <a:srgbClr val="FFFFFF"/>
              </a:buClr>
              <a:buSzPts val="1800"/>
            </a:pPr>
            <a:r>
              <a:rPr lang="es-ES_tradnl" sz="2400" b="1"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sym typeface="Libre Baskerville"/>
              </a:rPr>
              <a:t>Implementarea şi monitorizarea curriculumului şcolar şi extraşcolar</a:t>
            </a:r>
            <a:endParaRPr lang="ro-RO" sz="2400" b="1"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sym typeface="Libre Baskerville"/>
            </a:endParaRPr>
          </a:p>
          <a:p>
            <a:pPr algn="ctr">
              <a:buClr>
                <a:srgbClr val="FFFFFF"/>
              </a:buClr>
              <a:buSzPts val="1800"/>
            </a:pPr>
            <a:endParaRPr lang="ro-RO" alt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buClr>
                <a:srgbClr val="FFFFFF"/>
              </a:buClr>
              <a:buSzPts val="1800"/>
            </a:pPr>
            <a:r>
              <a:rPr lang="ro-RO" alt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Obiectiv: Implementarea calitativă a curriculumului școlar</a:t>
            </a:r>
            <a:endParaRPr lang="en-US" sz="2400" b="1" kern="0" dirty="0">
              <a:solidFill>
                <a:srgbClr val="7F694C"/>
              </a:solidFill>
              <a:latin typeface="Libre Baskerville"/>
              <a:sym typeface="Libre Baskerville"/>
            </a:endParaRPr>
          </a:p>
        </p:txBody>
      </p:sp>
      <p:sp>
        <p:nvSpPr>
          <p:cNvPr id="3" name="Dreptunghi 2"/>
          <p:cNvSpPr/>
          <p:nvPr/>
        </p:nvSpPr>
        <p:spPr>
          <a:xfrm>
            <a:off x="2495774" y="1549101"/>
            <a:ext cx="9283849" cy="57015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000" b="1" dirty="0">
                <a:solidFill>
                  <a:schemeClr val="tx1"/>
                </a:solidFill>
                <a:latin typeface="Times New Roman" panose="02020603050405020304" pitchFamily="18" charset="0"/>
                <a:cs typeface="Times New Roman" panose="02020603050405020304" pitchFamily="18" charset="0"/>
              </a:rPr>
              <a:t>Monitorizarea calității procesului educațional în instituțiile de circumscripție</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 name="Dreptunghi 3"/>
          <p:cNvSpPr/>
          <p:nvPr/>
        </p:nvSpPr>
        <p:spPr>
          <a:xfrm>
            <a:off x="623945" y="2205318"/>
            <a:ext cx="6489450" cy="498598"/>
          </a:xfrm>
          <a:prstGeom prst="rect">
            <a:avLst/>
          </a:prstGeom>
        </p:spPr>
        <p:txBody>
          <a:bodyPr wrap="square">
            <a:spAutoFit/>
          </a:bodyPr>
          <a:lstStyle/>
          <a:p>
            <a:pPr lvl="0">
              <a:lnSpc>
                <a:spcPct val="110000"/>
              </a:lnSpc>
              <a:buClr>
                <a:prstClr val="black">
                  <a:lumMod val="85000"/>
                  <a:lumOff val="15000"/>
                </a:prstClr>
              </a:buClr>
            </a:pPr>
            <a:r>
              <a:rPr lang="ro-RO" sz="2400" b="1" dirty="0">
                <a:solidFill>
                  <a:prstClr val="black"/>
                </a:solidFill>
                <a:latin typeface="Times New Roman" panose="02020603050405020304" pitchFamily="18" charset="0"/>
                <a:cs typeface="Times New Roman" panose="02020603050405020304" pitchFamily="18" charset="0"/>
              </a:rPr>
              <a:t>Cadrul legal:</a:t>
            </a:r>
            <a:endParaRPr lang="ro-MD" sz="2400" b="1" dirty="0">
              <a:solidFill>
                <a:prstClr val="black"/>
              </a:solidFill>
              <a:latin typeface="Times New Roman" panose="02020603050405020304" pitchFamily="18" charset="0"/>
              <a:cs typeface="Times New Roman" panose="02020603050405020304" pitchFamily="18" charset="0"/>
            </a:endParaRPr>
          </a:p>
        </p:txBody>
      </p:sp>
      <p:sp>
        <p:nvSpPr>
          <p:cNvPr id="5" name="Dreptunghi 4"/>
          <p:cNvSpPr/>
          <p:nvPr/>
        </p:nvSpPr>
        <p:spPr>
          <a:xfrm>
            <a:off x="2861535" y="2205318"/>
            <a:ext cx="8864300" cy="476349"/>
          </a:xfrm>
          <a:prstGeom prst="rect">
            <a:avLst/>
          </a:prstGeom>
        </p:spPr>
        <p:txBody>
          <a:bodyPr wrap="square">
            <a:spAutoFit/>
          </a:bodyPr>
          <a:lstStyle/>
          <a:p>
            <a:pPr lvl="0">
              <a:lnSpc>
                <a:spcPct val="110000"/>
              </a:lnSpc>
              <a:spcBef>
                <a:spcPts val="900"/>
              </a:spcBef>
              <a:buClr>
                <a:prstClr val="black">
                  <a:lumMod val="85000"/>
                  <a:lumOff val="15000"/>
                </a:prstClr>
              </a:buClr>
            </a:pPr>
            <a:r>
              <a:rPr lang="ro-RO"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Ordinul nr.175 din 06 martie 2023  al DITS  Nisporeni</a:t>
            </a:r>
            <a:endParaRPr lang="ro-MD" sz="2400" dirty="0">
              <a:solidFill>
                <a:prstClr val="black"/>
              </a:solidFill>
              <a:latin typeface="Calibri" panose="020F0502020204030204" pitchFamily="34" charset="0"/>
              <a:cs typeface="Calibri" panose="020F0502020204030204" pitchFamily="34" charset="0"/>
            </a:endParaRPr>
          </a:p>
        </p:txBody>
      </p:sp>
      <p:sp>
        <p:nvSpPr>
          <p:cNvPr id="6" name="Dreptunghi 5"/>
          <p:cNvSpPr/>
          <p:nvPr/>
        </p:nvSpPr>
        <p:spPr>
          <a:xfrm>
            <a:off x="715963" y="2624866"/>
            <a:ext cx="10364414" cy="461665"/>
          </a:xfrm>
          <a:prstGeom prst="rect">
            <a:avLst/>
          </a:prstGeom>
        </p:spPr>
        <p:txBody>
          <a:bodyPr wrap="square">
            <a:spAutoFit/>
          </a:bodyPr>
          <a:lstStyle/>
          <a:p>
            <a:pPr lvl="0"/>
            <a:r>
              <a:rPr lang="ro-RO" sz="2400" b="1" dirty="0">
                <a:solidFill>
                  <a:prstClr val="black"/>
                </a:solidFill>
                <a:latin typeface="Times New Roman" panose="02020603050405020304" pitchFamily="18" charset="0"/>
                <a:cs typeface="Times New Roman" panose="02020603050405020304" pitchFamily="18" charset="0"/>
              </a:rPr>
              <a:t>Perioada: </a:t>
            </a:r>
            <a:r>
              <a:rPr lang="ro-RO" sz="2400" dirty="0">
                <a:solidFill>
                  <a:prstClr val="black"/>
                </a:solidFill>
                <a:latin typeface="Times New Roman" panose="02020603050405020304" pitchFamily="18" charset="0"/>
                <a:cs typeface="Times New Roman" panose="02020603050405020304" pitchFamily="18" charset="0"/>
              </a:rPr>
              <a:t>14 martie – 12 aprilie 2023 (</a:t>
            </a:r>
            <a:r>
              <a:rPr lang="ro-RO" sz="2000" dirty="0">
                <a:solidFill>
                  <a:prstClr val="black"/>
                </a:solidFill>
                <a:latin typeface="Times New Roman" panose="02020603050405020304" pitchFamily="18" charset="0"/>
                <a:cs typeface="Times New Roman" panose="02020603050405020304" pitchFamily="18" charset="0"/>
              </a:rPr>
              <a:t>CC din 28.04.2023</a:t>
            </a:r>
            <a:r>
              <a:rPr lang="ro-RO" sz="2400" dirty="0">
                <a:solidFill>
                  <a:prstClr val="black"/>
                </a:solidFill>
                <a:latin typeface="Times New Roman" panose="02020603050405020304" pitchFamily="18" charset="0"/>
                <a:cs typeface="Times New Roman" panose="02020603050405020304" pitchFamily="18" charset="0"/>
              </a:rPr>
              <a:t>)</a:t>
            </a:r>
            <a:endParaRPr lang="ro-MD" sz="2400" dirty="0">
              <a:solidFill>
                <a:prstClr val="black"/>
              </a:solidFill>
              <a:latin typeface="Times New Roman" panose="02020603050405020304" pitchFamily="18" charset="0"/>
              <a:cs typeface="Times New Roman" panose="02020603050405020304" pitchFamily="18" charset="0"/>
            </a:endParaRPr>
          </a:p>
        </p:txBody>
      </p:sp>
      <p:sp>
        <p:nvSpPr>
          <p:cNvPr id="8" name="Săgeată la dreapta 7"/>
          <p:cNvSpPr/>
          <p:nvPr/>
        </p:nvSpPr>
        <p:spPr>
          <a:xfrm>
            <a:off x="653817" y="3865356"/>
            <a:ext cx="4071190" cy="1549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0000"/>
              </a:lnSpc>
              <a:buClr>
                <a:prstClr val="black">
                  <a:lumMod val="85000"/>
                  <a:lumOff val="15000"/>
                </a:prstClr>
              </a:buClr>
            </a:pPr>
            <a:r>
              <a:rPr lang="ro-RO" sz="3200" b="1" dirty="0">
                <a:solidFill>
                  <a:prstClr val="black"/>
                </a:solidFill>
                <a:latin typeface="Calibri" panose="020F0502020204030204" pitchFamily="34" charset="0"/>
                <a:cs typeface="Calibri" panose="020F0502020204030204" pitchFamily="34" charset="0"/>
              </a:rPr>
              <a:t>     </a:t>
            </a:r>
            <a:r>
              <a:rPr lang="ro-RO" sz="2400" b="1" dirty="0">
                <a:solidFill>
                  <a:prstClr val="black"/>
                </a:solidFill>
                <a:latin typeface="Bookman Old Style" panose="02050604050505020204" pitchFamily="18" charset="0"/>
                <a:cs typeface="Calibri" panose="020F0502020204030204" pitchFamily="34" charset="0"/>
              </a:rPr>
              <a:t>Instituții vizate:</a:t>
            </a:r>
            <a:endParaRPr lang="ro-MD" sz="2400" b="1" dirty="0">
              <a:solidFill>
                <a:prstClr val="black"/>
              </a:solidFill>
              <a:latin typeface="Bookman Old Style" panose="02050604050505020204" pitchFamily="18" charset="0"/>
              <a:cs typeface="Calibri" panose="020F0502020204030204" pitchFamily="34" charset="0"/>
            </a:endParaRPr>
          </a:p>
        </p:txBody>
      </p:sp>
      <p:sp>
        <p:nvSpPr>
          <p:cNvPr id="9" name="Dreptunghi 8"/>
          <p:cNvSpPr/>
          <p:nvPr/>
        </p:nvSpPr>
        <p:spPr>
          <a:xfrm>
            <a:off x="4873214" y="3615360"/>
            <a:ext cx="7003228" cy="2246769"/>
          </a:xfrm>
          <a:prstGeom prst="rect">
            <a:avLst/>
          </a:prstGeom>
        </p:spPr>
        <p:txBody>
          <a:bodyPr wrap="square">
            <a:spAutoFit/>
          </a:bodyPr>
          <a:lstStyle/>
          <a:p>
            <a:pPr marL="182880" lvl="0" indent="-182880">
              <a:buClr>
                <a:prstClr val="black">
                  <a:lumMod val="85000"/>
                  <a:lumOff val="15000"/>
                </a:prstClr>
              </a:buClr>
              <a:buFont typeface="Garamond" pitchFamily="18" charset="0"/>
              <a:buChar char="◦"/>
            </a:pPr>
            <a:r>
              <a:rPr lang="ro-RO" sz="2000" dirty="0">
                <a:solidFill>
                  <a:prstClr val="black"/>
                </a:solidFill>
                <a:latin typeface="Times New Roman" panose="02020603050405020304" pitchFamily="18" charset="0"/>
                <a:cs typeface="Times New Roman" panose="02020603050405020304" pitchFamily="18" charset="0"/>
              </a:rPr>
              <a:t> </a:t>
            </a:r>
            <a:r>
              <a:rPr lang="en-US" sz="2000" dirty="0">
                <a:solidFill>
                  <a:prstClr val="black"/>
                </a:solidFill>
                <a:latin typeface="Times New Roman" panose="02020603050405020304" pitchFamily="18" charset="0"/>
                <a:cs typeface="Times New Roman" panose="02020603050405020304" pitchFamily="18" charset="0"/>
              </a:rPr>
              <a:t>IP </a:t>
            </a:r>
            <a:r>
              <a:rPr lang="en-US" sz="2000" dirty="0" err="1">
                <a:solidFill>
                  <a:prstClr val="black"/>
                </a:solidFill>
                <a:latin typeface="Times New Roman" panose="02020603050405020304" pitchFamily="18" charset="0"/>
                <a:cs typeface="Times New Roman" panose="02020603050405020304" pitchFamily="18" charset="0"/>
              </a:rPr>
              <a:t>Gimnaziul</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Bălănești</a:t>
            </a:r>
            <a:endParaRPr lang="ro-RO" sz="2000" dirty="0">
              <a:solidFill>
                <a:prstClr val="black"/>
              </a:solidFill>
              <a:latin typeface="Times New Roman" panose="02020603050405020304" pitchFamily="18" charset="0"/>
              <a:cs typeface="Times New Roman" panose="02020603050405020304" pitchFamily="18" charset="0"/>
            </a:endParaRPr>
          </a:p>
          <a:p>
            <a:pPr marL="182880" lvl="0" indent="-182880">
              <a:buClr>
                <a:prstClr val="black">
                  <a:lumMod val="85000"/>
                  <a:lumOff val="15000"/>
                </a:prstClr>
              </a:buClr>
              <a:buFont typeface="Garamond" pitchFamily="18" charset="0"/>
              <a:buChar char="◦"/>
            </a:pPr>
            <a:r>
              <a:rPr lang="en-US" sz="2000" dirty="0">
                <a:solidFill>
                  <a:prstClr val="black"/>
                </a:solidFill>
                <a:latin typeface="Times New Roman" panose="02020603050405020304" pitchFamily="18" charset="0"/>
                <a:cs typeface="Times New Roman" panose="02020603050405020304" pitchFamily="18" charset="0"/>
              </a:rPr>
              <a:t>IP</a:t>
            </a:r>
            <a:r>
              <a:rPr lang="ro-RO" sz="2000" dirty="0">
                <a:solidFill>
                  <a:prstClr val="black"/>
                </a:solidFill>
                <a:latin typeface="Times New Roman" panose="02020603050405020304" pitchFamily="18" charset="0"/>
                <a:cs typeface="Times New Roman" panose="02020603050405020304" pitchFamily="18" charset="0"/>
              </a:rPr>
              <a:t> </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Gimnaziul</a:t>
            </a:r>
            <a:r>
              <a:rPr lang="en-US" sz="2000" dirty="0">
                <a:solidFill>
                  <a:prstClr val="black"/>
                </a:solidFill>
                <a:latin typeface="Times New Roman" panose="02020603050405020304" pitchFamily="18" charset="0"/>
                <a:cs typeface="Times New Roman" panose="02020603050405020304" pitchFamily="18" charset="0"/>
              </a:rPr>
              <a:t> ,,Alexandru </a:t>
            </a:r>
            <a:r>
              <a:rPr lang="en-US" sz="2000" dirty="0" err="1">
                <a:solidFill>
                  <a:prstClr val="black"/>
                </a:solidFill>
                <a:latin typeface="Times New Roman" panose="02020603050405020304" pitchFamily="18" charset="0"/>
                <a:cs typeface="Times New Roman" panose="02020603050405020304" pitchFamily="18" charset="0"/>
              </a:rPr>
              <a:t>cel</a:t>
            </a:r>
            <a:r>
              <a:rPr lang="en-US" sz="2000" dirty="0">
                <a:solidFill>
                  <a:prstClr val="black"/>
                </a:solidFill>
                <a:latin typeface="Times New Roman" panose="02020603050405020304" pitchFamily="18" charset="0"/>
                <a:cs typeface="Times New Roman" panose="02020603050405020304" pitchFamily="18" charset="0"/>
              </a:rPr>
              <a:t> Bun</a:t>
            </a:r>
            <a:r>
              <a:rPr lang="ro-RO" sz="2000" dirty="0">
                <a:solidFill>
                  <a:prstClr val="black"/>
                </a:solidFill>
                <a:latin typeface="Times New Roman" panose="02020603050405020304" pitchFamily="18" charset="0"/>
                <a:cs typeface="Times New Roman" panose="02020603050405020304" pitchFamily="18" charset="0"/>
              </a:rPr>
              <a:t>”,</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Vărzărești</a:t>
            </a:r>
            <a:endParaRPr lang="ro-RO" sz="2000" dirty="0">
              <a:solidFill>
                <a:prstClr val="black"/>
              </a:solidFill>
              <a:latin typeface="Times New Roman" panose="02020603050405020304" pitchFamily="18" charset="0"/>
              <a:cs typeface="Times New Roman" panose="02020603050405020304" pitchFamily="18" charset="0"/>
            </a:endParaRPr>
          </a:p>
          <a:p>
            <a:pPr marL="182880" lvl="0" indent="-182880">
              <a:buClr>
                <a:prstClr val="black">
                  <a:lumMod val="85000"/>
                  <a:lumOff val="15000"/>
                </a:prstClr>
              </a:buClr>
              <a:buFont typeface="Garamond" pitchFamily="18" charset="0"/>
              <a:buChar char="◦"/>
            </a:pPr>
            <a:r>
              <a:rPr lang="ro-RO"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prstClr val="black"/>
                </a:solidFill>
                <a:latin typeface="Times New Roman" panose="02020603050405020304" pitchFamily="18" charset="0"/>
                <a:cs typeface="Times New Roman" panose="02020603050405020304" pitchFamily="18" charset="0"/>
              </a:rPr>
              <a:t>IP </a:t>
            </a:r>
            <a:r>
              <a:rPr lang="en-US" sz="2000" dirty="0" err="1">
                <a:solidFill>
                  <a:prstClr val="black"/>
                </a:solidFill>
                <a:latin typeface="Times New Roman" panose="02020603050405020304" pitchFamily="18" charset="0"/>
                <a:cs typeface="Times New Roman" panose="02020603050405020304" pitchFamily="18" charset="0"/>
              </a:rPr>
              <a:t>Gimnaziul</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Grigore</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Vieru</a:t>
            </a:r>
            <a:r>
              <a:rPr lang="ro-RO" sz="2000" dirty="0">
                <a:solidFill>
                  <a:prstClr val="black"/>
                </a:solidFill>
                <a:latin typeface="Times New Roman" panose="02020603050405020304" pitchFamily="18" charset="0"/>
                <a:cs typeface="Times New Roman" panose="02020603050405020304" pitchFamily="18" charset="0"/>
              </a:rPr>
              <a:t>”</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Iurceni</a:t>
            </a:r>
            <a:endParaRPr lang="ro-MD"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182880" lvl="0" indent="-182880">
              <a:buClr>
                <a:prstClr val="black">
                  <a:lumMod val="85000"/>
                  <a:lumOff val="15000"/>
                </a:prstClr>
              </a:buClr>
              <a:buFont typeface="Garamond" pitchFamily="18" charset="0"/>
              <a:buChar char="◦"/>
            </a:pPr>
            <a:r>
              <a:rPr lang="ro-MD"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prstClr val="black"/>
                </a:solidFill>
                <a:latin typeface="Times New Roman" panose="02020603050405020304" pitchFamily="18" charset="0"/>
                <a:cs typeface="Times New Roman" panose="02020603050405020304" pitchFamily="18" charset="0"/>
              </a:rPr>
              <a:t>IP </a:t>
            </a:r>
            <a:r>
              <a:rPr lang="en-US" sz="2000" dirty="0" err="1">
                <a:solidFill>
                  <a:prstClr val="black"/>
                </a:solidFill>
                <a:latin typeface="Times New Roman" panose="02020603050405020304" pitchFamily="18" charset="0"/>
                <a:cs typeface="Times New Roman" panose="02020603050405020304" pitchFamily="18" charset="0"/>
              </a:rPr>
              <a:t>Gimnaziul</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Brătuleni</a:t>
            </a:r>
            <a:endParaRPr lang="ro-RO" sz="2000" dirty="0">
              <a:solidFill>
                <a:prstClr val="black"/>
              </a:solidFill>
              <a:latin typeface="Times New Roman" panose="02020603050405020304" pitchFamily="18" charset="0"/>
              <a:cs typeface="Times New Roman" panose="02020603050405020304" pitchFamily="18" charset="0"/>
            </a:endParaRPr>
          </a:p>
          <a:p>
            <a:pPr marL="182880" lvl="0" indent="-182880">
              <a:buClr>
                <a:prstClr val="black">
                  <a:lumMod val="85000"/>
                  <a:lumOff val="15000"/>
                </a:prstClr>
              </a:buClr>
              <a:buFont typeface="Garamond" pitchFamily="18" charset="0"/>
              <a:buChar char="◦"/>
            </a:pPr>
            <a:r>
              <a:rPr lang="ro-RO"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prstClr val="black"/>
                </a:solidFill>
                <a:latin typeface="Times New Roman" panose="02020603050405020304" pitchFamily="18" charset="0"/>
                <a:cs typeface="Times New Roman" panose="02020603050405020304" pitchFamily="18" charset="0"/>
              </a:rPr>
              <a:t>IP </a:t>
            </a:r>
            <a:r>
              <a:rPr lang="en-US" sz="2000" dirty="0" err="1">
                <a:solidFill>
                  <a:prstClr val="black"/>
                </a:solidFill>
                <a:latin typeface="Times New Roman" panose="02020603050405020304" pitchFamily="18" charset="0"/>
                <a:cs typeface="Times New Roman" panose="02020603050405020304" pitchFamily="18" charset="0"/>
              </a:rPr>
              <a:t>Gimnaziul</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Valeriu</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Bulicanu</a:t>
            </a:r>
            <a:r>
              <a:rPr lang="ro-RO" sz="2000" dirty="0">
                <a:solidFill>
                  <a:prstClr val="black"/>
                </a:solidFill>
                <a:latin typeface="Times New Roman" panose="02020603050405020304" pitchFamily="18" charset="0"/>
                <a:cs typeface="Times New Roman" panose="02020603050405020304" pitchFamily="18" charset="0"/>
              </a:rPr>
              <a:t>”</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Boldurești</a:t>
            </a:r>
            <a:endParaRPr lang="ro-RO" sz="2000" dirty="0">
              <a:solidFill>
                <a:prstClr val="black"/>
              </a:solidFill>
              <a:latin typeface="Times New Roman" panose="02020603050405020304" pitchFamily="18" charset="0"/>
              <a:cs typeface="Times New Roman" panose="02020603050405020304" pitchFamily="18" charset="0"/>
            </a:endParaRPr>
          </a:p>
          <a:p>
            <a:pPr marL="182880" lvl="0" indent="-182880">
              <a:buClr>
                <a:prstClr val="black">
                  <a:lumMod val="85000"/>
                  <a:lumOff val="15000"/>
                </a:prstClr>
              </a:buClr>
              <a:buFont typeface="Garamond" pitchFamily="18" charset="0"/>
              <a:buChar char="◦"/>
            </a:pPr>
            <a:r>
              <a:rPr lang="ro-RO" sz="2000" dirty="0">
                <a:solidFill>
                  <a:prstClr val="black"/>
                </a:solidFill>
                <a:latin typeface="Times New Roman" panose="02020603050405020304" pitchFamily="18" charset="0"/>
                <a:cs typeface="Times New Roman" panose="02020603050405020304" pitchFamily="18" charset="0"/>
              </a:rPr>
              <a:t> </a:t>
            </a:r>
            <a:r>
              <a:rPr lang="en-US" sz="2000" dirty="0">
                <a:solidFill>
                  <a:prstClr val="black"/>
                </a:solidFill>
                <a:latin typeface="Times New Roman" panose="02020603050405020304" pitchFamily="18" charset="0"/>
                <a:cs typeface="Times New Roman" panose="02020603050405020304" pitchFamily="18" charset="0"/>
              </a:rPr>
              <a:t>IP </a:t>
            </a:r>
            <a:r>
              <a:rPr lang="en-US" sz="2000" dirty="0" err="1">
                <a:solidFill>
                  <a:prstClr val="black"/>
                </a:solidFill>
                <a:latin typeface="Times New Roman" panose="02020603050405020304" pitchFamily="18" charset="0"/>
                <a:cs typeface="Times New Roman" panose="02020603050405020304" pitchFamily="18" charset="0"/>
              </a:rPr>
              <a:t>Gimnaziul</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Seliște</a:t>
            </a:r>
            <a:endParaRPr lang="ro-RO" sz="2000" dirty="0">
              <a:solidFill>
                <a:prstClr val="black"/>
              </a:solidFill>
              <a:latin typeface="Times New Roman" panose="02020603050405020304" pitchFamily="18" charset="0"/>
              <a:cs typeface="Times New Roman" panose="02020603050405020304" pitchFamily="18" charset="0"/>
            </a:endParaRPr>
          </a:p>
          <a:p>
            <a:pPr marL="182880" lvl="0" indent="-182880">
              <a:buClr>
                <a:prstClr val="black">
                  <a:lumMod val="85000"/>
                  <a:lumOff val="15000"/>
                </a:prstClr>
              </a:buClr>
              <a:buFont typeface="Garamond" pitchFamily="18" charset="0"/>
              <a:buChar char="◦"/>
            </a:pPr>
            <a:r>
              <a:rPr lang="ro-RO"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IP Gimnaziul Șișcani</a:t>
            </a:r>
          </a:p>
        </p:txBody>
      </p:sp>
    </p:spTree>
    <p:extLst>
      <p:ext uri="{BB962C8B-B14F-4D97-AF65-F5344CB8AC3E}">
        <p14:creationId xmlns:p14="http://schemas.microsoft.com/office/powerpoint/2010/main" val="375102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5" name="Dreptunghi 4"/>
          <p:cNvSpPr/>
          <p:nvPr/>
        </p:nvSpPr>
        <p:spPr>
          <a:xfrm>
            <a:off x="505610" y="268941"/>
            <a:ext cx="6992470" cy="6347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000" b="1" dirty="0">
                <a:solidFill>
                  <a:schemeClr val="tx1"/>
                </a:solidFill>
                <a:latin typeface="Times New Roman" panose="02020603050405020304" pitchFamily="18" charset="0"/>
                <a:cs typeface="Times New Roman" panose="02020603050405020304" pitchFamily="18" charset="0"/>
              </a:rPr>
              <a:t>Constatări generale:</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6" name="Dreptunghi 5"/>
          <p:cNvSpPr/>
          <p:nvPr/>
        </p:nvSpPr>
        <p:spPr>
          <a:xfrm>
            <a:off x="8428038" y="311973"/>
            <a:ext cx="3114917" cy="6131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000" b="1" dirty="0">
                <a:solidFill>
                  <a:schemeClr val="tx1"/>
                </a:solidFill>
                <a:latin typeface="Times New Roman" panose="02020603050405020304" pitchFamily="18" charset="0"/>
                <a:cs typeface="Times New Roman" panose="02020603050405020304" pitchFamily="18" charset="0"/>
              </a:rPr>
              <a:t>Recomandări:</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7" name="Dreptunghi 6"/>
          <p:cNvSpPr/>
          <p:nvPr/>
        </p:nvSpPr>
        <p:spPr>
          <a:xfrm>
            <a:off x="311972" y="1021976"/>
            <a:ext cx="7218381" cy="560473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defRPr/>
            </a:pPr>
            <a:r>
              <a:rPr lang="it-IT" sz="2000" dirty="0">
                <a:solidFill>
                  <a:srgbClr val="000000"/>
                </a:solidFill>
                <a:latin typeface="Times New Roman" pitchFamily="18" charset="0"/>
                <a:ea typeface="Calibri" panose="020F0502020204030204" pitchFamily="34" charset="0"/>
                <a:cs typeface="Times New Roman" pitchFamily="18" charset="0"/>
              </a:rPr>
              <a:t>Elaborarea demersurilor didactice în conformitate cu </a:t>
            </a:r>
            <a:r>
              <a:rPr lang="ro-RO" sz="2000" dirty="0">
                <a:solidFill>
                  <a:srgbClr val="000000"/>
                </a:solidFill>
                <a:latin typeface="Times New Roman" pitchFamily="18" charset="0"/>
                <a:ea typeface="Calibri" panose="020F0502020204030204" pitchFamily="34" charset="0"/>
                <a:cs typeface="Times New Roman" pitchFamily="18" charset="0"/>
              </a:rPr>
              <a:t>d</a:t>
            </a:r>
            <a:r>
              <a:rPr lang="it-IT" sz="2000" dirty="0">
                <a:solidFill>
                  <a:srgbClr val="000000"/>
                </a:solidFill>
                <a:latin typeface="Times New Roman" pitchFamily="18" charset="0"/>
                <a:ea typeface="Calibri" panose="020F0502020204030204" pitchFamily="34" charset="0"/>
                <a:cs typeface="Times New Roman" pitchFamily="18" charset="0"/>
              </a:rPr>
              <a:t>ocumentele </a:t>
            </a:r>
            <a:endParaRPr lang="ro-RO" sz="2000" dirty="0">
              <a:solidFill>
                <a:srgbClr val="000000"/>
              </a:solidFill>
              <a:latin typeface="Times New Roman" pitchFamily="18" charset="0"/>
              <a:ea typeface="Calibri" panose="020F0502020204030204" pitchFamily="34" charset="0"/>
              <a:cs typeface="Times New Roman" pitchFamily="18" charset="0"/>
            </a:endParaRPr>
          </a:p>
          <a:p>
            <a:pPr marL="342900" lvl="0" indent="-342900">
              <a:defRPr/>
            </a:pPr>
            <a:r>
              <a:rPr lang="it-IT" sz="2000" dirty="0">
                <a:solidFill>
                  <a:srgbClr val="000000"/>
                </a:solidFill>
                <a:latin typeface="Times New Roman" pitchFamily="18" charset="0"/>
                <a:ea typeface="Calibri" panose="020F0502020204030204" pitchFamily="34" charset="0"/>
                <a:cs typeface="Times New Roman" pitchFamily="18" charset="0"/>
              </a:rPr>
              <a:t>curriculare la disciplină</a:t>
            </a:r>
            <a:r>
              <a:rPr lang="ro-RO" sz="2000" dirty="0">
                <a:solidFill>
                  <a:srgbClr val="000000"/>
                </a:solidFill>
                <a:latin typeface="Times New Roman" pitchFamily="18" charset="0"/>
                <a:ea typeface="Calibri" panose="020F0502020204030204" pitchFamily="34" charset="0"/>
                <a:cs typeface="Times New Roman" pitchFamily="18" charset="0"/>
              </a:rPr>
              <a:t>.</a:t>
            </a:r>
          </a:p>
          <a:p>
            <a:pPr marL="342900" lvl="0" indent="-342900">
              <a:defRPr/>
            </a:pPr>
            <a:r>
              <a:rPr lang="ro-RO" sz="2000" dirty="0">
                <a:solidFill>
                  <a:srgbClr val="000000"/>
                </a:solidFill>
                <a:latin typeface="Times New Roman" pitchFamily="18" charset="0"/>
                <a:ea typeface="Calibri" panose="020F0502020204030204" pitchFamily="34" charset="0"/>
                <a:cs typeface="Times New Roman" pitchFamily="18" charset="0"/>
              </a:rPr>
              <a:t>Activitatea de predare se desfășoară în conformitate cu standardele </a:t>
            </a:r>
          </a:p>
          <a:p>
            <a:pPr marL="342900" lvl="0" indent="-342900">
              <a:defRPr/>
            </a:pPr>
            <a:r>
              <a:rPr lang="ro-RO" sz="2000" dirty="0">
                <a:solidFill>
                  <a:srgbClr val="000000"/>
                </a:solidFill>
                <a:latin typeface="Times New Roman" pitchFamily="18" charset="0"/>
                <a:ea typeface="Calibri" panose="020F0502020204030204" pitchFamily="34" charset="0"/>
                <a:cs typeface="Times New Roman" pitchFamily="18" charset="0"/>
              </a:rPr>
              <a:t>curriculare.</a:t>
            </a:r>
          </a:p>
          <a:p>
            <a:pPr lvl="0">
              <a:spcBef>
                <a:spcPct val="20000"/>
              </a:spcBef>
              <a:defRPr/>
            </a:pPr>
            <a:r>
              <a:rPr lang="ro-RO" sz="2000" dirty="0">
                <a:solidFill>
                  <a:srgbClr val="000000"/>
                </a:solidFill>
                <a:latin typeface="Times New Roman" pitchFamily="18" charset="0"/>
                <a:ea typeface="Calibri" panose="020F0502020204030204" pitchFamily="34" charset="0"/>
                <a:cs typeface="Times New Roman" pitchFamily="18" charset="0"/>
              </a:rPr>
              <a:t>Reticența unor cadre didactice în examinarea și aplicarea noutăților metodologice cu referire la curriculum.</a:t>
            </a:r>
          </a:p>
          <a:p>
            <a:pPr marL="457200" lvl="0" indent="-457200">
              <a:defRPr/>
            </a:pPr>
            <a:r>
              <a:rPr lang="ro-RO" sz="2000" dirty="0">
                <a:solidFill>
                  <a:srgbClr val="000000"/>
                </a:solidFill>
                <a:latin typeface="Times New Roman" pitchFamily="18" charset="0"/>
                <a:ea typeface="Calibri" panose="020F0502020204030204" pitchFamily="34" charset="0"/>
                <a:cs typeface="Times New Roman" pitchFamily="18" charset="0"/>
              </a:rPr>
              <a:t>Lacune în pregătirea cadrelor didactice pentru activitatea la ore.</a:t>
            </a:r>
          </a:p>
          <a:p>
            <a:pPr lvl="0">
              <a:spcBef>
                <a:spcPts val="1200"/>
              </a:spcBef>
              <a:buClr>
                <a:srgbClr val="40BAD2"/>
              </a:buClr>
              <a:defRPr/>
            </a:pPr>
            <a:r>
              <a:rPr lang="ro-RO" sz="2000" dirty="0">
                <a:solidFill>
                  <a:srgbClr val="000000"/>
                </a:solidFill>
                <a:latin typeface="Times New Roman" panose="02020603050405020304" pitchFamily="18" charset="0"/>
                <a:cs typeface="Times New Roman" panose="02020603050405020304" pitchFamily="18" charset="0"/>
              </a:rPr>
              <a:t>Management defectuos al temelor pentru acasă.</a:t>
            </a:r>
          </a:p>
          <a:p>
            <a:pPr marL="457200" lvl="0" indent="-457200">
              <a:defRPr/>
            </a:pPr>
            <a:r>
              <a:rPr lang="ro-RO" sz="2000" dirty="0">
                <a:solidFill>
                  <a:srgbClr val="000000"/>
                </a:solidFill>
                <a:latin typeface="Times New Roman" pitchFamily="18" charset="0"/>
                <a:ea typeface="Calibri" panose="020F0502020204030204" pitchFamily="34" charset="0"/>
                <a:cs typeface="Times New Roman" pitchFamily="18" charset="0"/>
              </a:rPr>
              <a:t>Management ineficient de monitorizare a calității implementării </a:t>
            </a:r>
          </a:p>
          <a:p>
            <a:pPr marL="457200" lvl="0" indent="-457200">
              <a:defRPr/>
            </a:pPr>
            <a:r>
              <a:rPr lang="ro-RO" sz="2000" dirty="0">
                <a:solidFill>
                  <a:srgbClr val="000000"/>
                </a:solidFill>
                <a:latin typeface="Times New Roman" pitchFamily="18" charset="0"/>
                <a:ea typeface="Calibri" panose="020F0502020204030204" pitchFamily="34" charset="0"/>
                <a:cs typeface="Times New Roman" pitchFamily="18" charset="0"/>
              </a:rPr>
              <a:t>curriculumului școlar.</a:t>
            </a:r>
            <a:r>
              <a:rPr lang="it-IT" sz="2000" dirty="0">
                <a:solidFill>
                  <a:srgbClr val="000000"/>
                </a:solidFill>
                <a:latin typeface="Times New Roman" pitchFamily="18" charset="0"/>
                <a:ea typeface="Calibri" panose="020F0502020204030204" pitchFamily="34" charset="0"/>
                <a:cs typeface="Times New Roman" pitchFamily="18" charset="0"/>
              </a:rPr>
              <a:t> </a:t>
            </a:r>
            <a:endParaRPr lang="ro-RO" sz="2000" dirty="0">
              <a:solidFill>
                <a:srgbClr val="000000"/>
              </a:solidFill>
              <a:latin typeface="Times New Roman" pitchFamily="18" charset="0"/>
              <a:ea typeface="Calibri" panose="020F0502020204030204" pitchFamily="34" charset="0"/>
              <a:cs typeface="Times New Roman" pitchFamily="18" charset="0"/>
            </a:endParaRPr>
          </a:p>
          <a:p>
            <a:pPr marL="457200" lvl="0" indent="-457200">
              <a:defRPr/>
            </a:pPr>
            <a:r>
              <a:rPr lang="ro-RO" sz="2000" dirty="0">
                <a:solidFill>
                  <a:srgbClr val="000000"/>
                </a:solidFill>
                <a:latin typeface="Times New Roman" pitchFamily="18" charset="0"/>
                <a:ea typeface="Calibri" panose="020F0502020204030204" pitchFamily="34" charset="0"/>
                <a:cs typeface="Times New Roman" pitchFamily="18" charset="0"/>
              </a:rPr>
              <a:t>Neimplicarea </a:t>
            </a:r>
            <a:r>
              <a:rPr lang="ro-RO"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unor cadre didactice în realizarea unui învățământ </a:t>
            </a:r>
          </a:p>
          <a:p>
            <a:pPr marL="457200" lvl="0" indent="-457200">
              <a:defRPr/>
            </a:pPr>
            <a:r>
              <a:rPr lang="ro-RO"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diversificat, care să stimuleze  pregătirea elevului reieșind din </a:t>
            </a:r>
          </a:p>
          <a:p>
            <a:pPr marL="457200" lvl="0" indent="-457200">
              <a:defRPr/>
            </a:pPr>
            <a:r>
              <a:rPr lang="ro-RO"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propriile interese, nevoi, înclinații și aptitudini; </a:t>
            </a:r>
          </a:p>
          <a:p>
            <a:pPr marL="457200" lvl="0" indent="-457200">
              <a:defRPr/>
            </a:pPr>
            <a:endParaRPr lang="ro-RO" sz="2000" dirty="0">
              <a:solidFill>
                <a:srgbClr val="000000"/>
              </a:solidFill>
              <a:latin typeface="Times New Roman" pitchFamily="18" charset="0"/>
              <a:ea typeface="Calibri" panose="020F0502020204030204" pitchFamily="34" charset="0"/>
              <a:cs typeface="Times New Roman" pitchFamily="18" charset="0"/>
            </a:endParaRPr>
          </a:p>
        </p:txBody>
      </p:sp>
      <p:sp>
        <p:nvSpPr>
          <p:cNvPr id="8" name="Dreptunghi 7"/>
          <p:cNvSpPr/>
          <p:nvPr/>
        </p:nvSpPr>
        <p:spPr>
          <a:xfrm>
            <a:off x="7928386" y="1075766"/>
            <a:ext cx="3958814" cy="549715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Tx/>
              <a:buChar char="-"/>
            </a:pPr>
            <a:r>
              <a:rPr lang="ro-RO" sz="2000" dirty="0">
                <a:solidFill>
                  <a:srgbClr val="000000"/>
                </a:solidFill>
                <a:latin typeface="Times New Roman" panose="02020603050405020304" pitchFamily="18" charset="0"/>
                <a:cs typeface="Times New Roman" panose="02020603050405020304" pitchFamily="18" charset="0"/>
              </a:rPr>
              <a:t>Monitorizarea  activității cadrelor didactice în scopul implementării calitative a </a:t>
            </a:r>
            <a:r>
              <a:rPr lang="ro-RO" sz="2000" dirty="0" err="1">
                <a:solidFill>
                  <a:srgbClr val="000000"/>
                </a:solidFill>
                <a:latin typeface="Times New Roman" panose="02020603050405020304" pitchFamily="18" charset="0"/>
                <a:cs typeface="Times New Roman" panose="02020603050405020304" pitchFamily="18" charset="0"/>
              </a:rPr>
              <a:t>curricula</a:t>
            </a:r>
            <a:r>
              <a:rPr lang="ro-RO" sz="2000" dirty="0">
                <a:solidFill>
                  <a:srgbClr val="000000"/>
                </a:solidFill>
                <a:latin typeface="Times New Roman" panose="02020603050405020304" pitchFamily="18" charset="0"/>
                <a:cs typeface="Times New Roman" panose="02020603050405020304" pitchFamily="18" charset="0"/>
              </a:rPr>
              <a:t> la </a:t>
            </a:r>
            <a:r>
              <a:rPr lang="ro-RO" sz="2000" dirty="0" err="1">
                <a:solidFill>
                  <a:srgbClr val="000000"/>
                </a:solidFill>
                <a:latin typeface="Times New Roman" panose="02020603050405020304" pitchFamily="18" charset="0"/>
                <a:cs typeface="Times New Roman" panose="02020603050405020304" pitchFamily="18" charset="0"/>
              </a:rPr>
              <a:t>discipli-nele</a:t>
            </a:r>
            <a:r>
              <a:rPr lang="ro-RO" sz="2000" dirty="0">
                <a:solidFill>
                  <a:srgbClr val="000000"/>
                </a:solidFill>
                <a:latin typeface="Times New Roman" panose="02020603050405020304" pitchFamily="18" charset="0"/>
                <a:cs typeface="Times New Roman" panose="02020603050405020304" pitchFamily="18" charset="0"/>
              </a:rPr>
              <a:t> școlare.</a:t>
            </a:r>
          </a:p>
          <a:p>
            <a:pPr marL="342900" lvl="0" indent="-342900">
              <a:buFontTx/>
              <a:buChar char="-"/>
            </a:pPr>
            <a:r>
              <a:rPr lang="ro-RO" sz="2000" dirty="0">
                <a:solidFill>
                  <a:srgbClr val="000000"/>
                </a:solidFill>
                <a:latin typeface="Times New Roman" panose="02020603050405020304" pitchFamily="18" charset="0"/>
                <a:cs typeface="Times New Roman" panose="02020603050405020304" pitchFamily="18" charset="0"/>
              </a:rPr>
              <a:t>Implicarea cadrelor didactice în cursuri de formare continuă/se-minare pentru dezvoltarea </a:t>
            </a:r>
            <a:r>
              <a:rPr lang="ro-RO" sz="2000" dirty="0" err="1">
                <a:solidFill>
                  <a:srgbClr val="000000"/>
                </a:solidFill>
                <a:latin typeface="Times New Roman" panose="02020603050405020304" pitchFamily="18" charset="0"/>
                <a:cs typeface="Times New Roman" panose="02020603050405020304" pitchFamily="18" charset="0"/>
              </a:rPr>
              <a:t>com-petențelor</a:t>
            </a:r>
            <a:r>
              <a:rPr lang="ro-RO" sz="2000" dirty="0">
                <a:solidFill>
                  <a:srgbClr val="000000"/>
                </a:solidFill>
                <a:latin typeface="Times New Roman" panose="02020603050405020304" pitchFamily="18" charset="0"/>
                <a:cs typeface="Times New Roman" panose="02020603050405020304" pitchFamily="18" charset="0"/>
              </a:rPr>
              <a:t> profesionale ale cadre-lor didactice, studierea și aplica-rea documentelor de politici educaționale.</a:t>
            </a:r>
          </a:p>
          <a:p>
            <a:pPr marL="342900" lvl="0" indent="-342900">
              <a:buFontTx/>
              <a:buChar char="-"/>
            </a:pPr>
            <a:r>
              <a:rPr lang="ro-RO" sz="2000" dirty="0">
                <a:solidFill>
                  <a:srgbClr val="000000"/>
                </a:solidFill>
                <a:latin typeface="Times New Roman" panose="02020603050405020304" pitchFamily="18" charset="0"/>
                <a:cs typeface="Times New Roman" panose="02020603050405020304" pitchFamily="18" charset="0"/>
              </a:rPr>
              <a:t>Organizarea și desfășurarea eficientă a procesului </a:t>
            </a:r>
            <a:r>
              <a:rPr lang="ro-RO" sz="2000" dirty="0" err="1">
                <a:solidFill>
                  <a:srgbClr val="000000"/>
                </a:solidFill>
                <a:latin typeface="Times New Roman" panose="02020603050405020304" pitchFamily="18" charset="0"/>
                <a:cs typeface="Times New Roman" panose="02020603050405020304" pitchFamily="18" charset="0"/>
              </a:rPr>
              <a:t>educațio-nal</a:t>
            </a:r>
            <a:r>
              <a:rPr lang="ro-RO" sz="2000" dirty="0">
                <a:solidFill>
                  <a:srgbClr val="000000"/>
                </a:solidFill>
                <a:latin typeface="Times New Roman" panose="02020603050405020304" pitchFamily="18" charset="0"/>
                <a:cs typeface="Times New Roman" panose="02020603050405020304" pitchFamily="18" charset="0"/>
              </a:rPr>
              <a:t>.</a:t>
            </a:r>
          </a:p>
          <a:p>
            <a:pPr lvl="0"/>
            <a:r>
              <a:rPr lang="ro-RO" sz="2000"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8747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456841" y="624110"/>
            <a:ext cx="10047771" cy="1280890"/>
          </a:xfrm>
        </p:spPr>
        <p:txBody>
          <a:bodyPr>
            <a:normAutofit fontScale="90000"/>
          </a:bodyPr>
          <a:lstStyle/>
          <a:p>
            <a:r>
              <a:rPr lang="ro-RO" sz="2000" b="1" i="1" dirty="0"/>
              <a:t>  </a:t>
            </a:r>
            <a:r>
              <a:rPr lang="ro-RO" sz="2200" b="1" dirty="0">
                <a:latin typeface="Bookman Old Style" panose="02050604050505020204" pitchFamily="18" charset="0"/>
              </a:rPr>
              <a:t>Monitorizarea </a:t>
            </a:r>
            <a:r>
              <a:rPr lang="en-US" sz="2200" b="1" dirty="0">
                <a:latin typeface="Bookman Old Style" panose="02050604050505020204" pitchFamily="18" charset="0"/>
              </a:rPr>
              <a:t> </a:t>
            </a:r>
            <a:r>
              <a:rPr lang="en-US" sz="2200" b="1" dirty="0" err="1">
                <a:latin typeface="Bookman Old Style" panose="02050604050505020204" pitchFamily="18" charset="0"/>
              </a:rPr>
              <a:t>implementarea</a:t>
            </a:r>
            <a:r>
              <a:rPr lang="en-US" sz="2200" b="1" dirty="0">
                <a:latin typeface="Bookman Old Style" panose="02050604050505020204" pitchFamily="18" charset="0"/>
              </a:rPr>
              <a:t> </a:t>
            </a:r>
            <a:r>
              <a:rPr lang="en-US" sz="2200" b="1" dirty="0" err="1">
                <a:latin typeface="Bookman Old Style" panose="02050604050505020204" pitchFamily="18" charset="0"/>
              </a:rPr>
              <a:t>Curriculumului</a:t>
            </a:r>
            <a:r>
              <a:rPr lang="en-US" sz="2200" b="1" dirty="0">
                <a:latin typeface="Bookman Old Style" panose="02050604050505020204" pitchFamily="18" charset="0"/>
              </a:rPr>
              <a:t> </a:t>
            </a:r>
            <a:r>
              <a:rPr lang="en-US" sz="2200" b="1" dirty="0" err="1">
                <a:latin typeface="Bookman Old Style" panose="02050604050505020204" pitchFamily="18" charset="0"/>
              </a:rPr>
              <a:t>pentru</a:t>
            </a:r>
            <a:r>
              <a:rPr lang="en-US" sz="2200" b="1" dirty="0">
                <a:latin typeface="Bookman Old Style" panose="02050604050505020204" pitchFamily="18" charset="0"/>
              </a:rPr>
              <a:t> </a:t>
            </a:r>
            <a:r>
              <a:rPr lang="en-US" sz="2200" b="1" dirty="0" err="1">
                <a:latin typeface="Bookman Old Style" panose="02050604050505020204" pitchFamily="18" charset="0"/>
              </a:rPr>
              <a:t>educaţie</a:t>
            </a:r>
            <a:r>
              <a:rPr lang="en-US" sz="2200" b="1" dirty="0">
                <a:latin typeface="Bookman Old Style" panose="02050604050505020204" pitchFamily="18" charset="0"/>
              </a:rPr>
              <a:t> </a:t>
            </a:r>
            <a:r>
              <a:rPr lang="en-US" sz="2200" b="1" dirty="0" err="1">
                <a:latin typeface="Bookman Old Style" panose="02050604050505020204" pitchFamily="18" charset="0"/>
              </a:rPr>
              <a:t>timpurie</a:t>
            </a:r>
            <a:r>
              <a:rPr lang="en-US" sz="2200" b="1" dirty="0">
                <a:latin typeface="Bookman Old Style" panose="02050604050505020204" pitchFamily="18" charset="0"/>
              </a:rPr>
              <a:t> </a:t>
            </a:r>
            <a:r>
              <a:rPr lang="ro-RO" sz="2200" b="1" dirty="0">
                <a:latin typeface="Bookman Old Style" panose="02050604050505020204" pitchFamily="18" charset="0"/>
              </a:rPr>
              <a:t> în   contextul </a:t>
            </a:r>
            <a:r>
              <a:rPr lang="en-US" sz="2200" b="1" dirty="0" err="1">
                <a:latin typeface="Bookman Old Style" panose="02050604050505020204" pitchFamily="18" charset="0"/>
              </a:rPr>
              <a:t>Standardelor</a:t>
            </a:r>
            <a:r>
              <a:rPr lang="en-US" sz="2200" b="1" dirty="0">
                <a:latin typeface="Bookman Old Style" panose="02050604050505020204" pitchFamily="18" charset="0"/>
              </a:rPr>
              <a:t> de </a:t>
            </a:r>
            <a:r>
              <a:rPr lang="en-US" sz="2200" b="1" dirty="0" err="1">
                <a:latin typeface="Bookman Old Style" panose="02050604050505020204" pitchFamily="18" charset="0"/>
              </a:rPr>
              <a:t>învă</a:t>
            </a:r>
            <a:r>
              <a:rPr lang="ro-RO" sz="2200" b="1" dirty="0" err="1">
                <a:latin typeface="Bookman Old Style" panose="02050604050505020204" pitchFamily="18" charset="0"/>
              </a:rPr>
              <a:t>ţ</a:t>
            </a:r>
            <a:r>
              <a:rPr lang="en-US" sz="2200" b="1" dirty="0">
                <a:latin typeface="Bookman Old Style" panose="02050604050505020204" pitchFamily="18" charset="0"/>
              </a:rPr>
              <a:t>are </a:t>
            </a:r>
            <a:r>
              <a:rPr lang="en-US" sz="2200" b="1" dirty="0" err="1">
                <a:latin typeface="Bookman Old Style" panose="02050604050505020204" pitchFamily="18" charset="0"/>
              </a:rPr>
              <a:t>şi</a:t>
            </a:r>
            <a:r>
              <a:rPr lang="en-US" sz="2200" b="1" dirty="0">
                <a:latin typeface="Bookman Old Style" panose="02050604050505020204" pitchFamily="18" charset="0"/>
              </a:rPr>
              <a:t> </a:t>
            </a:r>
            <a:r>
              <a:rPr lang="en-US" sz="2200" b="1" dirty="0" err="1">
                <a:latin typeface="Bookman Old Style" panose="02050604050505020204" pitchFamily="18" charset="0"/>
              </a:rPr>
              <a:t>dezvoltare</a:t>
            </a:r>
            <a:r>
              <a:rPr lang="en-US" sz="2200" b="1" dirty="0">
                <a:latin typeface="Bookman Old Style" panose="02050604050505020204" pitchFamily="18" charset="0"/>
              </a:rPr>
              <a:t> a </a:t>
            </a:r>
            <a:r>
              <a:rPr lang="en-US" sz="2200" b="1" dirty="0" err="1">
                <a:latin typeface="Bookman Old Style" panose="02050604050505020204" pitchFamily="18" charset="0"/>
              </a:rPr>
              <a:t>copilului</a:t>
            </a:r>
            <a:r>
              <a:rPr lang="en-US" sz="2200" b="1" dirty="0">
                <a:latin typeface="Bookman Old Style" panose="02050604050505020204" pitchFamily="18" charset="0"/>
              </a:rPr>
              <a:t> de la </a:t>
            </a:r>
            <a:r>
              <a:rPr lang="en-US" sz="2200" b="1" dirty="0" err="1">
                <a:latin typeface="Bookman Old Style" panose="02050604050505020204" pitchFamily="18" charset="0"/>
              </a:rPr>
              <a:t>naştere</a:t>
            </a:r>
            <a:r>
              <a:rPr lang="en-US" sz="2200" b="1" dirty="0">
                <a:latin typeface="Bookman Old Style" panose="02050604050505020204" pitchFamily="18" charset="0"/>
              </a:rPr>
              <a:t>  </a:t>
            </a:r>
            <a:r>
              <a:rPr lang="en-US" sz="2200" b="1" dirty="0" err="1">
                <a:latin typeface="Bookman Old Style" panose="02050604050505020204" pitchFamily="18" charset="0"/>
              </a:rPr>
              <a:t>şi</a:t>
            </a:r>
            <a:r>
              <a:rPr lang="en-US" sz="2200" b="1" dirty="0">
                <a:latin typeface="Bookman Old Style" panose="02050604050505020204" pitchFamily="18" charset="0"/>
              </a:rPr>
              <a:t> </a:t>
            </a:r>
            <a:r>
              <a:rPr lang="en-US" sz="2200" b="1" dirty="0" err="1">
                <a:latin typeface="Bookman Old Style" panose="02050604050505020204" pitchFamily="18" charset="0"/>
              </a:rPr>
              <a:t>până</a:t>
            </a:r>
            <a:r>
              <a:rPr lang="en-US" sz="2200" b="1" dirty="0">
                <a:latin typeface="Bookman Old Style" panose="02050604050505020204" pitchFamily="18" charset="0"/>
              </a:rPr>
              <a:t> la 7 </a:t>
            </a:r>
            <a:r>
              <a:rPr lang="en-US" sz="2200" b="1" dirty="0" err="1">
                <a:latin typeface="Bookman Old Style" panose="02050604050505020204" pitchFamily="18" charset="0"/>
              </a:rPr>
              <a:t>ani</a:t>
            </a:r>
            <a:r>
              <a:rPr lang="en-US" sz="2200" b="1" dirty="0">
                <a:latin typeface="Bookman Old Style" panose="02050604050505020204" pitchFamily="18" charset="0"/>
              </a:rPr>
              <a:t>.</a:t>
            </a:r>
            <a:r>
              <a:rPr lang="ro-RO" sz="2200" b="1" dirty="0">
                <a:latin typeface="Bookman Old Style" panose="02050604050505020204" pitchFamily="18" charset="0"/>
              </a:rPr>
              <a:t> </a:t>
            </a:r>
            <a:br>
              <a:rPr lang="ro-RO" sz="2200" b="1" dirty="0">
                <a:latin typeface="Bookman Old Style" panose="02050604050505020204" pitchFamily="18" charset="0"/>
              </a:rPr>
            </a:br>
            <a:r>
              <a:rPr lang="ro-RO" sz="2200" b="1" i="1" dirty="0"/>
              <a:t> </a:t>
            </a:r>
            <a:br>
              <a:rPr lang="ro-RO" sz="2200" b="1" i="1" dirty="0"/>
            </a:br>
            <a:r>
              <a:rPr lang="ro-RO" sz="2800" b="1" i="1" dirty="0"/>
              <a:t> </a:t>
            </a:r>
          </a:p>
        </p:txBody>
      </p:sp>
      <p:sp>
        <p:nvSpPr>
          <p:cNvPr id="3" name="Substituent conținut 2"/>
          <p:cNvSpPr>
            <a:spLocks noGrp="1"/>
          </p:cNvSpPr>
          <p:nvPr>
            <p:ph idx="1"/>
          </p:nvPr>
        </p:nvSpPr>
        <p:spPr>
          <a:xfrm>
            <a:off x="2421082" y="1537855"/>
            <a:ext cx="9580418" cy="5122718"/>
          </a:xfrm>
        </p:spPr>
        <p:txBody>
          <a:bodyPr>
            <a:normAutofit/>
          </a:bodyPr>
          <a:lstStyle/>
          <a:p>
            <a:pPr>
              <a:lnSpc>
                <a:spcPct val="120000"/>
              </a:lnSpc>
              <a:buNone/>
            </a:pPr>
            <a:r>
              <a:rPr lang="ro-RO" sz="1600" b="1" i="1" dirty="0">
                <a:solidFill>
                  <a:schemeClr val="tx1">
                    <a:lumMod val="75000"/>
                    <a:lumOff val="25000"/>
                  </a:schemeClr>
                </a:solidFill>
              </a:rPr>
              <a:t>           </a:t>
            </a:r>
          </a:p>
          <a:p>
            <a:pPr>
              <a:lnSpc>
                <a:spcPct val="120000"/>
              </a:lnSpc>
              <a:buNone/>
            </a:pPr>
            <a:r>
              <a:rPr lang="ro-RO" sz="2000" b="1" i="1" dirty="0">
                <a:solidFill>
                  <a:schemeClr val="tx1">
                    <a:lumMod val="75000"/>
                    <a:lumOff val="25000"/>
                  </a:schemeClr>
                </a:solidFill>
              </a:rPr>
              <a:t>Perioada:     19  septembrie 2022 - 05 decembrie 2022 </a:t>
            </a:r>
          </a:p>
          <a:p>
            <a:pPr>
              <a:lnSpc>
                <a:spcPct val="120000"/>
              </a:lnSpc>
              <a:buNone/>
            </a:pPr>
            <a:r>
              <a:rPr lang="ro-RO" sz="2000" b="1" i="1" dirty="0"/>
              <a:t>                                </a:t>
            </a:r>
          </a:p>
          <a:p>
            <a:pPr>
              <a:lnSpc>
                <a:spcPct val="120000"/>
              </a:lnSpc>
              <a:buNone/>
            </a:pPr>
            <a:r>
              <a:rPr lang="ro-RO" sz="2000" b="1" i="1" dirty="0"/>
              <a:t>                                                                   </a:t>
            </a:r>
            <a:endParaRPr lang="ro-RO" sz="2000" b="1" i="1" dirty="0">
              <a:solidFill>
                <a:schemeClr val="tx1">
                  <a:lumMod val="75000"/>
                  <a:lumOff val="25000"/>
                </a:schemeClr>
              </a:solidFill>
            </a:endParaRPr>
          </a:p>
          <a:p>
            <a:pPr>
              <a:buNone/>
            </a:pPr>
            <a:r>
              <a:rPr lang="ro-RO" sz="2000" b="1" dirty="0"/>
              <a:t>                           </a:t>
            </a:r>
            <a:r>
              <a:rPr lang="ro-RO" sz="2000" b="1" dirty="0">
                <a:solidFill>
                  <a:schemeClr val="tx1">
                    <a:lumMod val="75000"/>
                    <a:lumOff val="25000"/>
                  </a:schemeClr>
                </a:solidFill>
              </a:rPr>
              <a:t>                                           Instituții: </a:t>
            </a:r>
          </a:p>
          <a:p>
            <a:pPr>
              <a:buNone/>
            </a:pPr>
            <a:endParaRPr lang="ro-RO" sz="2000" b="1" dirty="0">
              <a:solidFill>
                <a:schemeClr val="tx1">
                  <a:lumMod val="75000"/>
                  <a:lumOff val="25000"/>
                </a:schemeClr>
              </a:solidFill>
            </a:endParaRPr>
          </a:p>
          <a:p>
            <a:pPr>
              <a:lnSpc>
                <a:spcPct val="110000"/>
              </a:lnSpc>
              <a:buNone/>
            </a:pPr>
            <a:r>
              <a:rPr lang="ro-RO" sz="1600" b="1" dirty="0"/>
              <a:t>             - Grădinița – </a:t>
            </a:r>
            <a:r>
              <a:rPr lang="ro-RO" sz="1600" b="1" dirty="0" err="1"/>
              <a:t>creșă,,Andrieș</a:t>
            </a:r>
            <a:r>
              <a:rPr lang="en-US" sz="1600" b="1" dirty="0"/>
              <a:t>” </a:t>
            </a:r>
            <a:r>
              <a:rPr lang="en-US" sz="1600" b="1" dirty="0" err="1"/>
              <a:t>Nisporeni</a:t>
            </a:r>
            <a:r>
              <a:rPr lang="ro-RO" sz="1600" b="1" dirty="0"/>
              <a:t>;                     -  Grădinița - creșă ,,Licurici</a:t>
            </a:r>
            <a:r>
              <a:rPr lang="en-US" sz="1600" b="1" dirty="0"/>
              <a:t>”</a:t>
            </a:r>
            <a:r>
              <a:rPr lang="ro-RO" sz="1600" b="1" dirty="0"/>
              <a:t> , Nisporeni; </a:t>
            </a:r>
          </a:p>
          <a:p>
            <a:pPr>
              <a:lnSpc>
                <a:spcPct val="110000"/>
              </a:lnSpc>
              <a:buNone/>
            </a:pPr>
            <a:r>
              <a:rPr lang="ro-RO" sz="1600" b="1" dirty="0"/>
              <a:t>             - Grădinița – creșă ,,Romanița</a:t>
            </a:r>
            <a:r>
              <a:rPr lang="en-US" sz="1600" b="1" dirty="0"/>
              <a:t>”,</a:t>
            </a:r>
            <a:r>
              <a:rPr lang="ro-RO" sz="1600" b="1" dirty="0"/>
              <a:t> Bolțun;                      - Grădinița de copii,, Poienița</a:t>
            </a:r>
            <a:r>
              <a:rPr lang="en-US" sz="1600" b="1" dirty="0"/>
              <a:t>”,</a:t>
            </a:r>
            <a:r>
              <a:rPr lang="ro-RO" sz="1600" b="1" dirty="0"/>
              <a:t> Boldurești;</a:t>
            </a:r>
          </a:p>
          <a:p>
            <a:pPr>
              <a:lnSpc>
                <a:spcPct val="110000"/>
              </a:lnSpc>
              <a:buNone/>
            </a:pPr>
            <a:r>
              <a:rPr lang="ro-RO" sz="1600" b="1" dirty="0"/>
              <a:t>             - Grădinița  de copii ,,Raza</a:t>
            </a:r>
            <a:r>
              <a:rPr lang="en-US" sz="1600" b="1" dirty="0"/>
              <a:t>”</a:t>
            </a:r>
            <a:r>
              <a:rPr lang="ro-RO" sz="1600" b="1" dirty="0"/>
              <a:t> Bărboieni;                        - Grădinița de copii nr.2, Șișcani;</a:t>
            </a:r>
          </a:p>
          <a:p>
            <a:pPr>
              <a:lnSpc>
                <a:spcPct val="110000"/>
              </a:lnSpc>
              <a:buNone/>
            </a:pPr>
            <a:r>
              <a:rPr lang="en-US" sz="1600" b="1" dirty="0"/>
              <a:t> </a:t>
            </a:r>
            <a:r>
              <a:rPr lang="ro-RO" sz="1600" b="1" dirty="0"/>
              <a:t>            - Grădinița de copii nr.1 ,,Ghiocel</a:t>
            </a:r>
            <a:r>
              <a:rPr lang="en-US" sz="1600" b="1" dirty="0"/>
              <a:t> “,</a:t>
            </a:r>
            <a:r>
              <a:rPr lang="ro-RO" sz="1600" b="1" dirty="0"/>
              <a:t> Șișcani ;             - Grădinița de copii ,,Greierașul</a:t>
            </a:r>
            <a:r>
              <a:rPr lang="en-US" sz="1600" b="1" dirty="0"/>
              <a:t>”, </a:t>
            </a:r>
            <a:r>
              <a:rPr lang="ro-RO" sz="1600" b="1" dirty="0"/>
              <a:t>Seliște;                                                                                                       </a:t>
            </a:r>
          </a:p>
          <a:p>
            <a:pPr>
              <a:lnSpc>
                <a:spcPct val="110000"/>
              </a:lnSpc>
              <a:buNone/>
            </a:pPr>
            <a:r>
              <a:rPr lang="ro-RO" sz="1600" b="1" dirty="0"/>
              <a:t>             - Grădinița de copii ,,Guriță de rai</a:t>
            </a:r>
            <a:r>
              <a:rPr lang="en-US" sz="1600" b="1" dirty="0"/>
              <a:t>”,</a:t>
            </a:r>
            <a:r>
              <a:rPr lang="ro-RO" sz="1600" b="1" dirty="0"/>
              <a:t> Iurceni                 - Grădinița de copii, Cîrnești</a:t>
            </a:r>
          </a:p>
          <a:p>
            <a:pPr>
              <a:lnSpc>
                <a:spcPct val="110000"/>
              </a:lnSpc>
              <a:buNone/>
            </a:pPr>
            <a:r>
              <a:rPr lang="ro-RO" sz="1600" b="1" dirty="0"/>
              <a:t>             - Grădinița – creșă ,,Albinuța</a:t>
            </a:r>
            <a:r>
              <a:rPr lang="en-US" sz="1600" b="1" dirty="0"/>
              <a:t>”</a:t>
            </a:r>
            <a:r>
              <a:rPr lang="ro-RO" sz="1600" b="1" dirty="0"/>
              <a:t>, Vărzărești ;</a:t>
            </a:r>
            <a:r>
              <a:rPr lang="en-US" sz="1600" b="1" dirty="0"/>
              <a:t> </a:t>
            </a:r>
            <a:r>
              <a:rPr lang="ro-RO" sz="1600" b="1" dirty="0"/>
              <a:t>               - </a:t>
            </a:r>
            <a:r>
              <a:rPr lang="en-US" sz="1600" b="1" dirty="0"/>
              <a:t>Gr</a:t>
            </a:r>
            <a:r>
              <a:rPr lang="ro-RO" sz="1600" b="1" dirty="0" err="1"/>
              <a:t>ădinița</a:t>
            </a:r>
            <a:r>
              <a:rPr lang="ro-RO" sz="1600" b="1" dirty="0"/>
              <a:t> incluzivă </a:t>
            </a:r>
            <a:r>
              <a:rPr lang="en-US" sz="1600" b="1" dirty="0"/>
              <a:t>,,</a:t>
            </a:r>
            <a:r>
              <a:rPr lang="en-US" sz="1600" b="1" dirty="0" err="1"/>
              <a:t>Povestea</a:t>
            </a:r>
            <a:r>
              <a:rPr lang="en-US" sz="1600" b="1" dirty="0"/>
              <a:t>”, </a:t>
            </a:r>
            <a:r>
              <a:rPr lang="ro-RO" sz="1600" b="1" dirty="0"/>
              <a:t>Nisporeni</a:t>
            </a:r>
          </a:p>
          <a:p>
            <a:pPr>
              <a:lnSpc>
                <a:spcPct val="110000"/>
              </a:lnSpc>
              <a:buNone/>
            </a:pPr>
            <a:r>
              <a:rPr lang="ro-RO" sz="1600" b="1" dirty="0"/>
              <a:t>             - Grădinița de copii, Bălănești                    </a:t>
            </a:r>
            <a:r>
              <a:rPr lang="en-US" sz="1600" b="1" dirty="0"/>
              <a:t>                                        </a:t>
            </a:r>
            <a:endParaRPr lang="ro-RO" sz="1600" b="1" dirty="0"/>
          </a:p>
        </p:txBody>
      </p:sp>
      <p:sp>
        <p:nvSpPr>
          <p:cNvPr id="5" name="Defilare pe verticală 4"/>
          <p:cNvSpPr/>
          <p:nvPr/>
        </p:nvSpPr>
        <p:spPr>
          <a:xfrm>
            <a:off x="0" y="2071916"/>
            <a:ext cx="2604977" cy="3076576"/>
          </a:xfrm>
          <a:prstGeom prst="verticalScroll">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ro-RO" sz="1400" b="1" dirty="0">
                <a:solidFill>
                  <a:schemeClr val="tx1"/>
                </a:solidFill>
                <a:latin typeface="Bookman Old Style" panose="02050604050505020204" pitchFamily="18" charset="0"/>
              </a:rPr>
              <a:t>nr.657 din 19.09.2022;</a:t>
            </a:r>
          </a:p>
          <a:p>
            <a:pPr marL="285750" indent="-285750">
              <a:buFont typeface="Arial" panose="020B0604020202020204" pitchFamily="34" charset="0"/>
              <a:buChar char="•"/>
            </a:pPr>
            <a:r>
              <a:rPr lang="ro-RO" sz="1400" b="1" dirty="0">
                <a:solidFill>
                  <a:schemeClr val="tx1"/>
                </a:solidFill>
                <a:latin typeface="Bookman Old Style" panose="02050604050505020204" pitchFamily="18" charset="0"/>
              </a:rPr>
              <a:t>nr. 196 din 05.decembrie 2022;</a:t>
            </a:r>
          </a:p>
          <a:p>
            <a:pPr marL="285750" indent="-285750">
              <a:buFont typeface="Arial" panose="020B0604020202020204" pitchFamily="34" charset="0"/>
              <a:buChar char="•"/>
            </a:pPr>
            <a:r>
              <a:rPr lang="ro-RO" sz="1400" b="1" dirty="0">
                <a:solidFill>
                  <a:schemeClr val="tx1"/>
                </a:solidFill>
                <a:latin typeface="Bookman Old Style" panose="02050604050505020204" pitchFamily="18" charset="0"/>
              </a:rPr>
              <a:t>nr.30 din 28 ianuarie 2023;</a:t>
            </a:r>
          </a:p>
          <a:p>
            <a:pPr marL="285750" indent="-285750">
              <a:buFont typeface="Arial" panose="020B0604020202020204" pitchFamily="34" charset="0"/>
              <a:buChar char="•"/>
            </a:pPr>
            <a:r>
              <a:rPr lang="ro-RO" sz="1400" b="1" dirty="0">
                <a:solidFill>
                  <a:schemeClr val="tx1"/>
                </a:solidFill>
                <a:latin typeface="Bookman Old Style" panose="02050604050505020204" pitchFamily="18" charset="0"/>
              </a:rPr>
              <a:t>nr.128 din 27 februarie 2023,</a:t>
            </a:r>
          </a:p>
          <a:p>
            <a:pPr marL="285750" indent="-285750">
              <a:buFont typeface="Arial" panose="020B0604020202020204" pitchFamily="34" charset="0"/>
              <a:buChar char="•"/>
            </a:pPr>
            <a:r>
              <a:rPr lang="ro-RO" sz="1400" b="1" dirty="0">
                <a:solidFill>
                  <a:schemeClr val="tx1"/>
                </a:solidFill>
                <a:latin typeface="Bookman Old Style" panose="02050604050505020204" pitchFamily="18" charset="0"/>
              </a:rPr>
              <a:t>nr.182 din 09 martie 2023.</a:t>
            </a:r>
            <a:endParaRPr lang="ro-RO" sz="1400" dirty="0">
              <a:solidFill>
                <a:schemeClr val="tx1"/>
              </a:solidFill>
              <a:latin typeface="Bookman Old Style" panose="02050604050505020204" pitchFamily="18" charset="0"/>
            </a:endParaRPr>
          </a:p>
        </p:txBody>
      </p:sp>
      <p:sp>
        <p:nvSpPr>
          <p:cNvPr id="4" name="Dreptunghi 3"/>
          <p:cNvSpPr/>
          <p:nvPr/>
        </p:nvSpPr>
        <p:spPr>
          <a:xfrm>
            <a:off x="5696275" y="3234652"/>
            <a:ext cx="184731" cy="375552"/>
          </a:xfrm>
          <a:prstGeom prst="rect">
            <a:avLst/>
          </a:prstGeom>
        </p:spPr>
        <p:txBody>
          <a:bodyPr wrap="none">
            <a:spAutoFit/>
          </a:bodyPr>
          <a:lstStyle/>
          <a:p>
            <a:pPr>
              <a:lnSpc>
                <a:spcPct val="107000"/>
              </a:lnSpc>
              <a:spcAft>
                <a:spcPts val="800"/>
              </a:spcAft>
            </a:pPr>
            <a:endParaRPr lang="ro-RO"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Dreptunghi 5"/>
          <p:cNvSpPr/>
          <p:nvPr/>
        </p:nvSpPr>
        <p:spPr>
          <a:xfrm>
            <a:off x="3048000" y="2551837"/>
            <a:ext cx="6096000" cy="923330"/>
          </a:xfrm>
          <a:prstGeom prst="rect">
            <a:avLst/>
          </a:prstGeom>
        </p:spPr>
        <p:txBody>
          <a:bodyPr>
            <a:spAutoFit/>
          </a:bodyPr>
          <a:lstStyle/>
          <a:p>
            <a:br>
              <a:rPr lang="ro-RO" b="1" dirty="0"/>
            </a:br>
            <a:r>
              <a:rPr lang="ro-RO" b="1" i="1" dirty="0"/>
              <a:t> </a:t>
            </a:r>
            <a:br>
              <a:rPr lang="ro-RO" b="1" i="1" dirty="0"/>
            </a:br>
            <a:endParaRPr lang="ro-RO" dirty="0"/>
          </a:p>
        </p:txBody>
      </p:sp>
      <p:sp>
        <p:nvSpPr>
          <p:cNvPr id="7" name="Dreptunghi 6"/>
          <p:cNvSpPr/>
          <p:nvPr/>
        </p:nvSpPr>
        <p:spPr>
          <a:xfrm>
            <a:off x="706582" y="2088574"/>
            <a:ext cx="1735282" cy="2597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solidFill>
                  <a:schemeClr val="tx1"/>
                </a:solidFill>
                <a:latin typeface="Bookman Old Style" panose="02050604050505020204" pitchFamily="18" charset="0"/>
              </a:rPr>
              <a:t>ORDIN</a:t>
            </a:r>
            <a:endParaRPr lang="en-US"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36627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592925" y="0"/>
            <a:ext cx="8911687" cy="883227"/>
          </a:xfrm>
        </p:spPr>
        <p:txBody>
          <a:bodyPr>
            <a:normAutofit fontScale="90000"/>
          </a:bodyPr>
          <a:lstStyle/>
          <a:p>
            <a:br>
              <a:rPr lang="ro-RO" sz="2800" b="1" i="1" dirty="0"/>
            </a:br>
            <a:r>
              <a:rPr lang="ro-RO" sz="2800" b="1" dirty="0">
                <a:latin typeface="Bookman Old Style" panose="02050604050505020204" pitchFamily="18" charset="0"/>
              </a:rPr>
              <a:t>Constatări:</a:t>
            </a:r>
          </a:p>
        </p:txBody>
      </p:sp>
      <p:sp>
        <p:nvSpPr>
          <p:cNvPr id="3" name="Substituent conținut 2"/>
          <p:cNvSpPr>
            <a:spLocks noGrp="1"/>
          </p:cNvSpPr>
          <p:nvPr>
            <p:ph idx="1"/>
          </p:nvPr>
        </p:nvSpPr>
        <p:spPr>
          <a:xfrm>
            <a:off x="526943" y="976745"/>
            <a:ext cx="11370648" cy="5538355"/>
          </a:xfrm>
        </p:spPr>
        <p:txBody>
          <a:bodyPr>
            <a:normAutofit fontScale="92500"/>
          </a:bodyPr>
          <a:lstStyle/>
          <a:p>
            <a:pPr marL="0" indent="0">
              <a:buNone/>
            </a:pPr>
            <a:r>
              <a:rPr lang="ro-RO" i="1" dirty="0"/>
              <a:t>     </a:t>
            </a:r>
            <a:endParaRPr lang="ro-RO" sz="1200" i="1" dirty="0"/>
          </a:p>
          <a:p>
            <a:pPr marL="0" indent="0">
              <a:buNone/>
            </a:pPr>
            <a:r>
              <a:rPr lang="ro-RO" sz="1900" i="1" dirty="0"/>
              <a:t>   </a:t>
            </a:r>
            <a:endParaRPr lang="ro-RO" sz="2400" dirty="0">
              <a:latin typeface="Bookman Old Style" panose="02050604050505020204" pitchFamily="18" charset="0"/>
            </a:endParaRPr>
          </a:p>
          <a:p>
            <a:pPr algn="just"/>
            <a:r>
              <a:rPr lang="ro-RO" sz="2400" dirty="0">
                <a:latin typeface="Bookman Old Style" panose="02050604050505020204" pitchFamily="18" charset="0"/>
              </a:rPr>
              <a:t>Asistența la activități  a demonstrat că gradul de realizare a  unităților de competență  este diferit, în dependență de cunoașterea  cerințelor curriculare, de gradul de pregătire metodică a cadrelor  didactice, de formarea continuă, de abilitatea lor de a  proiecta  și  realiza  actul  didactic.</a:t>
            </a:r>
          </a:p>
          <a:p>
            <a:pPr algn="just"/>
            <a:r>
              <a:rPr lang="ro-RO" sz="2400" dirty="0">
                <a:latin typeface="Bookman Old Style" panose="02050604050505020204" pitchFamily="18" charset="0"/>
              </a:rPr>
              <a:t>Insuficient se  lucrează  asupra perfectării  metodelor și  tehnicilor de  desfășurare a </a:t>
            </a:r>
            <a:r>
              <a:rPr lang="ro-RO" sz="2400" dirty="0" err="1">
                <a:latin typeface="Bookman Old Style" panose="02050604050505020204" pitchFamily="18" charset="0"/>
              </a:rPr>
              <a:t>activitățior</a:t>
            </a:r>
            <a:r>
              <a:rPr lang="ro-RO" sz="2400" dirty="0">
                <a:latin typeface="Bookman Old Style" panose="02050604050505020204" pitchFamily="18" charset="0"/>
              </a:rPr>
              <a:t> de către cadrele didactice </a:t>
            </a:r>
            <a:r>
              <a:rPr lang="ro-RO" sz="2600" dirty="0">
                <a:latin typeface="Times New Roman" panose="02020603050405020304" pitchFamily="18" charset="0"/>
                <a:cs typeface="Times New Roman" panose="02020603050405020304" pitchFamily="18" charset="0"/>
              </a:rPr>
              <a:t>referitor la domeniile  de dezvoltare</a:t>
            </a:r>
            <a:r>
              <a:rPr lang="ro-RO" sz="2400" dirty="0">
                <a:latin typeface="Bookman Old Style" panose="02050604050505020204" pitchFamily="18" charset="0"/>
              </a:rPr>
              <a:t> din următoarele instituții:</a:t>
            </a:r>
          </a:p>
          <a:p>
            <a:pPr algn="just">
              <a:buNone/>
            </a:pPr>
            <a:r>
              <a:rPr lang="ro-RO" sz="2400" dirty="0">
                <a:latin typeface="Bookman Old Style" panose="02050604050505020204" pitchFamily="18" charset="0"/>
              </a:rPr>
              <a:t>    -  </a:t>
            </a:r>
            <a:r>
              <a:rPr lang="ro-RO" sz="2200" dirty="0" err="1">
                <a:latin typeface="Bookman Old Style" panose="02050604050505020204" pitchFamily="18" charset="0"/>
              </a:rPr>
              <a:t>Grădiniţa</a:t>
            </a:r>
            <a:r>
              <a:rPr lang="ro-RO" sz="2200" dirty="0">
                <a:latin typeface="Bookman Old Style" panose="02050604050505020204" pitchFamily="18" charset="0"/>
              </a:rPr>
              <a:t> de copii ,,Raza</a:t>
            </a:r>
            <a:r>
              <a:rPr lang="en-US" sz="2200" dirty="0">
                <a:latin typeface="Bookman Old Style" panose="02050604050505020204" pitchFamily="18" charset="0"/>
              </a:rPr>
              <a:t>’’,</a:t>
            </a:r>
            <a:r>
              <a:rPr lang="ro-RO" sz="2200" dirty="0">
                <a:latin typeface="Bookman Old Style" panose="02050604050505020204" pitchFamily="18" charset="0"/>
              </a:rPr>
              <a:t> </a:t>
            </a:r>
            <a:r>
              <a:rPr lang="en-US" sz="2200" dirty="0">
                <a:latin typeface="Bookman Old Style" panose="02050604050505020204" pitchFamily="18" charset="0"/>
              </a:rPr>
              <a:t>B</a:t>
            </a:r>
            <a:r>
              <a:rPr lang="ro-RO" sz="2200" dirty="0">
                <a:latin typeface="Bookman Old Style" panose="02050604050505020204" pitchFamily="18" charset="0"/>
              </a:rPr>
              <a:t>ă</a:t>
            </a:r>
            <a:r>
              <a:rPr lang="en-US" sz="2200" dirty="0" err="1">
                <a:latin typeface="Bookman Old Style" panose="02050604050505020204" pitchFamily="18" charset="0"/>
              </a:rPr>
              <a:t>rboieni</a:t>
            </a:r>
            <a:r>
              <a:rPr lang="ro-RO" sz="2200" dirty="0">
                <a:latin typeface="Bookman Old Style" panose="02050604050505020204" pitchFamily="18" charset="0"/>
              </a:rPr>
              <a:t>, director interimar  Ciobanu  Daniela;  </a:t>
            </a:r>
          </a:p>
          <a:p>
            <a:pPr algn="just">
              <a:buNone/>
            </a:pPr>
            <a:r>
              <a:rPr lang="ro-RO" sz="2200" dirty="0">
                <a:latin typeface="Bookman Old Style" panose="02050604050505020204" pitchFamily="18" charset="0"/>
              </a:rPr>
              <a:t>    -   Grădinița nr.2, Șișcani, director Crețu  Elena;</a:t>
            </a:r>
          </a:p>
          <a:p>
            <a:pPr marL="0" indent="0" algn="just">
              <a:buNone/>
            </a:pPr>
            <a:r>
              <a:rPr lang="ro-RO" sz="2200" dirty="0">
                <a:latin typeface="Bookman Old Style" panose="02050604050505020204" pitchFamily="18" charset="0"/>
              </a:rPr>
              <a:t>      -  Grădinița - creșă, Brătuleni – director Moraru Zinaida;</a:t>
            </a:r>
          </a:p>
          <a:p>
            <a:pPr marL="0" indent="0" algn="just">
              <a:buNone/>
            </a:pPr>
            <a:r>
              <a:rPr lang="ro-RO" sz="2200" dirty="0">
                <a:latin typeface="Bookman Old Style" panose="02050604050505020204" pitchFamily="18" charset="0"/>
              </a:rPr>
              <a:t>      -  Grădinița de copii Cîrnești, director interimar Diacon  Raisa.</a:t>
            </a:r>
          </a:p>
          <a:p>
            <a:pPr marL="0" indent="0" algn="just">
              <a:buNone/>
            </a:pPr>
            <a:r>
              <a:rPr lang="ro-RO" sz="2200" dirty="0">
                <a:latin typeface="Bookman Old Style" panose="02050604050505020204" pitchFamily="18" charset="0"/>
              </a:rPr>
              <a:t> </a:t>
            </a:r>
          </a:p>
        </p:txBody>
      </p:sp>
    </p:spTree>
    <p:extLst>
      <p:ext uri="{BB962C8B-B14F-4D97-AF65-F5344CB8AC3E}">
        <p14:creationId xmlns:p14="http://schemas.microsoft.com/office/powerpoint/2010/main" val="331330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870364" y="141402"/>
            <a:ext cx="9996053" cy="1417234"/>
          </a:xfrm>
        </p:spPr>
        <p:txBody>
          <a:bodyPr>
            <a:normAutofit/>
          </a:bodyPr>
          <a:lstStyle/>
          <a:p>
            <a:br>
              <a:rPr lang="ro-RO" sz="2400" b="1" i="1" dirty="0">
                <a:latin typeface="Bookman Old Style" panose="02050604050505020204" pitchFamily="18" charset="0"/>
              </a:rPr>
            </a:br>
            <a:r>
              <a:rPr lang="ro-RO" sz="2400" b="1" i="1" dirty="0">
                <a:latin typeface="Bookman Old Style" panose="02050604050505020204" pitchFamily="18" charset="0"/>
              </a:rPr>
              <a:t>Domeniul ,,Concepția  despre  copil și  educația timpurie</a:t>
            </a:r>
            <a:endParaRPr lang="ro-RO" sz="2400" dirty="0">
              <a:latin typeface="Bookman Old Style" panose="02050604050505020204" pitchFamily="18" charset="0"/>
            </a:endParaRPr>
          </a:p>
        </p:txBody>
      </p:sp>
      <p:sp>
        <p:nvSpPr>
          <p:cNvPr id="3" name="Substituent conținut 2"/>
          <p:cNvSpPr>
            <a:spLocks noGrp="1"/>
          </p:cNvSpPr>
          <p:nvPr>
            <p:ph idx="1"/>
          </p:nvPr>
        </p:nvSpPr>
        <p:spPr>
          <a:xfrm>
            <a:off x="546755" y="1381990"/>
            <a:ext cx="11462993" cy="5060373"/>
          </a:xfrm>
        </p:spPr>
        <p:txBody>
          <a:bodyPr>
            <a:noAutofit/>
          </a:bodyPr>
          <a:lstStyle/>
          <a:p>
            <a:pPr marL="0" indent="0">
              <a:buNone/>
            </a:pPr>
            <a:r>
              <a:rPr lang="ro-RO" sz="2800" dirty="0">
                <a:latin typeface="Times New Roman" panose="02020603050405020304" pitchFamily="18" charset="0"/>
                <a:cs typeface="Times New Roman" panose="02020603050405020304" pitchFamily="18" charset="0"/>
              </a:rPr>
              <a:t>Cadrele didactice  nu pot adapta  conținuturile și  strategiile  didactice a sarcinilor, cât și corelarea unităților de competnțe  pentru  a atinge  finalitatea dorită la formarea  abilităților de a  diferenția  referitor la  particularitățile  de vârstă și  cele  individuale ale  copiilor.</a:t>
            </a:r>
          </a:p>
          <a:p>
            <a:pPr marL="0" indent="0">
              <a:buNone/>
            </a:pPr>
            <a:r>
              <a:rPr lang="ro-RO" sz="2800" dirty="0">
                <a:latin typeface="Times New Roman" panose="02020603050405020304" pitchFamily="18" charset="0"/>
                <a:cs typeface="Times New Roman" panose="02020603050405020304" pitchFamily="18" charset="0"/>
              </a:rPr>
              <a:t>  Puțin stimulează  vorbirea  copiilor, mai  mult  vorbesc  cadrele didactice, de asemenea  copii  fac  puțină mișcare în timpul  activității, tranzițiile sunt  folosite rar.</a:t>
            </a:r>
          </a:p>
          <a:p>
            <a:pPr marL="0" indent="0">
              <a:buNone/>
            </a:pPr>
            <a:r>
              <a:rPr lang="ro-RO" sz="2800" dirty="0">
                <a:latin typeface="Times New Roman" panose="02020603050405020304" pitchFamily="18" charset="0"/>
                <a:cs typeface="Times New Roman" panose="02020603050405020304" pitchFamily="18" charset="0"/>
              </a:rPr>
              <a:t> Nu se simte  libertatea  copiilor în  alegerea  activității  pe care  o desfășoară, fac  ceea  ce le indică  educatorul. Se stimulează slab  independența  copiilor.</a:t>
            </a:r>
          </a:p>
        </p:txBody>
      </p:sp>
    </p:spTree>
    <p:extLst>
      <p:ext uri="{BB962C8B-B14F-4D97-AF65-F5344CB8AC3E}">
        <p14:creationId xmlns:p14="http://schemas.microsoft.com/office/powerpoint/2010/main" val="878778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642820" y="624110"/>
            <a:ext cx="10368365" cy="1280890"/>
          </a:xfrm>
        </p:spPr>
        <p:txBody>
          <a:bodyPr/>
          <a:lstStyle/>
          <a:p>
            <a:r>
              <a:rPr lang="ro-RO" dirty="0"/>
              <a:t> </a:t>
            </a:r>
            <a:r>
              <a:rPr lang="ro-RO" sz="2800" b="1" i="1" dirty="0"/>
              <a:t>Domeniul : Organizarea  învățării: Mediul de învățare</a:t>
            </a:r>
          </a:p>
        </p:txBody>
      </p:sp>
      <p:sp>
        <p:nvSpPr>
          <p:cNvPr id="3" name="Substituent conținut 2"/>
          <p:cNvSpPr>
            <a:spLocks noGrp="1"/>
          </p:cNvSpPr>
          <p:nvPr>
            <p:ph idx="1"/>
          </p:nvPr>
        </p:nvSpPr>
        <p:spPr>
          <a:xfrm>
            <a:off x="309966" y="1518835"/>
            <a:ext cx="11577233" cy="5145436"/>
          </a:xfrm>
        </p:spPr>
        <p:txBody>
          <a:bodyPr>
            <a:normAutofit/>
          </a:bodyPr>
          <a:lstStyle/>
          <a:p>
            <a:pPr>
              <a:buNone/>
            </a:pPr>
            <a:r>
              <a:rPr lang="en-US" b="1" dirty="0"/>
              <a:t> </a:t>
            </a:r>
            <a:r>
              <a:rPr lang="ro-RO" b="1" dirty="0"/>
              <a:t>     </a:t>
            </a:r>
            <a:r>
              <a:rPr lang="ro-RO" sz="2200" dirty="0">
                <a:latin typeface="Baskerville Old Face" panose="02020602080505020303" pitchFamily="18" charset="0"/>
                <a:cs typeface="Andalus" panose="02020603050405020304" pitchFamily="18" charset="-78"/>
              </a:rPr>
              <a:t>Cadrul  didactic  </a:t>
            </a:r>
            <a:r>
              <a:rPr lang="en-US" sz="2200" dirty="0" err="1">
                <a:latin typeface="Baskerville Old Face" panose="02020602080505020303" pitchFamily="18" charset="0"/>
                <a:cs typeface="Andalus" panose="02020603050405020304" pitchFamily="18" charset="-78"/>
              </a:rPr>
              <a:t>trebuie</a:t>
            </a:r>
            <a:r>
              <a:rPr lang="en-US" sz="2200" dirty="0">
                <a:latin typeface="Baskerville Old Face" panose="02020602080505020303" pitchFamily="18" charset="0"/>
                <a:cs typeface="Andalus" panose="02020603050405020304" pitchFamily="18" charset="-78"/>
              </a:rPr>
              <a:t>  </a:t>
            </a:r>
            <a:r>
              <a:rPr lang="ro-RO" sz="2200" dirty="0">
                <a:latin typeface="Baskerville Old Face" panose="02020602080505020303" pitchFamily="18" charset="0"/>
                <a:cs typeface="Andalus" panose="02020603050405020304" pitchFamily="18" charset="-78"/>
              </a:rPr>
              <a:t> să  ofere </a:t>
            </a:r>
            <a:r>
              <a:rPr lang="en-US" sz="2200" dirty="0">
                <a:latin typeface="Baskerville Old Face" panose="02020602080505020303" pitchFamily="18" charset="0"/>
                <a:cs typeface="Andalus" panose="02020603050405020304" pitchFamily="18" charset="-78"/>
              </a:rPr>
              <a:t>un </a:t>
            </a:r>
            <a:r>
              <a:rPr lang="en-US" sz="2200" dirty="0" err="1">
                <a:latin typeface="Baskerville Old Face" panose="02020602080505020303" pitchFamily="18" charset="0"/>
                <a:cs typeface="Andalus" panose="02020603050405020304" pitchFamily="18" charset="-78"/>
              </a:rPr>
              <a:t>mediu</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bogat</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și</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stimulativ</a:t>
            </a:r>
            <a:r>
              <a:rPr lang="en-US" sz="2200" dirty="0">
                <a:latin typeface="Baskerville Old Face" panose="02020602080505020303" pitchFamily="18" charset="0"/>
                <a:cs typeface="Andalus" panose="02020603050405020304" pitchFamily="18" charset="-78"/>
              </a:rPr>
              <a:t> care </a:t>
            </a:r>
            <a:r>
              <a:rPr lang="en-US" sz="2200" dirty="0" err="1">
                <a:latin typeface="Baskerville Old Face" panose="02020602080505020303" pitchFamily="18" charset="0"/>
                <a:cs typeface="Andalus" panose="02020603050405020304" pitchFamily="18" charset="-78"/>
              </a:rPr>
              <a:t>să</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promoveze</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învățarea</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eficientă</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Aceasta</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înseamnă</a:t>
            </a:r>
            <a:r>
              <a:rPr lang="en-US" sz="2200" dirty="0">
                <a:latin typeface="Baskerville Old Face" panose="02020602080505020303" pitchFamily="18" charset="0"/>
                <a:cs typeface="Andalus" panose="02020603050405020304" pitchFamily="18" charset="-78"/>
              </a:rPr>
              <a:t> a </a:t>
            </a:r>
            <a:r>
              <a:rPr lang="en-US" sz="2200" dirty="0" err="1">
                <a:latin typeface="Baskerville Old Face" panose="02020602080505020303" pitchFamily="18" charset="0"/>
                <a:cs typeface="Andalus" panose="02020603050405020304" pitchFamily="18" charset="-78"/>
              </a:rPr>
              <a:t>oferi</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copiilor</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oportunități</a:t>
            </a:r>
            <a:r>
              <a:rPr lang="en-US" sz="2200" dirty="0">
                <a:latin typeface="Baskerville Old Face" panose="02020602080505020303" pitchFamily="18" charset="0"/>
                <a:cs typeface="Andalus" panose="02020603050405020304" pitchFamily="18" charset="-78"/>
              </a:rPr>
              <a:t> de a </a:t>
            </a:r>
            <a:r>
              <a:rPr lang="en-US" sz="2200" dirty="0" err="1">
                <a:latin typeface="Baskerville Old Face" panose="02020602080505020303" pitchFamily="18" charset="0"/>
                <a:cs typeface="Andalus" panose="02020603050405020304" pitchFamily="18" charset="-78"/>
              </a:rPr>
              <a:t>explora</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experimenta</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planifica</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și</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lua</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decizii</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pentru</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ei</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înșiși</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permițându</a:t>
            </a:r>
            <a:r>
              <a:rPr lang="en-US" sz="2200" dirty="0">
                <a:latin typeface="Baskerville Old Face" panose="02020602080505020303" pitchFamily="18" charset="0"/>
                <a:cs typeface="Andalus" panose="02020603050405020304" pitchFamily="18" charset="-78"/>
              </a:rPr>
              <a:t>-le, </a:t>
            </a:r>
            <a:r>
              <a:rPr lang="en-US" sz="2200" dirty="0" err="1">
                <a:latin typeface="Baskerville Old Face" panose="02020602080505020303" pitchFamily="18" charset="0"/>
                <a:cs typeface="Andalus" panose="02020603050405020304" pitchFamily="18" charset="-78"/>
              </a:rPr>
              <a:t>astfel</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să</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progreseze</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în</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procesul</a:t>
            </a:r>
            <a:r>
              <a:rPr lang="en-US" sz="2200" dirty="0">
                <a:latin typeface="Baskerville Old Face" panose="02020602080505020303" pitchFamily="18" charset="0"/>
                <a:cs typeface="Andalus" panose="02020603050405020304" pitchFamily="18" charset="-78"/>
              </a:rPr>
              <a:t> de </a:t>
            </a:r>
            <a:r>
              <a:rPr lang="en-US" sz="2200" dirty="0" err="1">
                <a:latin typeface="Baskerville Old Face" panose="02020602080505020303" pitchFamily="18" charset="0"/>
                <a:cs typeface="Andalus" panose="02020603050405020304" pitchFamily="18" charset="-78"/>
              </a:rPr>
              <a:t>învățare</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și</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dezvoltare</a:t>
            </a:r>
            <a:r>
              <a:rPr lang="en-US" sz="2200" dirty="0">
                <a:latin typeface="Baskerville Old Face" panose="02020602080505020303" pitchFamily="18" charset="0"/>
                <a:cs typeface="Andalus" panose="02020603050405020304" pitchFamily="18" charset="-78"/>
              </a:rPr>
              <a:t>. </a:t>
            </a:r>
            <a:endParaRPr lang="ro-RO" sz="2200" dirty="0">
              <a:latin typeface="Baskerville Old Face" panose="02020602080505020303" pitchFamily="18" charset="0"/>
              <a:cs typeface="Andalus" panose="02020603050405020304" pitchFamily="18" charset="-78"/>
            </a:endParaRPr>
          </a:p>
          <a:p>
            <a:pPr>
              <a:buNone/>
            </a:pPr>
            <a:r>
              <a:rPr lang="ro-RO" sz="2200" dirty="0">
                <a:latin typeface="Baskerville Old Face" panose="02020602080505020303" pitchFamily="18" charset="0"/>
                <a:cs typeface="Andalus" panose="02020603050405020304" pitchFamily="18" charset="-78"/>
              </a:rPr>
              <a:t>       În Grădinița de copii ,,Raza</a:t>
            </a:r>
            <a:r>
              <a:rPr lang="en-US" sz="2200" dirty="0">
                <a:latin typeface="Baskerville Old Face" panose="02020602080505020303" pitchFamily="18" charset="0"/>
                <a:cs typeface="Andalus" panose="02020603050405020304" pitchFamily="18" charset="-78"/>
              </a:rPr>
              <a:t>”</a:t>
            </a:r>
            <a:r>
              <a:rPr lang="ro-RO" sz="2200" dirty="0">
                <a:latin typeface="Baskerville Old Face" panose="02020602080505020303" pitchFamily="18" charset="0"/>
                <a:cs typeface="Andalus" panose="02020603050405020304" pitchFamily="18" charset="-78"/>
              </a:rPr>
              <a:t>, Bărboieni, Grădinița de copii nr.2, Șișcani, Grădinița –creșă,  Brătuleni, Grădinița de copii,  Cîrnești.</a:t>
            </a:r>
          </a:p>
          <a:p>
            <a:pPr>
              <a:buNone/>
            </a:pPr>
            <a:r>
              <a:rPr lang="ro-RO" sz="2200" dirty="0">
                <a:latin typeface="Baskerville Old Face" panose="02020602080505020303" pitchFamily="18" charset="0"/>
                <a:cs typeface="Andalus" panose="02020603050405020304" pitchFamily="18" charset="-78"/>
              </a:rPr>
              <a:t>      </a:t>
            </a:r>
            <a:r>
              <a:rPr lang="en-US" sz="2200" dirty="0">
                <a:latin typeface="Baskerville Old Face" panose="02020602080505020303" pitchFamily="18" charset="0"/>
                <a:cs typeface="Andalus" panose="02020603050405020304" pitchFamily="18" charset="-78"/>
              </a:rPr>
              <a:t>G</a:t>
            </a:r>
            <a:r>
              <a:rPr lang="ro-RO" sz="2200" dirty="0" err="1">
                <a:latin typeface="Baskerville Old Face" panose="02020602080505020303" pitchFamily="18" charset="0"/>
                <a:cs typeface="Andalus" panose="02020603050405020304" pitchFamily="18" charset="-78"/>
              </a:rPr>
              <a:t>rupele</a:t>
            </a:r>
            <a:r>
              <a:rPr lang="ro-RO" sz="2200" dirty="0">
                <a:latin typeface="Baskerville Old Face" panose="02020602080505020303" pitchFamily="18" charset="0"/>
                <a:cs typeface="Andalus" panose="02020603050405020304" pitchFamily="18" charset="-78"/>
              </a:rPr>
              <a:t> de vârstă  sunt  </a:t>
            </a:r>
            <a:r>
              <a:rPr lang="ro-RO" sz="2200" dirty="0" err="1">
                <a:latin typeface="Baskerville Old Face" panose="02020602080505020303" pitchFamily="18" charset="0"/>
                <a:cs typeface="Andalus" panose="02020603050405020304" pitchFamily="18" charset="-78"/>
              </a:rPr>
              <a:t>devizate</a:t>
            </a:r>
            <a:r>
              <a:rPr lang="ro-RO" sz="2200" dirty="0">
                <a:latin typeface="Baskerville Old Face" panose="02020602080505020303" pitchFamily="18" charset="0"/>
                <a:cs typeface="Andalus" panose="02020603050405020304" pitchFamily="18" charset="-78"/>
              </a:rPr>
              <a:t>  pe </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centrele</a:t>
            </a:r>
            <a:r>
              <a:rPr lang="en-US" sz="2200" dirty="0">
                <a:latin typeface="Baskerville Old Face" panose="02020602080505020303" pitchFamily="18" charset="0"/>
                <a:cs typeface="Andalus" panose="02020603050405020304" pitchFamily="18" charset="-78"/>
              </a:rPr>
              <a:t> de </a:t>
            </a:r>
            <a:r>
              <a:rPr lang="en-US" sz="2200" dirty="0" err="1">
                <a:latin typeface="Baskerville Old Face" panose="02020602080505020303" pitchFamily="18" charset="0"/>
                <a:cs typeface="Andalus" panose="02020603050405020304" pitchFamily="18" charset="-78"/>
              </a:rPr>
              <a:t>activitate</a:t>
            </a:r>
            <a:r>
              <a:rPr lang="en-US" sz="2200" dirty="0">
                <a:latin typeface="Baskerville Old Face" panose="02020602080505020303" pitchFamily="18" charset="0"/>
                <a:cs typeface="Andalus" panose="02020603050405020304" pitchFamily="18" charset="-78"/>
              </a:rPr>
              <a:t>  </a:t>
            </a:r>
            <a:r>
              <a:rPr lang="ro-RO" sz="2200" dirty="0">
                <a:latin typeface="Baskerville Old Face" panose="02020602080505020303" pitchFamily="18" charset="0"/>
                <a:cs typeface="Andalus" panose="02020603050405020304" pitchFamily="18" charset="-78"/>
              </a:rPr>
              <a:t>însă  nu sunt </a:t>
            </a:r>
            <a:r>
              <a:rPr lang="en-US" sz="2200" dirty="0" err="1">
                <a:latin typeface="Baskerville Old Face" panose="02020602080505020303" pitchFamily="18" charset="0"/>
                <a:cs typeface="Andalus" panose="02020603050405020304" pitchFamily="18" charset="-78"/>
              </a:rPr>
              <a:t>dotate</a:t>
            </a:r>
            <a:r>
              <a:rPr lang="en-US" sz="2200" dirty="0">
                <a:latin typeface="Baskerville Old Face" panose="02020602080505020303" pitchFamily="18" charset="0"/>
                <a:cs typeface="Andalus" panose="02020603050405020304" pitchFamily="18" charset="-78"/>
              </a:rPr>
              <a:t> </a:t>
            </a:r>
            <a:r>
              <a:rPr lang="ro-RO" sz="2200" dirty="0">
                <a:latin typeface="Baskerville Old Face" panose="02020602080505020303" pitchFamily="18" charset="0"/>
                <a:cs typeface="Andalus" panose="02020603050405020304" pitchFamily="18" charset="-78"/>
              </a:rPr>
              <a:t> cu </a:t>
            </a:r>
            <a:r>
              <a:rPr lang="ro-RO" sz="2200" dirty="0" err="1">
                <a:latin typeface="Baskerville Old Face" panose="02020602080505020303" pitchFamily="18" charset="0"/>
                <a:cs typeface="Andalus" panose="02020603050405020304" pitchFamily="18" charset="-78"/>
              </a:rPr>
              <a:t>mareriale</a:t>
            </a:r>
            <a:r>
              <a:rPr lang="ro-RO"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şi</a:t>
            </a:r>
            <a:r>
              <a:rPr lang="ro-RO" sz="2200" dirty="0">
                <a:latin typeface="Baskerville Old Face" panose="02020602080505020303" pitchFamily="18" charset="0"/>
                <a:cs typeface="Andalus" panose="02020603050405020304" pitchFamily="18" charset="-78"/>
              </a:rPr>
              <a:t> nu sunt </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marcate</a:t>
            </a:r>
            <a:r>
              <a:rPr lang="en-US" sz="2200" dirty="0">
                <a:latin typeface="Baskerville Old Face" panose="02020602080505020303" pitchFamily="18" charset="0"/>
                <a:cs typeface="Andalus" panose="02020603050405020304" pitchFamily="18" charset="-78"/>
              </a:rPr>
              <a:t> conform </a:t>
            </a:r>
            <a:r>
              <a:rPr lang="en-US" sz="2200" dirty="0" err="1">
                <a:latin typeface="Baskerville Old Face" panose="02020602080505020303" pitchFamily="18" charset="0"/>
                <a:cs typeface="Andalus" panose="02020603050405020304" pitchFamily="18" charset="-78"/>
              </a:rPr>
              <a:t>recomandărilor</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Materialele</a:t>
            </a:r>
            <a:r>
              <a:rPr lang="en-US" sz="2200" dirty="0">
                <a:latin typeface="Baskerville Old Face" panose="02020602080505020303" pitchFamily="18" charset="0"/>
                <a:cs typeface="Andalus" panose="02020603050405020304" pitchFamily="18" charset="-78"/>
              </a:rPr>
              <a:t>  nu  s</a:t>
            </a:r>
            <a:r>
              <a:rPr lang="ro-RO" sz="2200" dirty="0">
                <a:latin typeface="Baskerville Old Face" panose="02020602080505020303" pitchFamily="18" charset="0"/>
                <a:cs typeface="Andalus" panose="02020603050405020304" pitchFamily="18" charset="-78"/>
              </a:rPr>
              <a:t>u</a:t>
            </a:r>
            <a:r>
              <a:rPr lang="en-US" sz="2200" dirty="0" err="1">
                <a:latin typeface="Baskerville Old Face" panose="02020602080505020303" pitchFamily="18" charset="0"/>
                <a:cs typeface="Andalus" panose="02020603050405020304" pitchFamily="18" charset="-78"/>
              </a:rPr>
              <a:t>nt</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accesibile</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copiilor</a:t>
            </a:r>
            <a:r>
              <a:rPr lang="en-US" sz="2200" dirty="0">
                <a:latin typeface="Baskerville Old Face" panose="02020602080505020303" pitchFamily="18" charset="0"/>
                <a:cs typeface="Andalus" panose="02020603050405020304" pitchFamily="18" charset="-78"/>
              </a:rPr>
              <a:t>,   de</a:t>
            </a:r>
            <a:r>
              <a:rPr lang="ro-RO" sz="2200" dirty="0" err="1">
                <a:latin typeface="Baskerville Old Face" panose="02020602080505020303" pitchFamily="18" charset="0"/>
                <a:cs typeface="Andalus" panose="02020603050405020304" pitchFamily="18" charset="-78"/>
              </a:rPr>
              <a:t>ţ</a:t>
            </a:r>
            <a:r>
              <a:rPr lang="en-US" sz="2200" dirty="0" err="1">
                <a:latin typeface="Baskerville Old Face" panose="02020602080505020303" pitchFamily="18" charset="0"/>
                <a:cs typeface="Andalus" panose="02020603050405020304" pitchFamily="18" charset="-78"/>
              </a:rPr>
              <a:t>ine</a:t>
            </a:r>
            <a:r>
              <a:rPr lang="en-US" sz="2200" dirty="0">
                <a:latin typeface="Baskerville Old Face" panose="02020602080505020303" pitchFamily="18" charset="0"/>
                <a:cs typeface="Andalus" panose="02020603050405020304" pitchFamily="18" charset="-78"/>
              </a:rPr>
              <a:t> control </a:t>
            </a:r>
            <a:r>
              <a:rPr lang="en-US" sz="2200" dirty="0" err="1">
                <a:latin typeface="Baskerville Old Face" panose="02020602080505020303" pitchFamily="18" charset="0"/>
                <a:cs typeface="Andalus" panose="02020603050405020304" pitchFamily="18" charset="-78"/>
              </a:rPr>
              <a:t>în</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toate</a:t>
            </a:r>
            <a:r>
              <a:rPr lang="ro-RO" sz="2200" dirty="0">
                <a:latin typeface="Baskerville Old Face" panose="02020602080505020303" pitchFamily="18" charset="0"/>
                <a:cs typeface="Andalus" panose="02020603050405020304" pitchFamily="18" charset="-78"/>
              </a:rPr>
              <a:t> </a:t>
            </a:r>
            <a:r>
              <a:rPr lang="ro-RO" sz="2200" dirty="0" err="1">
                <a:latin typeface="Baskerville Old Face" panose="02020602080505020303" pitchFamily="18" charset="0"/>
                <a:cs typeface="Andalus" panose="02020603050405020304" pitchFamily="18" charset="-78"/>
              </a:rPr>
              <a:t>şi</a:t>
            </a:r>
            <a:r>
              <a:rPr lang="ro-RO" sz="2200" dirty="0">
                <a:latin typeface="Baskerville Old Face" panose="02020602080505020303" pitchFamily="18" charset="0"/>
                <a:cs typeface="Andalus" panose="02020603050405020304" pitchFamily="18" charset="-78"/>
              </a:rPr>
              <a:t> stopează flexibilitatea copiilor.</a:t>
            </a:r>
            <a:r>
              <a:rPr lang="en-US" sz="2200" dirty="0">
                <a:latin typeface="Baskerville Old Face" panose="02020602080505020303" pitchFamily="18" charset="0"/>
                <a:cs typeface="Andalus" panose="02020603050405020304" pitchFamily="18" charset="-78"/>
              </a:rPr>
              <a:t> </a:t>
            </a:r>
            <a:r>
              <a:rPr lang="ro-RO" sz="2200" dirty="0">
                <a:latin typeface="Baskerville Old Face" panose="02020602080505020303" pitchFamily="18" charset="0"/>
                <a:cs typeface="Andalus" panose="02020603050405020304" pitchFamily="18" charset="-78"/>
              </a:rPr>
              <a:t> </a:t>
            </a:r>
            <a:r>
              <a:rPr lang="en-US" sz="2200" dirty="0">
                <a:latin typeface="Baskerville Old Face" panose="02020602080505020303" pitchFamily="18" charset="0"/>
                <a:cs typeface="Andalus" panose="02020603050405020304" pitchFamily="18" charset="-78"/>
              </a:rPr>
              <a:t>Nu </a:t>
            </a:r>
            <a:r>
              <a:rPr lang="en-US" sz="2200" dirty="0" err="1">
                <a:latin typeface="Baskerville Old Face" panose="02020602080505020303" pitchFamily="18" charset="0"/>
                <a:cs typeface="Andalus" panose="02020603050405020304" pitchFamily="18" charset="-78"/>
              </a:rPr>
              <a:t>toate</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panourile</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sunt</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funcționale</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Sunt</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amplasate</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prea</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sus</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şi</a:t>
            </a:r>
            <a:r>
              <a:rPr lang="en-US" sz="2200" dirty="0">
                <a:latin typeface="Baskerville Old Face" panose="02020602080505020303" pitchFamily="18" charset="0"/>
                <a:cs typeface="Andalus" panose="02020603050405020304" pitchFamily="18" charset="-78"/>
              </a:rPr>
              <a:t> le </a:t>
            </a:r>
            <a:r>
              <a:rPr lang="en-US" sz="2200" dirty="0" err="1">
                <a:latin typeface="Baskerville Old Face" panose="02020602080505020303" pitchFamily="18" charset="0"/>
                <a:cs typeface="Andalus" panose="02020603050405020304" pitchFamily="18" charset="-78"/>
              </a:rPr>
              <a:t>completează</a:t>
            </a:r>
            <a:r>
              <a:rPr lang="en-US" sz="2200" dirty="0">
                <a:latin typeface="Baskerville Old Face" panose="02020602080505020303" pitchFamily="18" charset="0"/>
                <a:cs typeface="Andalus" panose="02020603050405020304" pitchFamily="18" charset="-78"/>
              </a:rPr>
              <a:t> </a:t>
            </a:r>
            <a:r>
              <a:rPr lang="ro-RO" sz="2200" dirty="0">
                <a:latin typeface="Baskerville Old Face" panose="02020602080505020303" pitchFamily="18" charset="0"/>
                <a:cs typeface="Andalus" panose="02020603050405020304" pitchFamily="18" charset="-78"/>
              </a:rPr>
              <a:t>doar </a:t>
            </a:r>
            <a:r>
              <a:rPr lang="en-US" sz="2200" dirty="0" err="1">
                <a:latin typeface="Baskerville Old Face" panose="02020602080505020303" pitchFamily="18" charset="0"/>
                <a:cs typeface="Andalus" panose="02020603050405020304" pitchFamily="18" charset="-78"/>
              </a:rPr>
              <a:t>educatorul</a:t>
            </a:r>
            <a:r>
              <a:rPr lang="ro-RO" sz="2200" dirty="0">
                <a:latin typeface="Baskerville Old Face" panose="02020602080505020303" pitchFamily="18" charset="0"/>
                <a:cs typeface="Andalus" panose="02020603050405020304" pitchFamily="18" charset="-78"/>
              </a:rPr>
              <a:t> s</a:t>
            </a:r>
            <a:r>
              <a:rPr lang="en-US" sz="2200" dirty="0">
                <a:latin typeface="Baskerville Old Face" panose="02020602080505020303" pitchFamily="18" charset="0"/>
                <a:cs typeface="Andalus" panose="02020603050405020304" pitchFamily="18" charset="-78"/>
              </a:rPr>
              <a:t>au nu </a:t>
            </a:r>
            <a:r>
              <a:rPr lang="en-US" sz="2200" dirty="0" err="1">
                <a:latin typeface="Baskerville Old Face" panose="02020602080505020303" pitchFamily="18" charset="0"/>
                <a:cs typeface="Andalus" panose="02020603050405020304" pitchFamily="18" charset="-78"/>
              </a:rPr>
              <a:t>sunt</a:t>
            </a:r>
            <a:r>
              <a:rPr lang="en-US" sz="2200" dirty="0">
                <a:latin typeface="Baskerville Old Face" panose="02020602080505020303" pitchFamily="18" charset="0"/>
                <a:cs typeface="Andalus" panose="02020603050405020304" pitchFamily="18" charset="-78"/>
              </a:rPr>
              <a:t> de </a:t>
            </a:r>
            <a:r>
              <a:rPr lang="en-US" sz="2200" dirty="0" err="1">
                <a:latin typeface="Baskerville Old Face" panose="02020602080505020303" pitchFamily="18" charset="0"/>
                <a:cs typeface="Andalus" panose="02020603050405020304" pitchFamily="18" charset="-78"/>
              </a:rPr>
              <a:t>loc</a:t>
            </a:r>
            <a:r>
              <a:rPr lang="en-US" sz="2200" dirty="0">
                <a:latin typeface="Baskerville Old Face" panose="02020602080505020303" pitchFamily="18" charset="0"/>
                <a:cs typeface="Andalus" panose="02020603050405020304" pitchFamily="18" charset="-78"/>
              </a:rPr>
              <a:t> </a:t>
            </a:r>
            <a:r>
              <a:rPr lang="ro-RO" sz="2200" dirty="0">
                <a:latin typeface="Andalus" panose="02020603050405020304" pitchFamily="18" charset="-78"/>
                <a:cs typeface="Andalus" panose="02020603050405020304" pitchFamily="18" charset="-78"/>
              </a:rPr>
              <a:t>.</a:t>
            </a:r>
          </a:p>
          <a:p>
            <a:pPr>
              <a:buNone/>
            </a:pPr>
            <a:r>
              <a:rPr lang="ro-RO" sz="2200" dirty="0">
                <a:latin typeface="Andalus" panose="02020603050405020304" pitchFamily="18" charset="-78"/>
                <a:cs typeface="Andalus" panose="02020603050405020304" pitchFamily="18" charset="-78"/>
              </a:rPr>
              <a:t>      </a:t>
            </a:r>
            <a:r>
              <a:rPr lang="ru-RU" sz="2200" dirty="0">
                <a:cs typeface="Andalus" panose="02020603050405020304" pitchFamily="18" charset="-78"/>
              </a:rPr>
              <a:t>Mai pu</a:t>
            </a:r>
            <a:r>
              <a:rPr lang="ro-RO" sz="2200" dirty="0" err="1">
                <a:latin typeface="Andalus" panose="02020603050405020304" pitchFamily="18" charset="-78"/>
                <a:cs typeface="Andalus" panose="02020603050405020304" pitchFamily="18" charset="-78"/>
              </a:rPr>
              <a:t>ţ</a:t>
            </a:r>
            <a:r>
              <a:rPr lang="ru-RU" sz="2200" dirty="0">
                <a:cs typeface="Andalus" panose="02020603050405020304" pitchFamily="18" charset="-78"/>
              </a:rPr>
              <a:t>in e solicitat </a:t>
            </a:r>
            <a:r>
              <a:rPr lang="ru-RU" sz="2200" i="1" u="sng" dirty="0">
                <a:cs typeface="Andalus" panose="02020603050405020304" pitchFamily="18" charset="-78"/>
              </a:rPr>
              <a:t>Panoul de alegere. </a:t>
            </a:r>
            <a:endParaRPr lang="ro-RO" sz="2200" i="1" u="sng" dirty="0">
              <a:latin typeface="Andalus" panose="02020603050405020304" pitchFamily="18" charset="-78"/>
              <a:cs typeface="Andalus" panose="02020603050405020304" pitchFamily="18" charset="-78"/>
            </a:endParaRPr>
          </a:p>
          <a:p>
            <a:pPr>
              <a:buNone/>
            </a:pPr>
            <a:r>
              <a:rPr lang="ro-RO" sz="2200" dirty="0">
                <a:latin typeface="Baskerville Old Face" panose="02020602080505020303" pitchFamily="18" charset="0"/>
                <a:cs typeface="Andalus" panose="02020603050405020304" pitchFamily="18" charset="-78"/>
              </a:rPr>
              <a:t>     Centrul </a:t>
            </a:r>
            <a:r>
              <a:rPr lang="en-US" sz="2200" b="1" i="1" dirty="0" err="1">
                <a:latin typeface="Baskerville Old Face" panose="02020602080505020303" pitchFamily="18" charset="0"/>
                <a:cs typeface="Andalus" panose="02020603050405020304" pitchFamily="18" charset="-78"/>
              </a:rPr>
              <a:t>Apă</a:t>
            </a:r>
            <a:r>
              <a:rPr lang="en-US" sz="2200" b="1" i="1" dirty="0">
                <a:latin typeface="Baskerville Old Face" panose="02020602080505020303" pitchFamily="18" charset="0"/>
                <a:cs typeface="Andalus" panose="02020603050405020304" pitchFamily="18" charset="-78"/>
              </a:rPr>
              <a:t> </a:t>
            </a:r>
            <a:r>
              <a:rPr lang="en-US" sz="2200" b="1" i="1" dirty="0" err="1">
                <a:latin typeface="Baskerville Old Face" panose="02020602080505020303" pitchFamily="18" charset="0"/>
                <a:cs typeface="Andalus" panose="02020603050405020304" pitchFamily="18" charset="-78"/>
              </a:rPr>
              <a:t>şi</a:t>
            </a:r>
            <a:r>
              <a:rPr lang="en-US" sz="2200" b="1" i="1" dirty="0">
                <a:latin typeface="Baskerville Old Face" panose="02020602080505020303" pitchFamily="18" charset="0"/>
                <a:cs typeface="Andalus" panose="02020603050405020304" pitchFamily="18" charset="-78"/>
              </a:rPr>
              <a:t> </a:t>
            </a:r>
            <a:r>
              <a:rPr lang="en-US" sz="2200" b="1" i="1" dirty="0" err="1">
                <a:latin typeface="Baskerville Old Face" panose="02020602080505020303" pitchFamily="18" charset="0"/>
                <a:cs typeface="Andalus" panose="02020603050405020304" pitchFamily="18" charset="-78"/>
              </a:rPr>
              <a:t>nisip</a:t>
            </a:r>
            <a:r>
              <a:rPr lang="en-US" sz="2200" dirty="0">
                <a:latin typeface="Baskerville Old Face" panose="02020602080505020303" pitchFamily="18" charset="0"/>
                <a:cs typeface="Andalus" panose="02020603050405020304" pitchFamily="18" charset="-78"/>
              </a:rPr>
              <a:t> </a:t>
            </a:r>
            <a:r>
              <a:rPr lang="ro-RO"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este</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cel</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mai</a:t>
            </a:r>
            <a:r>
              <a:rPr lang="en-US" sz="2200" dirty="0">
                <a:latin typeface="Baskerville Old Face" panose="02020602080505020303" pitchFamily="18" charset="0"/>
                <a:cs typeface="Andalus" panose="02020603050405020304" pitchFamily="18" charset="-78"/>
              </a:rPr>
              <a:t> </a:t>
            </a:r>
            <a:r>
              <a:rPr lang="ro-RO"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puţin</a:t>
            </a:r>
            <a:r>
              <a:rPr lang="ro-RO" sz="2200" dirty="0">
                <a:latin typeface="Baskerville Old Face" panose="02020602080505020303" pitchFamily="18" charset="0"/>
                <a:cs typeface="Andalus" panose="02020603050405020304" pitchFamily="18" charset="-78"/>
              </a:rPr>
              <a:t> </a:t>
            </a:r>
            <a:r>
              <a:rPr lang="en-US" sz="2200" dirty="0">
                <a:latin typeface="Baskerville Old Face" panose="02020602080505020303" pitchFamily="18" charset="0"/>
                <a:cs typeface="Andalus" panose="02020603050405020304" pitchFamily="18" charset="-78"/>
              </a:rPr>
              <a:t> functional: </a:t>
            </a:r>
            <a:r>
              <a:rPr lang="en-US" sz="2200" dirty="0" err="1">
                <a:latin typeface="Baskerville Old Face" panose="02020602080505020303" pitchFamily="18" charset="0"/>
                <a:cs typeface="Andalus" panose="02020603050405020304" pitchFamily="18" charset="-78"/>
              </a:rPr>
              <a:t>rar</a:t>
            </a:r>
            <a:r>
              <a:rPr lang="en-US" sz="2200" dirty="0">
                <a:latin typeface="Baskerville Old Face" panose="02020602080505020303" pitchFamily="18" charset="0"/>
                <a:cs typeface="Andalus" panose="02020603050405020304" pitchFamily="18" charset="-78"/>
              </a:rPr>
              <a:t> se </a:t>
            </a:r>
            <a:r>
              <a:rPr lang="en-US" sz="2200" dirty="0" err="1">
                <a:latin typeface="Baskerville Old Face" panose="02020602080505020303" pitchFamily="18" charset="0"/>
                <a:cs typeface="Andalus" panose="02020603050405020304" pitchFamily="18" charset="-78"/>
              </a:rPr>
              <a:t>organizează</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activităţi</a:t>
            </a:r>
            <a:r>
              <a:rPr lang="ro-RO" sz="2200" dirty="0">
                <a:latin typeface="Baskerville Old Face" panose="02020602080505020303" pitchFamily="18" charset="0"/>
                <a:cs typeface="Andalus" panose="02020603050405020304" pitchFamily="18" charset="-78"/>
              </a:rPr>
              <a:t> </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sau</a:t>
            </a:r>
            <a:r>
              <a:rPr lang="ro-RO" sz="2200" dirty="0">
                <a:latin typeface="Baskerville Old Face" panose="02020602080505020303" pitchFamily="18" charset="0"/>
                <a:cs typeface="Andalus" panose="02020603050405020304" pitchFamily="18" charset="-78"/>
              </a:rPr>
              <a:t> </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acest</a:t>
            </a:r>
            <a:r>
              <a:rPr lang="ro-RO" sz="2200" dirty="0">
                <a:latin typeface="Baskerville Old Face" panose="02020602080505020303" pitchFamily="18" charset="0"/>
                <a:cs typeface="Andalus" panose="02020603050405020304" pitchFamily="18" charset="-78"/>
              </a:rPr>
              <a:t>  centru </a:t>
            </a:r>
            <a:r>
              <a:rPr lang="en-US" sz="2200" dirty="0">
                <a:latin typeface="Baskerville Old Face" panose="02020602080505020303" pitchFamily="18" charset="0"/>
                <a:cs typeface="Andalus" panose="02020603050405020304" pitchFamily="18" charset="-78"/>
              </a:rPr>
              <a:t> </a:t>
            </a:r>
            <a:r>
              <a:rPr lang="en-US" sz="2200" dirty="0" err="1">
                <a:latin typeface="Baskerville Old Face" panose="02020602080505020303" pitchFamily="18" charset="0"/>
                <a:cs typeface="Andalus" panose="02020603050405020304" pitchFamily="18" charset="-78"/>
              </a:rPr>
              <a:t>lipseşte</a:t>
            </a:r>
            <a:r>
              <a:rPr lang="en-US" sz="2200" b="1" i="1" dirty="0">
                <a:latin typeface="Baskerville Old Face" panose="02020602080505020303" pitchFamily="18" charset="0"/>
                <a:cs typeface="Andalus" panose="02020603050405020304" pitchFamily="18" charset="-78"/>
              </a:rPr>
              <a:t>.</a:t>
            </a:r>
            <a:r>
              <a:rPr lang="en-US" sz="2200" dirty="0">
                <a:latin typeface="Baskerville Old Face" panose="02020602080505020303" pitchFamily="18" charset="0"/>
                <a:cs typeface="Andalus" panose="02020603050405020304" pitchFamily="18" charset="-78"/>
              </a:rPr>
              <a:t> </a:t>
            </a:r>
            <a:endParaRPr lang="ro-RO" sz="2200" dirty="0">
              <a:latin typeface="Baskerville Old Face" panose="02020602080505020303" pitchFamily="18" charset="0"/>
              <a:cs typeface="Andalus" panose="02020603050405020304" pitchFamily="18" charset="-78"/>
            </a:endParaRPr>
          </a:p>
        </p:txBody>
      </p:sp>
    </p:spTree>
    <p:extLst>
      <p:ext uri="{BB962C8B-B14F-4D97-AF65-F5344CB8AC3E}">
        <p14:creationId xmlns:p14="http://schemas.microsoft.com/office/powerpoint/2010/main" val="1062756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en-US" b="1" dirty="0"/>
              <a:t> </a:t>
            </a:r>
            <a:r>
              <a:rPr lang="ro-RO" sz="2800" b="1" dirty="0"/>
              <a:t>Domeniul:</a:t>
            </a:r>
            <a:r>
              <a:rPr lang="en-US" sz="2800" b="1" dirty="0"/>
              <a:t> </a:t>
            </a:r>
            <a:r>
              <a:rPr lang="ro-RO" sz="2800" b="1" i="1" dirty="0"/>
              <a:t>Planificarea  învățării              </a:t>
            </a:r>
          </a:p>
        </p:txBody>
      </p:sp>
      <p:sp>
        <p:nvSpPr>
          <p:cNvPr id="3" name="Substituent conținut 2"/>
          <p:cNvSpPr>
            <a:spLocks noGrp="1"/>
          </p:cNvSpPr>
          <p:nvPr>
            <p:ph idx="1"/>
          </p:nvPr>
        </p:nvSpPr>
        <p:spPr>
          <a:xfrm>
            <a:off x="695325" y="1104900"/>
            <a:ext cx="11249025" cy="5606985"/>
          </a:xfrm>
        </p:spPr>
        <p:txBody>
          <a:bodyPr>
            <a:normAutofit lnSpcReduction="10000"/>
          </a:bodyPr>
          <a:lstStyle/>
          <a:p>
            <a:pPr marL="0" indent="0">
              <a:buNone/>
            </a:pPr>
            <a:r>
              <a:rPr lang="en-US" b="1" i="1" dirty="0"/>
              <a:t>                           </a:t>
            </a:r>
            <a:endParaRPr lang="ro-RO" b="1" i="1" dirty="0"/>
          </a:p>
          <a:p>
            <a:pPr marL="0" indent="0">
              <a:buNone/>
            </a:pPr>
            <a:r>
              <a:rPr lang="ro-RO" b="1" i="1" dirty="0"/>
              <a:t>        </a:t>
            </a:r>
          </a:p>
          <a:p>
            <a:pPr marL="0" indent="0">
              <a:buNone/>
            </a:pPr>
            <a:r>
              <a:rPr lang="ro-RO" b="1" i="1" dirty="0"/>
              <a:t>                 </a:t>
            </a:r>
            <a:r>
              <a:rPr lang="en-US" b="1" i="1" dirty="0"/>
              <a:t>      </a:t>
            </a:r>
            <a:r>
              <a:rPr lang="ro-RO" b="1" i="1" dirty="0"/>
              <a:t>                     </a:t>
            </a:r>
          </a:p>
          <a:p>
            <a:pPr marL="0" indent="0">
              <a:buNone/>
            </a:pPr>
            <a:r>
              <a:rPr lang="ro-RO" sz="1600" b="1" i="1" dirty="0">
                <a:latin typeface="Times New Roman" panose="02020603050405020304" pitchFamily="18" charset="0"/>
                <a:cs typeface="Times New Roman" panose="02020603050405020304" pitchFamily="18" charset="0"/>
              </a:rPr>
              <a:t>    </a:t>
            </a:r>
            <a:r>
              <a:rPr lang="ro-RO" sz="2400" dirty="0">
                <a:latin typeface="Times New Roman" panose="02020603050405020304" pitchFamily="18" charset="0"/>
                <a:cs typeface="Times New Roman" panose="02020603050405020304" pitchFamily="18" charset="0"/>
              </a:rPr>
              <a:t> </a:t>
            </a:r>
            <a:r>
              <a:rPr lang="ro-RO" sz="2400" dirty="0">
                <a:latin typeface="Baskerville Old Face" panose="02020602080505020303" pitchFamily="18" charset="0"/>
                <a:cs typeface="Times New Roman" panose="02020603050405020304" pitchFamily="18" charset="0"/>
              </a:rPr>
              <a:t>Toate  cadrele  didactice  dispun de planificări,  dar nu toți țin cont la  planificarea        săptămânală,  zilnică  de unități de competență  cât și a obiectivelor operaționale.</a:t>
            </a:r>
          </a:p>
          <a:p>
            <a:pPr marL="0" indent="0">
              <a:buNone/>
            </a:pPr>
            <a:r>
              <a:rPr lang="ro-RO" sz="2400" dirty="0">
                <a:latin typeface="Baskerville Old Face" panose="02020602080505020303" pitchFamily="18" charset="0"/>
                <a:cs typeface="Times New Roman" panose="02020603050405020304" pitchFamily="18" charset="0"/>
              </a:rPr>
              <a:t>Unitățile de competeță  nu sunt  elaborate în  concordanță cu  domeniile de dezvoltare  a  copiilor    cu  standardele,  indicatorii și  practicile de sprijin.</a:t>
            </a:r>
          </a:p>
          <a:p>
            <a:pPr marL="0" indent="0">
              <a:buNone/>
            </a:pPr>
            <a:r>
              <a:rPr lang="ro-RO" sz="2400" dirty="0">
                <a:latin typeface="Baskerville Old Face" panose="02020602080505020303" pitchFamily="18" charset="0"/>
                <a:cs typeface="Times New Roman" panose="02020603050405020304" pitchFamily="18" charset="0"/>
              </a:rPr>
              <a:t>Obiectivele  operaționale nu sunt  elaborate în  concordanță cu domeniile de dezvoltare a copiilor,  prevalează  obiectivele cognitive.</a:t>
            </a:r>
          </a:p>
          <a:p>
            <a:pPr marL="0" indent="0">
              <a:buNone/>
            </a:pPr>
            <a:r>
              <a:rPr lang="ro-RO" sz="2400" dirty="0">
                <a:latin typeface="Baskerville Old Face" panose="02020602080505020303" pitchFamily="18" charset="0"/>
                <a:cs typeface="Times New Roman" panose="02020603050405020304" pitchFamily="18" charset="0"/>
              </a:rPr>
              <a:t>La proiectarea  tematică  nu se regăsesc  cele 4 teme:</a:t>
            </a:r>
          </a:p>
          <a:p>
            <a:pPr>
              <a:buFontTx/>
              <a:buChar char="-"/>
            </a:pPr>
            <a:r>
              <a:rPr lang="ro-RO" sz="2400" dirty="0">
                <a:latin typeface="Baskerville Old Face" panose="02020602080505020303" pitchFamily="18" charset="0"/>
                <a:cs typeface="Times New Roman" panose="02020603050405020304" pitchFamily="18" charset="0"/>
              </a:rPr>
              <a:t>Eu și  corpul meu;</a:t>
            </a:r>
          </a:p>
          <a:p>
            <a:pPr>
              <a:buFontTx/>
              <a:buChar char="-"/>
            </a:pPr>
            <a:r>
              <a:rPr lang="ro-RO" sz="2400" dirty="0">
                <a:latin typeface="Baskerville Old Face" panose="02020602080505020303" pitchFamily="18" charset="0"/>
                <a:cs typeface="Times New Roman" panose="02020603050405020304" pitchFamily="18" charset="0"/>
              </a:rPr>
              <a:t>Eu ca personalitate;</a:t>
            </a:r>
          </a:p>
          <a:p>
            <a:pPr>
              <a:buFontTx/>
              <a:buChar char="-"/>
            </a:pPr>
            <a:r>
              <a:rPr lang="ro-RO" sz="2400" dirty="0">
                <a:latin typeface="Baskerville Old Face" panose="02020602080505020303" pitchFamily="18" charset="0"/>
                <a:cs typeface="Times New Roman" panose="02020603050405020304" pitchFamily="18" charset="0"/>
              </a:rPr>
              <a:t>Eu și ceilalți,</a:t>
            </a:r>
          </a:p>
          <a:p>
            <a:pPr>
              <a:buFontTx/>
              <a:buChar char="-"/>
            </a:pPr>
            <a:r>
              <a:rPr lang="ro-RO" sz="2400" dirty="0">
                <a:latin typeface="Baskerville Old Face" panose="02020602080505020303" pitchFamily="18" charset="0"/>
                <a:cs typeface="Times New Roman" panose="02020603050405020304" pitchFamily="18" charset="0"/>
              </a:rPr>
              <a:t>Eu și lumea înconjurătoare.</a:t>
            </a:r>
          </a:p>
          <a:p>
            <a:pPr>
              <a:buNone/>
            </a:pPr>
            <a:r>
              <a:rPr lang="ro-RO" sz="1600" dirty="0">
                <a:latin typeface="Baskerville Old Face" panose="02020602080505020303" pitchFamily="18" charset="0"/>
                <a:cs typeface="Times New Roman" panose="02020603050405020304" pitchFamily="18" charset="0"/>
              </a:rPr>
              <a:t>            </a:t>
            </a:r>
            <a:endParaRPr lang="ro-RO" sz="2400" dirty="0">
              <a:latin typeface="Baskerville Old Face" panose="02020602080505020303" pitchFamily="18" charset="0"/>
              <a:cs typeface="Shruti" panose="020B0502040204020203" pitchFamily="34" charset="0"/>
            </a:endParaRPr>
          </a:p>
        </p:txBody>
      </p:sp>
    </p:spTree>
    <p:extLst>
      <p:ext uri="{BB962C8B-B14F-4D97-AF65-F5344CB8AC3E}">
        <p14:creationId xmlns:p14="http://schemas.microsoft.com/office/powerpoint/2010/main" val="1302187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826327" y="624110"/>
            <a:ext cx="7595755" cy="1280890"/>
          </a:xfrm>
        </p:spPr>
        <p:txBody>
          <a:bodyPr/>
          <a:lstStyle/>
          <a:p>
            <a:r>
              <a:rPr lang="en-US" b="1" dirty="0"/>
              <a:t> </a:t>
            </a:r>
            <a:r>
              <a:rPr lang="ro-RO" sz="2800" b="1" dirty="0"/>
              <a:t>Domeniul:</a:t>
            </a:r>
            <a:r>
              <a:rPr lang="en-US" sz="2800" b="1" dirty="0"/>
              <a:t> </a:t>
            </a:r>
            <a:r>
              <a:rPr lang="ro-RO" sz="2800" b="1" i="1" dirty="0"/>
              <a:t>Planificarea  învățării </a:t>
            </a:r>
            <a:endParaRPr lang="ro-RO" dirty="0"/>
          </a:p>
        </p:txBody>
      </p:sp>
      <p:sp>
        <p:nvSpPr>
          <p:cNvPr id="3" name="Substituent conținut 2"/>
          <p:cNvSpPr>
            <a:spLocks noGrp="1"/>
          </p:cNvSpPr>
          <p:nvPr>
            <p:ph idx="1"/>
          </p:nvPr>
        </p:nvSpPr>
        <p:spPr>
          <a:xfrm>
            <a:off x="154983" y="2133599"/>
            <a:ext cx="11701220" cy="4530671"/>
          </a:xfrm>
        </p:spPr>
        <p:txBody>
          <a:bodyPr>
            <a:noAutofit/>
          </a:bodyPr>
          <a:lstStyle/>
          <a:p>
            <a:pPr>
              <a:buNone/>
            </a:pPr>
            <a:r>
              <a:rPr lang="en-US" sz="2000" dirty="0">
                <a:latin typeface="Baskerville Old Face" panose="02020602080505020303" pitchFamily="18" charset="0"/>
              </a:rPr>
              <a:t>     </a:t>
            </a:r>
            <a:r>
              <a:rPr lang="ro-RO" sz="2000" dirty="0">
                <a:latin typeface="Baskerville Old Face" panose="02020602080505020303" pitchFamily="18" charset="0"/>
              </a:rPr>
              <a:t> </a:t>
            </a:r>
            <a:r>
              <a:rPr lang="en-US" sz="2400" dirty="0" err="1">
                <a:latin typeface="Baskerville Old Face" panose="02020602080505020303" pitchFamily="18" charset="0"/>
              </a:rPr>
              <a:t>Educatorii</a:t>
            </a:r>
            <a:r>
              <a:rPr lang="en-US" sz="2400" dirty="0">
                <a:latin typeface="Baskerville Old Face" panose="02020602080505020303" pitchFamily="18" charset="0"/>
              </a:rPr>
              <a:t> </a:t>
            </a:r>
            <a:r>
              <a:rPr lang="ro-RO" sz="2400" dirty="0">
                <a:latin typeface="Baskerville Old Face" panose="02020602080505020303" pitchFamily="18" charset="0"/>
              </a:rPr>
              <a:t> </a:t>
            </a:r>
            <a:r>
              <a:rPr lang="en-US" sz="2400" dirty="0" err="1">
                <a:latin typeface="Baskerville Old Face" panose="02020602080505020303" pitchFamily="18" charset="0"/>
              </a:rPr>
              <a:t>încarcă</a:t>
            </a:r>
            <a:r>
              <a:rPr lang="ro-RO" sz="2400" dirty="0">
                <a:latin typeface="Baskerville Old Face" panose="02020602080505020303" pitchFamily="18" charset="0"/>
              </a:rPr>
              <a:t> </a:t>
            </a:r>
            <a:r>
              <a:rPr lang="en-US" sz="2400" dirty="0">
                <a:latin typeface="Baskerville Old Face" panose="02020602080505020303" pitchFamily="18" charset="0"/>
              </a:rPr>
              <a:t> </a:t>
            </a:r>
            <a:r>
              <a:rPr lang="en-US" sz="2400" dirty="0" err="1">
                <a:latin typeface="Baskerville Old Face" panose="02020602080505020303" pitchFamily="18" charset="0"/>
              </a:rPr>
              <a:t>activităţile</a:t>
            </a:r>
            <a:r>
              <a:rPr lang="en-US" sz="2400" dirty="0">
                <a:latin typeface="Baskerville Old Face" panose="02020602080505020303" pitchFamily="18" charset="0"/>
              </a:rPr>
              <a:t> cu </a:t>
            </a:r>
            <a:r>
              <a:rPr lang="en-US" sz="2400" dirty="0" err="1">
                <a:latin typeface="Baskerville Old Face" panose="02020602080505020303" pitchFamily="18" charset="0"/>
              </a:rPr>
              <a:t>multe</a:t>
            </a:r>
            <a:r>
              <a:rPr lang="en-US" sz="2400" dirty="0">
                <a:latin typeface="Baskerville Old Face" panose="02020602080505020303" pitchFamily="18" charset="0"/>
              </a:rPr>
              <a:t> </a:t>
            </a:r>
            <a:r>
              <a:rPr lang="en-US" sz="2400" dirty="0" err="1">
                <a:latin typeface="Baskerville Old Face" panose="02020602080505020303" pitchFamily="18" charset="0"/>
              </a:rPr>
              <a:t>sarcini</a:t>
            </a:r>
            <a:r>
              <a:rPr lang="en-US" sz="2400" dirty="0">
                <a:latin typeface="Baskerville Old Face" panose="02020602080505020303" pitchFamily="18" charset="0"/>
              </a:rPr>
              <a:t>,</a:t>
            </a:r>
            <a:r>
              <a:rPr lang="ro-RO" sz="2400" dirty="0" err="1">
                <a:latin typeface="Baskerville Old Face" panose="02020602080505020303" pitchFamily="18" charset="0"/>
              </a:rPr>
              <a:t>şi</a:t>
            </a:r>
            <a:r>
              <a:rPr lang="ro-RO" sz="2400" dirty="0">
                <a:latin typeface="Baskerville Old Face" panose="02020602080505020303" pitchFamily="18" charset="0"/>
              </a:rPr>
              <a:t> </a:t>
            </a:r>
            <a:r>
              <a:rPr lang="en-US" sz="2400" dirty="0">
                <a:latin typeface="Baskerville Old Face" panose="02020602080505020303" pitchFamily="18" charset="0"/>
              </a:rPr>
              <a:t> nu </a:t>
            </a:r>
            <a:r>
              <a:rPr lang="en-US" sz="2400" dirty="0" err="1">
                <a:latin typeface="Baskerville Old Face" panose="02020602080505020303" pitchFamily="18" charset="0"/>
              </a:rPr>
              <a:t>dezvoltă</a:t>
            </a:r>
            <a:r>
              <a:rPr lang="en-US" sz="2400" dirty="0">
                <a:latin typeface="Baskerville Old Face" panose="02020602080505020303" pitchFamily="18" charset="0"/>
              </a:rPr>
              <a:t> </a:t>
            </a:r>
            <a:r>
              <a:rPr lang="en-US" sz="2400" dirty="0" err="1">
                <a:latin typeface="Baskerville Old Face" panose="02020602080505020303" pitchFamily="18" charset="0"/>
              </a:rPr>
              <a:t>subiectul</a:t>
            </a:r>
            <a:r>
              <a:rPr lang="ro-RO" sz="2400" dirty="0">
                <a:latin typeface="Baskerville Old Face" panose="02020602080505020303" pitchFamily="18" charset="0"/>
              </a:rPr>
              <a:t>  zilei.</a:t>
            </a:r>
            <a:r>
              <a:rPr lang="en-US" sz="2400" dirty="0">
                <a:latin typeface="Baskerville Old Face" panose="02020602080505020303" pitchFamily="18" charset="0"/>
              </a:rPr>
              <a:t> </a:t>
            </a:r>
            <a:br>
              <a:rPr lang="en-US" sz="2400" dirty="0">
                <a:latin typeface="Baskerville Old Face" panose="02020602080505020303" pitchFamily="18" charset="0"/>
              </a:rPr>
            </a:br>
            <a:r>
              <a:rPr lang="en-US" sz="2400" dirty="0">
                <a:latin typeface="Baskerville Old Face" panose="02020602080505020303" pitchFamily="18" charset="0"/>
              </a:rPr>
              <a:t>Din </a:t>
            </a:r>
            <a:r>
              <a:rPr lang="en-US" sz="2400" dirty="0" err="1">
                <a:latin typeface="Baskerville Old Face" panose="02020602080505020303" pitchFamily="18" charset="0"/>
              </a:rPr>
              <a:t>întrebările</a:t>
            </a:r>
            <a:r>
              <a:rPr lang="en-US" sz="2400" dirty="0">
                <a:latin typeface="Baskerville Old Face" panose="02020602080505020303" pitchFamily="18" charset="0"/>
              </a:rPr>
              <a:t> </a:t>
            </a:r>
            <a:r>
              <a:rPr lang="en-US" sz="2400" dirty="0" err="1">
                <a:latin typeface="Baskerville Old Face" panose="02020602080505020303" pitchFamily="18" charset="0"/>
              </a:rPr>
              <a:t>adresate</a:t>
            </a:r>
            <a:r>
              <a:rPr lang="en-US" sz="2400" dirty="0">
                <a:latin typeface="Baskerville Old Face" panose="02020602080505020303" pitchFamily="18" charset="0"/>
              </a:rPr>
              <a:t> </a:t>
            </a:r>
            <a:r>
              <a:rPr lang="en-US" sz="2400" dirty="0" err="1">
                <a:latin typeface="Baskerville Old Face" panose="02020602080505020303" pitchFamily="18" charset="0"/>
              </a:rPr>
              <a:t>copiilor</a:t>
            </a:r>
            <a:r>
              <a:rPr lang="en-US" sz="2400" dirty="0">
                <a:latin typeface="Baskerville Old Face" panose="02020602080505020303" pitchFamily="18" charset="0"/>
              </a:rPr>
              <a:t>, </a:t>
            </a:r>
            <a:r>
              <a:rPr lang="en-US" sz="2400" dirty="0" err="1">
                <a:latin typeface="Baskerville Old Face" panose="02020602080505020303" pitchFamily="18" charset="0"/>
              </a:rPr>
              <a:t>prevalează</a:t>
            </a:r>
            <a:r>
              <a:rPr lang="en-US" sz="2400" dirty="0">
                <a:latin typeface="Baskerville Old Face" panose="02020602080505020303" pitchFamily="18" charset="0"/>
              </a:rPr>
              <a:t> </a:t>
            </a:r>
            <a:r>
              <a:rPr lang="en-US" sz="2400" dirty="0" err="1">
                <a:latin typeface="Baskerville Old Face" panose="02020602080505020303" pitchFamily="18" charset="0"/>
              </a:rPr>
              <a:t>cele</a:t>
            </a:r>
            <a:r>
              <a:rPr lang="en-US" sz="2400" dirty="0">
                <a:latin typeface="Baskerville Old Face" panose="02020602080505020303" pitchFamily="18" charset="0"/>
              </a:rPr>
              <a:t> de tip </a:t>
            </a:r>
            <a:r>
              <a:rPr lang="en-US" sz="2400" dirty="0" err="1">
                <a:latin typeface="Baskerville Old Face" panose="02020602080505020303" pitchFamily="18" charset="0"/>
              </a:rPr>
              <a:t>închis</a:t>
            </a:r>
            <a:r>
              <a:rPr lang="ro-RO" sz="2400" dirty="0">
                <a:latin typeface="Baskerville Old Face" panose="02020602080505020303" pitchFamily="18" charset="0"/>
              </a:rPr>
              <a:t> </a:t>
            </a:r>
            <a:r>
              <a:rPr lang="en-US" sz="2400" dirty="0">
                <a:latin typeface="Baskerville Old Face" panose="02020602080505020303" pitchFamily="18" charset="0"/>
              </a:rPr>
              <a:t> </a:t>
            </a:r>
            <a:r>
              <a:rPr lang="en-US" sz="2400" dirty="0" err="1">
                <a:latin typeface="Baskerville Old Face" panose="02020602080505020303" pitchFamily="18" charset="0"/>
              </a:rPr>
              <a:t>şi</a:t>
            </a:r>
            <a:r>
              <a:rPr lang="en-US" sz="2400" dirty="0">
                <a:latin typeface="Baskerville Old Face" panose="02020602080505020303" pitchFamily="18" charset="0"/>
              </a:rPr>
              <a:t> </a:t>
            </a:r>
            <a:r>
              <a:rPr lang="en-US" sz="2400" dirty="0" err="1">
                <a:latin typeface="Baskerville Old Face" panose="02020602080505020303" pitchFamily="18" charset="0"/>
              </a:rPr>
              <a:t>mai</a:t>
            </a:r>
            <a:r>
              <a:rPr lang="en-US" sz="2400" dirty="0">
                <a:latin typeface="Baskerville Old Face" panose="02020602080505020303" pitchFamily="18" charset="0"/>
              </a:rPr>
              <a:t> </a:t>
            </a:r>
            <a:r>
              <a:rPr lang="en-US" sz="2400" dirty="0" err="1">
                <a:latin typeface="Baskerville Old Face" panose="02020602080505020303" pitchFamily="18" charset="0"/>
              </a:rPr>
              <a:t>puţin</a:t>
            </a:r>
            <a:r>
              <a:rPr lang="en-US" sz="2400" dirty="0">
                <a:latin typeface="Baskerville Old Face" panose="02020602080505020303" pitchFamily="18" charset="0"/>
              </a:rPr>
              <a:t> </a:t>
            </a:r>
            <a:r>
              <a:rPr lang="en-US" sz="2400" dirty="0" err="1">
                <a:latin typeface="Baskerville Old Face" panose="02020602080505020303" pitchFamily="18" charset="0"/>
              </a:rPr>
              <a:t>cele</a:t>
            </a:r>
            <a:r>
              <a:rPr lang="en-US" sz="2400" dirty="0">
                <a:latin typeface="Baskerville Old Face" panose="02020602080505020303" pitchFamily="18" charset="0"/>
              </a:rPr>
              <a:t> </a:t>
            </a:r>
            <a:r>
              <a:rPr lang="en-US" sz="2400" dirty="0" err="1">
                <a:latin typeface="Baskerville Old Face" panose="02020602080505020303" pitchFamily="18" charset="0"/>
              </a:rPr>
              <a:t>deschise</a:t>
            </a:r>
            <a:r>
              <a:rPr lang="en-US" sz="2400" dirty="0">
                <a:latin typeface="Baskerville Old Face" panose="02020602080505020303" pitchFamily="18" charset="0"/>
              </a:rPr>
              <a:t>, de </a:t>
            </a:r>
            <a:r>
              <a:rPr lang="en-US" sz="2400" dirty="0" err="1">
                <a:latin typeface="Baskerville Old Face" panose="02020602080505020303" pitchFamily="18" charset="0"/>
              </a:rPr>
              <a:t>reflecţie</a:t>
            </a:r>
            <a:r>
              <a:rPr lang="ro-RO" sz="2400" dirty="0">
                <a:latin typeface="Baskerville Old Face" panose="02020602080505020303" pitchFamily="18" charset="0"/>
              </a:rPr>
              <a:t>,</a:t>
            </a:r>
            <a:r>
              <a:rPr lang="en-US" sz="2400" dirty="0">
                <a:latin typeface="Baskerville Old Face" panose="02020602080505020303" pitchFamily="18" charset="0"/>
              </a:rPr>
              <a:t> care </a:t>
            </a:r>
            <a:r>
              <a:rPr lang="en-US" sz="2400" dirty="0" err="1">
                <a:latin typeface="Baskerville Old Face" panose="02020602080505020303" pitchFamily="18" charset="0"/>
              </a:rPr>
              <a:t>ar</a:t>
            </a:r>
            <a:r>
              <a:rPr lang="en-US" sz="2400" dirty="0">
                <a:latin typeface="Baskerville Old Face" panose="02020602080505020303" pitchFamily="18" charset="0"/>
              </a:rPr>
              <a:t> </a:t>
            </a:r>
            <a:r>
              <a:rPr lang="en-US" sz="2400" dirty="0" err="1">
                <a:latin typeface="Baskerville Old Face" panose="02020602080505020303" pitchFamily="18" charset="0"/>
              </a:rPr>
              <a:t>dezvolta</a:t>
            </a:r>
            <a:r>
              <a:rPr lang="ro-RO" sz="2400" dirty="0">
                <a:latin typeface="Baskerville Old Face" panose="02020602080505020303" pitchFamily="18" charset="0"/>
              </a:rPr>
              <a:t> </a:t>
            </a:r>
            <a:r>
              <a:rPr lang="en-US" sz="2400" dirty="0">
                <a:latin typeface="Baskerville Old Face" panose="02020602080505020303" pitchFamily="18" charset="0"/>
              </a:rPr>
              <a:t> g</a:t>
            </a:r>
            <a:r>
              <a:rPr lang="ro-RO" sz="2400" dirty="0">
                <a:latin typeface="Baskerville Old Face" panose="02020602080505020303" pitchFamily="18" charset="0"/>
              </a:rPr>
              <a:t>â</a:t>
            </a:r>
            <a:r>
              <a:rPr lang="en-US" sz="2400" dirty="0" err="1">
                <a:latin typeface="Baskerville Old Face" panose="02020602080505020303" pitchFamily="18" charset="0"/>
              </a:rPr>
              <a:t>ndirea</a:t>
            </a:r>
            <a:r>
              <a:rPr lang="en-US" sz="2400" dirty="0">
                <a:latin typeface="Baskerville Old Face" panose="02020602080505020303" pitchFamily="18" charset="0"/>
              </a:rPr>
              <a:t> </a:t>
            </a:r>
            <a:r>
              <a:rPr lang="ro-RO" sz="2400" dirty="0">
                <a:latin typeface="Baskerville Old Face" panose="02020602080505020303" pitchFamily="18" charset="0"/>
              </a:rPr>
              <a:t> </a:t>
            </a:r>
            <a:r>
              <a:rPr lang="en-US" sz="2400" dirty="0" err="1">
                <a:latin typeface="Baskerville Old Face" panose="02020602080505020303" pitchFamily="18" charset="0"/>
              </a:rPr>
              <a:t>critică</a:t>
            </a:r>
            <a:r>
              <a:rPr lang="en-US" sz="2400" dirty="0">
                <a:latin typeface="Baskerville Old Face" panose="02020602080505020303" pitchFamily="18" charset="0"/>
              </a:rPr>
              <a:t>, </a:t>
            </a:r>
            <a:r>
              <a:rPr lang="en-US" sz="2400" dirty="0" err="1">
                <a:latin typeface="Baskerville Old Face" panose="02020602080505020303" pitchFamily="18" charset="0"/>
              </a:rPr>
              <a:t>imaginaţia</a:t>
            </a:r>
            <a:r>
              <a:rPr lang="en-US" sz="2400" dirty="0">
                <a:latin typeface="Baskerville Old Face" panose="02020602080505020303" pitchFamily="18" charset="0"/>
              </a:rPr>
              <a:t>, </a:t>
            </a:r>
            <a:r>
              <a:rPr lang="en-US" sz="2400" dirty="0" err="1">
                <a:latin typeface="Baskerville Old Face" panose="02020602080505020303" pitchFamily="18" charset="0"/>
              </a:rPr>
              <a:t>creativitatea</a:t>
            </a:r>
            <a:r>
              <a:rPr lang="en-US" sz="2400" dirty="0">
                <a:latin typeface="Baskerville Old Face" panose="02020602080505020303" pitchFamily="18" charset="0"/>
              </a:rPr>
              <a:t>. </a:t>
            </a:r>
          </a:p>
          <a:p>
            <a:pPr>
              <a:buNone/>
            </a:pPr>
            <a:r>
              <a:rPr lang="en-US" sz="2400" dirty="0">
                <a:latin typeface="Baskerville Old Face" panose="02020602080505020303" pitchFamily="18" charset="0"/>
              </a:rPr>
              <a:t>       Cadre </a:t>
            </a:r>
            <a:r>
              <a:rPr lang="en-US" sz="2400" dirty="0" err="1">
                <a:latin typeface="Baskerville Old Face" panose="02020602080505020303" pitchFamily="18" charset="0"/>
              </a:rPr>
              <a:t>didactice</a:t>
            </a:r>
            <a:r>
              <a:rPr lang="en-US" sz="2400" dirty="0">
                <a:latin typeface="Baskerville Old Face" panose="02020602080505020303" pitchFamily="18" charset="0"/>
              </a:rPr>
              <a:t> </a:t>
            </a:r>
            <a:r>
              <a:rPr lang="en-US" sz="2400" dirty="0" err="1">
                <a:latin typeface="Baskerville Old Face" panose="02020602080505020303" pitchFamily="18" charset="0"/>
              </a:rPr>
              <a:t>formulează</a:t>
            </a:r>
            <a:r>
              <a:rPr lang="en-US" sz="2400" dirty="0">
                <a:latin typeface="Baskerville Old Face" panose="02020602080505020303" pitchFamily="18" charset="0"/>
              </a:rPr>
              <a:t> </a:t>
            </a:r>
            <a:r>
              <a:rPr lang="en-US" sz="2400" dirty="0" err="1">
                <a:latin typeface="Baskerville Old Face" panose="02020602080505020303" pitchFamily="18" charset="0"/>
              </a:rPr>
              <a:t>puţine</a:t>
            </a:r>
            <a:r>
              <a:rPr lang="en-US" sz="2400" dirty="0">
                <a:latin typeface="Baskerville Old Face" panose="02020602080505020303" pitchFamily="18" charset="0"/>
              </a:rPr>
              <a:t> </a:t>
            </a:r>
            <a:r>
              <a:rPr lang="en-US" sz="2400" dirty="0" err="1">
                <a:latin typeface="Baskerville Old Face" panose="02020602080505020303" pitchFamily="18" charset="0"/>
              </a:rPr>
              <a:t>sarcini</a:t>
            </a:r>
            <a:r>
              <a:rPr lang="en-US" sz="2400" dirty="0">
                <a:latin typeface="Baskerville Old Face" panose="02020602080505020303" pitchFamily="18" charset="0"/>
              </a:rPr>
              <a:t> </a:t>
            </a:r>
            <a:r>
              <a:rPr lang="en-US" sz="2400" dirty="0" err="1">
                <a:latin typeface="Baskerville Old Face" panose="02020602080505020303" pitchFamily="18" charset="0"/>
              </a:rPr>
              <a:t>diferenţiate</a:t>
            </a:r>
            <a:r>
              <a:rPr lang="en-US" sz="2400" dirty="0">
                <a:latin typeface="Baskerville Old Face" panose="02020602080505020303" pitchFamily="18" charset="0"/>
              </a:rPr>
              <a:t>, de </a:t>
            </a:r>
            <a:r>
              <a:rPr lang="en-US" sz="2400" dirty="0" err="1">
                <a:latin typeface="Baskerville Old Face" panose="02020602080505020303" pitchFamily="18" charset="0"/>
              </a:rPr>
              <a:t>extindere</a:t>
            </a:r>
            <a:r>
              <a:rPr lang="en-US" sz="2400" dirty="0">
                <a:latin typeface="Baskerville Old Face" panose="02020602080505020303" pitchFamily="18" charset="0"/>
              </a:rPr>
              <a:t>, nu se </a:t>
            </a:r>
            <a:r>
              <a:rPr lang="en-US" sz="2400" dirty="0" err="1">
                <a:latin typeface="Baskerville Old Face" panose="02020602080505020303" pitchFamily="18" charset="0"/>
              </a:rPr>
              <a:t>asigură</a:t>
            </a:r>
            <a:r>
              <a:rPr lang="en-US" sz="2400" dirty="0">
                <a:latin typeface="Baskerville Old Face" panose="02020602080505020303" pitchFamily="18" charset="0"/>
              </a:rPr>
              <a:t> o </a:t>
            </a:r>
            <a:r>
              <a:rPr lang="en-US" sz="2400" dirty="0" err="1">
                <a:latin typeface="Baskerville Old Face" panose="02020602080505020303" pitchFamily="18" charset="0"/>
              </a:rPr>
              <a:t>varietate</a:t>
            </a:r>
            <a:r>
              <a:rPr lang="en-US" sz="2400" dirty="0">
                <a:latin typeface="Baskerville Old Face" panose="02020602080505020303" pitchFamily="18" charset="0"/>
              </a:rPr>
              <a:t> mare de </a:t>
            </a:r>
            <a:r>
              <a:rPr lang="en-US" sz="2400" dirty="0" err="1">
                <a:latin typeface="Baskerville Old Face" panose="02020602080505020303" pitchFamily="18" charset="0"/>
              </a:rPr>
              <a:t>materiale</a:t>
            </a:r>
            <a:r>
              <a:rPr lang="en-US" sz="2400" dirty="0">
                <a:latin typeface="Baskerville Old Face" panose="02020602080505020303" pitchFamily="18" charset="0"/>
              </a:rPr>
              <a:t> </a:t>
            </a:r>
            <a:r>
              <a:rPr lang="en-US" sz="2400" dirty="0" err="1">
                <a:latin typeface="Baskerville Old Face" panose="02020602080505020303" pitchFamily="18" charset="0"/>
              </a:rPr>
              <a:t>pentru</a:t>
            </a:r>
            <a:r>
              <a:rPr lang="en-US" sz="2400" dirty="0">
                <a:latin typeface="Baskerville Old Face" panose="02020602080505020303" pitchFamily="18" charset="0"/>
              </a:rPr>
              <a:t> </a:t>
            </a:r>
            <a:r>
              <a:rPr lang="en-US" sz="2400" dirty="0" err="1">
                <a:latin typeface="Baskerville Old Face" panose="02020602080505020303" pitchFamily="18" charset="0"/>
              </a:rPr>
              <a:t>centre</a:t>
            </a:r>
            <a:r>
              <a:rPr lang="en-US" sz="2400" dirty="0">
                <a:latin typeface="Baskerville Old Face" panose="02020602080505020303" pitchFamily="18" charset="0"/>
              </a:rPr>
              <a:t>, </a:t>
            </a:r>
            <a:r>
              <a:rPr lang="en-US" sz="2400" dirty="0" err="1">
                <a:latin typeface="Baskerville Old Face" panose="02020602080505020303" pitchFamily="18" charset="0"/>
              </a:rPr>
              <a:t>pentru</a:t>
            </a:r>
            <a:r>
              <a:rPr lang="en-US" sz="2400" dirty="0">
                <a:latin typeface="Baskerville Old Face" panose="02020602080505020303" pitchFamily="18" charset="0"/>
              </a:rPr>
              <a:t> </a:t>
            </a:r>
            <a:r>
              <a:rPr lang="en-US" sz="2400" dirty="0" err="1">
                <a:latin typeface="Baskerville Old Face" panose="02020602080505020303" pitchFamily="18" charset="0"/>
              </a:rPr>
              <a:t>alegerea</a:t>
            </a:r>
            <a:r>
              <a:rPr lang="en-US" sz="2400" dirty="0">
                <a:latin typeface="Baskerville Old Face" panose="02020602080505020303" pitchFamily="18" charset="0"/>
              </a:rPr>
              <a:t>, </a:t>
            </a:r>
            <a:r>
              <a:rPr lang="en-US" sz="2400" dirty="0" err="1">
                <a:latin typeface="Baskerville Old Face" panose="02020602080505020303" pitchFamily="18" charset="0"/>
              </a:rPr>
              <a:t>decizia</a:t>
            </a:r>
            <a:r>
              <a:rPr lang="en-US" sz="2400" dirty="0">
                <a:latin typeface="Baskerville Old Face" panose="02020602080505020303" pitchFamily="18" charset="0"/>
              </a:rPr>
              <a:t> </a:t>
            </a:r>
            <a:r>
              <a:rPr lang="en-US" sz="2400" dirty="0" err="1">
                <a:latin typeface="Baskerville Old Face" panose="02020602080505020303" pitchFamily="18" charset="0"/>
              </a:rPr>
              <a:t>copilului</a:t>
            </a:r>
            <a:r>
              <a:rPr lang="en-US" sz="2400" dirty="0">
                <a:latin typeface="Baskerville Old Face" panose="02020602080505020303" pitchFamily="18" charset="0"/>
              </a:rPr>
              <a:t>, care </a:t>
            </a:r>
            <a:r>
              <a:rPr lang="en-US" sz="2400" dirty="0" err="1">
                <a:latin typeface="Baskerville Old Face" panose="02020602080505020303" pitchFamily="18" charset="0"/>
              </a:rPr>
              <a:t>este</a:t>
            </a:r>
            <a:r>
              <a:rPr lang="en-US" sz="2400" dirty="0">
                <a:latin typeface="Baskerville Old Face" panose="02020602080505020303" pitchFamily="18" charset="0"/>
              </a:rPr>
              <a:t> </a:t>
            </a:r>
            <a:r>
              <a:rPr lang="en-US" sz="2400" dirty="0" err="1">
                <a:latin typeface="Baskerville Old Face" panose="02020602080505020303" pitchFamily="18" charset="0"/>
              </a:rPr>
              <a:t>limitat</a:t>
            </a:r>
            <a:r>
              <a:rPr lang="en-US" sz="2400" dirty="0">
                <a:latin typeface="Baskerville Old Face" panose="02020602080505020303" pitchFamily="18" charset="0"/>
              </a:rPr>
              <a:t> </a:t>
            </a:r>
            <a:r>
              <a:rPr lang="en-US" sz="2400" dirty="0" err="1">
                <a:latin typeface="Baskerville Old Face" panose="02020602080505020303" pitchFamily="18" charset="0"/>
              </a:rPr>
              <a:t>doar</a:t>
            </a:r>
            <a:r>
              <a:rPr lang="en-US" sz="2400" dirty="0">
                <a:latin typeface="Baskerville Old Face" panose="02020602080505020303" pitchFamily="18" charset="0"/>
              </a:rPr>
              <a:t> la </a:t>
            </a:r>
            <a:r>
              <a:rPr lang="en-US" sz="2400" dirty="0" err="1">
                <a:latin typeface="Baskerville Old Face" panose="02020602080505020303" pitchFamily="18" charset="0"/>
              </a:rPr>
              <a:t>ceea</a:t>
            </a:r>
            <a:r>
              <a:rPr lang="en-US" sz="2400" dirty="0">
                <a:latin typeface="Baskerville Old Face" panose="02020602080505020303" pitchFamily="18" charset="0"/>
              </a:rPr>
              <a:t> </a:t>
            </a:r>
            <a:r>
              <a:rPr lang="en-US" sz="2400" dirty="0" err="1">
                <a:latin typeface="Baskerville Old Face" panose="02020602080505020303" pitchFamily="18" charset="0"/>
              </a:rPr>
              <a:t>ce</a:t>
            </a:r>
            <a:r>
              <a:rPr lang="en-US" sz="2400" dirty="0">
                <a:latin typeface="Baskerville Old Face" panose="02020602080505020303" pitchFamily="18" charset="0"/>
              </a:rPr>
              <a:t> a </a:t>
            </a:r>
            <a:r>
              <a:rPr lang="en-US" sz="2400" dirty="0" err="1">
                <a:latin typeface="Baskerville Old Face" panose="02020602080505020303" pitchFamily="18" charset="0"/>
              </a:rPr>
              <a:t>propus</a:t>
            </a:r>
            <a:r>
              <a:rPr lang="en-US" sz="2400" dirty="0">
                <a:latin typeface="Baskerville Old Face" panose="02020602080505020303" pitchFamily="18" charset="0"/>
              </a:rPr>
              <a:t> </a:t>
            </a:r>
            <a:r>
              <a:rPr lang="en-US" sz="2400" dirty="0" err="1">
                <a:latin typeface="Baskerville Old Face" panose="02020602080505020303" pitchFamily="18" charset="0"/>
              </a:rPr>
              <a:t>educatorul</a:t>
            </a:r>
            <a:r>
              <a:rPr lang="en-US" sz="2400" dirty="0">
                <a:latin typeface="Baskerville Old Face" panose="02020602080505020303" pitchFamily="18" charset="0"/>
              </a:rPr>
              <a:t>, </a:t>
            </a:r>
            <a:r>
              <a:rPr lang="en-US" sz="2400" dirty="0" err="1">
                <a:latin typeface="Baskerville Old Face" panose="02020602080505020303" pitchFamily="18" charset="0"/>
              </a:rPr>
              <a:t>inhib</a:t>
            </a:r>
            <a:r>
              <a:rPr lang="ro-RO" sz="2400" dirty="0">
                <a:latin typeface="Baskerville Old Face" panose="02020602080505020303" pitchFamily="18" charset="0"/>
              </a:rPr>
              <a:t>â</a:t>
            </a:r>
            <a:r>
              <a:rPr lang="en-US" sz="2400" dirty="0" err="1">
                <a:latin typeface="Baskerville Old Face" panose="02020602080505020303" pitchFamily="18" charset="0"/>
              </a:rPr>
              <a:t>ndu-i</a:t>
            </a:r>
            <a:r>
              <a:rPr lang="en-US" sz="2400" dirty="0">
                <a:latin typeface="Baskerville Old Face" panose="02020602080505020303" pitchFamily="18" charset="0"/>
              </a:rPr>
              <a:t> </a:t>
            </a:r>
            <a:r>
              <a:rPr lang="en-US" sz="2400" dirty="0" err="1">
                <a:latin typeface="Baskerville Old Face" panose="02020602080505020303" pitchFamily="18" charset="0"/>
              </a:rPr>
              <a:t>posibilitatea</a:t>
            </a:r>
            <a:r>
              <a:rPr lang="en-US" sz="2400" dirty="0">
                <a:latin typeface="Baskerville Old Face" panose="02020602080505020303" pitchFamily="18" charset="0"/>
              </a:rPr>
              <a:t> de a </a:t>
            </a:r>
            <a:r>
              <a:rPr lang="en-US" sz="2400" dirty="0" err="1">
                <a:latin typeface="Baskerville Old Face" panose="02020602080505020303" pitchFamily="18" charset="0"/>
              </a:rPr>
              <a:t>crea</a:t>
            </a:r>
            <a:r>
              <a:rPr lang="en-US" sz="2400" dirty="0">
                <a:latin typeface="Baskerville Old Face" panose="02020602080505020303" pitchFamily="18" charset="0"/>
              </a:rPr>
              <a:t> </a:t>
            </a:r>
            <a:r>
              <a:rPr lang="en-US" sz="2400" dirty="0" err="1">
                <a:latin typeface="Baskerville Old Face" panose="02020602080505020303" pitchFamily="18" charset="0"/>
              </a:rPr>
              <a:t>şi</a:t>
            </a:r>
            <a:r>
              <a:rPr lang="en-US" sz="2400" dirty="0">
                <a:latin typeface="Baskerville Old Face" panose="02020602080505020303" pitchFamily="18" charset="0"/>
              </a:rPr>
              <a:t> a g</a:t>
            </a:r>
            <a:r>
              <a:rPr lang="ro-RO" sz="2400" dirty="0">
                <a:latin typeface="Baskerville Old Face" panose="02020602080505020303" pitchFamily="18" charset="0"/>
              </a:rPr>
              <a:t>â</a:t>
            </a:r>
            <a:r>
              <a:rPr lang="en-US" sz="2400" dirty="0" err="1">
                <a:latin typeface="Baskerville Old Face" panose="02020602080505020303" pitchFamily="18" charset="0"/>
              </a:rPr>
              <a:t>ndi</a:t>
            </a:r>
            <a:r>
              <a:rPr lang="en-US" sz="2400" dirty="0">
                <a:latin typeface="Baskerville Old Face" panose="02020602080505020303" pitchFamily="18" charset="0"/>
              </a:rPr>
              <a:t> </a:t>
            </a:r>
            <a:r>
              <a:rPr lang="en-US" sz="2400" dirty="0" err="1">
                <a:latin typeface="Baskerville Old Face" panose="02020602080505020303" pitchFamily="18" charset="0"/>
              </a:rPr>
              <a:t>ceva</a:t>
            </a:r>
            <a:r>
              <a:rPr lang="en-US" sz="2400" dirty="0">
                <a:latin typeface="Baskerville Old Face" panose="02020602080505020303" pitchFamily="18" charset="0"/>
              </a:rPr>
              <a:t> </a:t>
            </a:r>
            <a:r>
              <a:rPr lang="en-US" sz="2400" dirty="0" err="1">
                <a:latin typeface="Baskerville Old Face" panose="02020602080505020303" pitchFamily="18" charset="0"/>
              </a:rPr>
              <a:t>nou</a:t>
            </a:r>
            <a:r>
              <a:rPr lang="en-US" sz="2400" dirty="0">
                <a:latin typeface="Baskerville Old Face" panose="02020602080505020303" pitchFamily="18" charset="0"/>
              </a:rPr>
              <a:t>, al </a:t>
            </a:r>
            <a:r>
              <a:rPr lang="en-US" sz="2400" dirty="0" err="1">
                <a:latin typeface="Baskerville Old Face" panose="02020602080505020303" pitchFamily="18" charset="0"/>
              </a:rPr>
              <a:t>său</a:t>
            </a:r>
            <a:r>
              <a:rPr lang="en-US" sz="2400" dirty="0">
                <a:latin typeface="Baskerville Old Face" panose="02020602080505020303" pitchFamily="18" charset="0"/>
              </a:rPr>
              <a:t>, </a:t>
            </a:r>
            <a:r>
              <a:rPr lang="en-US" sz="2400" dirty="0" err="1">
                <a:latin typeface="Baskerville Old Face" panose="02020602080505020303" pitchFamily="18" charset="0"/>
              </a:rPr>
              <a:t>şi</a:t>
            </a:r>
            <a:r>
              <a:rPr lang="en-US" sz="2400" dirty="0">
                <a:latin typeface="Baskerville Old Face" panose="02020602080505020303" pitchFamily="18" charset="0"/>
              </a:rPr>
              <a:t> </a:t>
            </a:r>
            <a:r>
              <a:rPr lang="en-US" sz="2400" dirty="0" err="1">
                <a:latin typeface="Baskerville Old Face" panose="02020602080505020303" pitchFamily="18" charset="0"/>
              </a:rPr>
              <a:t>pentru</a:t>
            </a:r>
            <a:r>
              <a:rPr lang="en-US" sz="2400" dirty="0">
                <a:latin typeface="Baskerville Old Face" panose="02020602080505020303" pitchFamily="18" charset="0"/>
              </a:rPr>
              <a:t> </a:t>
            </a:r>
            <a:r>
              <a:rPr lang="en-US" sz="2400" dirty="0" err="1">
                <a:latin typeface="Baskerville Old Face" panose="02020602080505020303" pitchFamily="18" charset="0"/>
              </a:rPr>
              <a:t>satisfacerea</a:t>
            </a:r>
            <a:r>
              <a:rPr lang="en-US" sz="2400" dirty="0">
                <a:latin typeface="Baskerville Old Face" panose="02020602080505020303" pitchFamily="18" charset="0"/>
              </a:rPr>
              <a:t> </a:t>
            </a:r>
            <a:r>
              <a:rPr lang="en-US" sz="2400" dirty="0" err="1">
                <a:latin typeface="Baskerville Old Face" panose="02020602080505020303" pitchFamily="18" charset="0"/>
              </a:rPr>
              <a:t>ritmu</a:t>
            </a:r>
            <a:r>
              <a:rPr lang="ro-RO" sz="2400" dirty="0">
                <a:latin typeface="Baskerville Old Face" panose="02020602080505020303" pitchFamily="18" charset="0"/>
              </a:rPr>
              <a:t>r</a:t>
            </a:r>
            <a:r>
              <a:rPr lang="en-US" sz="2400" dirty="0" err="1">
                <a:latin typeface="Baskerville Old Face" panose="02020602080505020303" pitchFamily="18" charset="0"/>
              </a:rPr>
              <a:t>ilor</a:t>
            </a:r>
            <a:r>
              <a:rPr lang="en-US" sz="2400" dirty="0">
                <a:latin typeface="Baskerville Old Face" panose="02020602080505020303" pitchFamily="18" charset="0"/>
              </a:rPr>
              <a:t> </a:t>
            </a:r>
            <a:r>
              <a:rPr lang="en-US" sz="2400" dirty="0" err="1">
                <a:latin typeface="Baskerville Old Face" panose="02020602080505020303" pitchFamily="18" charset="0"/>
              </a:rPr>
              <a:t>diferite</a:t>
            </a:r>
            <a:r>
              <a:rPr lang="en-US" sz="2400" dirty="0">
                <a:latin typeface="Baskerville Old Face" panose="02020602080505020303" pitchFamily="18" charset="0"/>
              </a:rPr>
              <a:t> de </a:t>
            </a:r>
            <a:r>
              <a:rPr lang="en-US" sz="2400" dirty="0" err="1">
                <a:latin typeface="Baskerville Old Face" panose="02020602080505020303" pitchFamily="18" charset="0"/>
              </a:rPr>
              <a:t>lucru</a:t>
            </a:r>
            <a:r>
              <a:rPr lang="en-US" sz="2400" dirty="0">
                <a:latin typeface="Baskerville Old Face" panose="02020602080505020303" pitchFamily="18" charset="0"/>
              </a:rPr>
              <a:t>.</a:t>
            </a:r>
            <a:r>
              <a:rPr lang="ro-RO" sz="2400" dirty="0">
                <a:latin typeface="Baskerville Old Face" panose="02020602080505020303" pitchFamily="18" charset="0"/>
              </a:rPr>
              <a:t> </a:t>
            </a:r>
            <a:r>
              <a:rPr lang="en-US" sz="2400" dirty="0" err="1">
                <a:latin typeface="Baskerville Old Face" panose="02020602080505020303" pitchFamily="18" charset="0"/>
              </a:rPr>
              <a:t>În</a:t>
            </a:r>
            <a:r>
              <a:rPr lang="en-US" sz="2400" dirty="0">
                <a:latin typeface="Baskerville Old Face" panose="02020602080505020303" pitchFamily="18" charset="0"/>
              </a:rPr>
              <a:t> </a:t>
            </a:r>
            <a:r>
              <a:rPr lang="ro-RO" sz="2400" dirty="0">
                <a:latin typeface="Baskerville Old Face" panose="02020602080505020303" pitchFamily="18" charset="0"/>
              </a:rPr>
              <a:t>grupele mari </a:t>
            </a:r>
            <a:r>
              <a:rPr lang="ro-RO" sz="2400" dirty="0" err="1">
                <a:latin typeface="Baskerville Old Face" panose="02020602080505020303" pitchFamily="18" charset="0"/>
              </a:rPr>
              <a:t>şi</a:t>
            </a:r>
            <a:r>
              <a:rPr lang="ro-RO" sz="2400" dirty="0">
                <a:latin typeface="Baskerville Old Face" panose="02020602080505020303" pitchFamily="18" charset="0"/>
              </a:rPr>
              <a:t> pregătitoare</a:t>
            </a:r>
            <a:r>
              <a:rPr lang="en-US" sz="2400" dirty="0">
                <a:latin typeface="Baskerville Old Face" panose="02020602080505020303" pitchFamily="18" charset="0"/>
              </a:rPr>
              <a:t> </a:t>
            </a:r>
            <a:r>
              <a:rPr lang="en-US" sz="2400" dirty="0" err="1">
                <a:latin typeface="Baskerville Old Face" panose="02020602080505020303" pitchFamily="18" charset="0"/>
              </a:rPr>
              <a:t>răspunsurile</a:t>
            </a:r>
            <a:r>
              <a:rPr lang="en-US" sz="2400" dirty="0">
                <a:latin typeface="Baskerville Old Face" panose="02020602080505020303" pitchFamily="18" charset="0"/>
              </a:rPr>
              <a:t> </a:t>
            </a:r>
            <a:r>
              <a:rPr lang="en-US" sz="2400" dirty="0" err="1">
                <a:latin typeface="Baskerville Old Face" panose="02020602080505020303" pitchFamily="18" charset="0"/>
              </a:rPr>
              <a:t>copiilor</a:t>
            </a:r>
            <a:r>
              <a:rPr lang="en-US" sz="2400" dirty="0">
                <a:latin typeface="Baskerville Old Face" panose="02020602080505020303" pitchFamily="18" charset="0"/>
              </a:rPr>
              <a:t> s</a:t>
            </a:r>
            <a:r>
              <a:rPr lang="ro-RO" sz="2400" dirty="0">
                <a:latin typeface="Baskerville Old Face" panose="02020602080505020303" pitchFamily="18" charset="0"/>
              </a:rPr>
              <a:t>u</a:t>
            </a:r>
            <a:r>
              <a:rPr lang="en-US" sz="2400" dirty="0" err="1">
                <a:latin typeface="Baskerville Old Face" panose="02020602080505020303" pitchFamily="18" charset="0"/>
              </a:rPr>
              <a:t>nt</a:t>
            </a:r>
            <a:r>
              <a:rPr lang="en-US" sz="2400" dirty="0">
                <a:latin typeface="Baskerville Old Face" panose="02020602080505020303" pitchFamily="18" charset="0"/>
              </a:rPr>
              <a:t> incomplete, </a:t>
            </a:r>
            <a:r>
              <a:rPr lang="en-US" sz="2400" dirty="0" err="1">
                <a:latin typeface="Baskerville Old Face" panose="02020602080505020303" pitchFamily="18" charset="0"/>
              </a:rPr>
              <a:t>expuse</a:t>
            </a:r>
            <a:r>
              <a:rPr lang="en-US" sz="2400" dirty="0">
                <a:latin typeface="Baskerville Old Face" panose="02020602080505020303" pitchFamily="18" charset="0"/>
              </a:rPr>
              <a:t> </a:t>
            </a:r>
            <a:r>
              <a:rPr lang="en-US" sz="2400" dirty="0" err="1">
                <a:latin typeface="Baskerville Old Face" panose="02020602080505020303" pitchFamily="18" charset="0"/>
              </a:rPr>
              <a:t>în</a:t>
            </a:r>
            <a:r>
              <a:rPr lang="en-US" sz="2400" dirty="0">
                <a:latin typeface="Baskerville Old Face" panose="02020602080505020303" pitchFamily="18" charset="0"/>
              </a:rPr>
              <a:t> cor. </a:t>
            </a:r>
            <a:br>
              <a:rPr lang="ro-RO" sz="2400" dirty="0">
                <a:latin typeface="Baskerville Old Face" panose="02020602080505020303" pitchFamily="18" charset="0"/>
              </a:rPr>
            </a:br>
            <a:br>
              <a:rPr lang="ru-RU" sz="2400" dirty="0"/>
            </a:br>
            <a:endParaRPr lang="ro-RO" sz="2400" dirty="0">
              <a:latin typeface="Baskerville Old Face" panose="02020602080505020303" pitchFamily="18" charset="0"/>
            </a:endParaRPr>
          </a:p>
        </p:txBody>
      </p:sp>
    </p:spTree>
    <p:extLst>
      <p:ext uri="{BB962C8B-B14F-4D97-AF65-F5344CB8AC3E}">
        <p14:creationId xmlns:p14="http://schemas.microsoft.com/office/powerpoint/2010/main" val="2200394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838200" y="365126"/>
            <a:ext cx="10515600" cy="840220"/>
          </a:xfrm>
        </p:spPr>
        <p:txBody>
          <a:bodyPr>
            <a:normAutofit fontScale="90000"/>
          </a:bodyPr>
          <a:lstStyle/>
          <a:p>
            <a:r>
              <a:rPr lang="en-US" sz="3600" b="1" dirty="0">
                <a:latin typeface="Bookman Old Style" panose="02050604050505020204" pitchFamily="18" charset="0"/>
              </a:rPr>
              <a:t>          </a:t>
            </a:r>
            <a:r>
              <a:rPr lang="ro-RO" sz="3600" b="1" dirty="0">
                <a:latin typeface="Bookman Old Style" panose="02050604050505020204" pitchFamily="18" charset="0"/>
              </a:rPr>
              <a:t>    </a:t>
            </a:r>
            <a:r>
              <a:rPr lang="en-US" sz="3600" b="1" dirty="0">
                <a:latin typeface="Bookman Old Style" panose="02050604050505020204" pitchFamily="18" charset="0"/>
              </a:rPr>
              <a:t>  </a:t>
            </a:r>
            <a:r>
              <a:rPr lang="ro-RO" sz="3600" b="1" dirty="0">
                <a:latin typeface="Bookman Old Style" panose="02050604050505020204" pitchFamily="18" charset="0"/>
              </a:rPr>
              <a:t>Domeniul : Evaluarea  învățării</a:t>
            </a:r>
            <a:br>
              <a:rPr lang="en-US" sz="3600" b="1" dirty="0">
                <a:latin typeface="Bookman Old Style" panose="02050604050505020204" pitchFamily="18" charset="0"/>
              </a:rPr>
            </a:br>
            <a:r>
              <a:rPr lang="en-US" sz="3600" b="1" i="1" dirty="0"/>
              <a:t>  </a:t>
            </a:r>
            <a:endParaRPr lang="ro-RO" sz="3600" b="1" i="1" dirty="0"/>
          </a:p>
        </p:txBody>
      </p:sp>
      <p:sp>
        <p:nvSpPr>
          <p:cNvPr id="3" name="Substituent conținut 2"/>
          <p:cNvSpPr>
            <a:spLocks noGrp="1"/>
          </p:cNvSpPr>
          <p:nvPr>
            <p:ph idx="1"/>
          </p:nvPr>
        </p:nvSpPr>
        <p:spPr>
          <a:xfrm>
            <a:off x="371959" y="1065229"/>
            <a:ext cx="11505813" cy="5676534"/>
          </a:xfrm>
        </p:spPr>
        <p:txBody>
          <a:bodyPr>
            <a:noAutofit/>
          </a:bodyPr>
          <a:lstStyle/>
          <a:p>
            <a:pPr marL="0" indent="0">
              <a:buNone/>
            </a:pPr>
            <a:r>
              <a:rPr lang="ro-RO" sz="2400" b="1" i="1" dirty="0">
                <a:latin typeface="Times New Roman" panose="02020603050405020304" pitchFamily="18" charset="0"/>
                <a:cs typeface="Times New Roman" panose="02020603050405020304" pitchFamily="18" charset="0"/>
              </a:rPr>
              <a:t>                                                </a:t>
            </a:r>
            <a:r>
              <a:rPr lang="ro-RO" sz="2000" b="1" i="1" dirty="0">
                <a:latin typeface="Times New Roman" panose="02020603050405020304" pitchFamily="18" charset="0"/>
                <a:cs typeface="Times New Roman" panose="02020603050405020304" pitchFamily="18" charset="0"/>
              </a:rPr>
              <a:t>                                                      </a:t>
            </a:r>
          </a:p>
          <a:p>
            <a:pPr marL="0" indent="0">
              <a:buNone/>
            </a:pPr>
            <a:r>
              <a:rPr lang="ro-RO" sz="2000" b="1" i="1" dirty="0">
                <a:latin typeface="Times New Roman" panose="02020603050405020304" pitchFamily="18" charset="0"/>
                <a:cs typeface="Times New Roman" panose="02020603050405020304" pitchFamily="18" charset="0"/>
              </a:rPr>
              <a:t>                                                        </a:t>
            </a:r>
            <a:endParaRPr lang="ro-RO" sz="2400" b="1" i="1" dirty="0">
              <a:latin typeface="Times New Roman" panose="02020603050405020304" pitchFamily="18" charset="0"/>
              <a:cs typeface="Times New Roman" panose="02020603050405020304" pitchFamily="18" charset="0"/>
            </a:endParaRPr>
          </a:p>
          <a:p>
            <a:pPr marL="0" indent="0">
              <a:buNone/>
            </a:pPr>
            <a:r>
              <a:rPr lang="ro-RO" sz="2800" dirty="0">
                <a:latin typeface="Times New Roman" panose="02020603050405020304" pitchFamily="18" charset="0"/>
                <a:cs typeface="Times New Roman" panose="02020603050405020304" pitchFamily="18" charset="0"/>
              </a:rPr>
              <a:t>    </a:t>
            </a:r>
            <a:r>
              <a:rPr lang="ro-RO" sz="3200" dirty="0">
                <a:latin typeface="Times New Roman" panose="02020603050405020304" pitchFamily="18" charset="0"/>
                <a:cs typeface="Times New Roman" panose="02020603050405020304" pitchFamily="18" charset="0"/>
              </a:rPr>
              <a:t>L</a:t>
            </a:r>
            <a:r>
              <a:rPr lang="en-US" sz="3200" dirty="0" err="1">
                <a:latin typeface="Times New Roman" panose="02020603050405020304" pitchFamily="18" charset="0"/>
                <a:cs typeface="Times New Roman" panose="02020603050405020304" pitchFamily="18" charset="0"/>
              </a:rPr>
              <a:t>ips</a:t>
            </a:r>
            <a:r>
              <a:rPr lang="ro-RO" sz="3200" dirty="0">
                <a:latin typeface="Times New Roman" panose="02020603050405020304" pitchFamily="18" charset="0"/>
                <a:cs typeface="Times New Roman" panose="02020603050405020304" pitchFamily="18" charset="0"/>
              </a:rPr>
              <a:t>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portofoliil</a:t>
            </a:r>
            <a:r>
              <a:rPr lang="ro-RO" sz="3200" dirty="0">
                <a:latin typeface="Times New Roman" panose="02020603050405020304" pitchFamily="18" charset="0"/>
                <a:cs typeface="Times New Roman" panose="02020603050405020304" pitchFamily="18" charset="0"/>
              </a:rPr>
              <a:t>or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copiilor</a:t>
            </a:r>
            <a:r>
              <a:rPr lang="en-US" sz="3200" dirty="0">
                <a:latin typeface="Times New Roman" panose="02020603050405020304" pitchFamily="18" charset="0"/>
                <a:cs typeface="Times New Roman" panose="02020603050405020304" pitchFamily="18" charset="0"/>
              </a:rPr>
              <a:t>. Nu </a:t>
            </a:r>
            <a:r>
              <a:rPr lang="en-US" sz="3200" dirty="0" err="1">
                <a:latin typeface="Times New Roman" panose="02020603050405020304" pitchFamily="18" charset="0"/>
                <a:cs typeface="Times New Roman" panose="02020603050405020304" pitchFamily="18" charset="0"/>
              </a:rPr>
              <a:t>toţi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educatorii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folosesc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portofoliile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copiilor</a:t>
            </a:r>
            <a:r>
              <a:rPr lang="en-US" sz="3200" dirty="0">
                <a:latin typeface="Times New Roman" panose="02020603050405020304" pitchFamily="18" charset="0"/>
                <a:cs typeface="Times New Roman" panose="02020603050405020304" pitchFamily="18" charset="0"/>
              </a:rPr>
              <a:t> ca </a:t>
            </a:r>
            <a:r>
              <a:rPr lang="en-US" sz="3200" dirty="0" err="1">
                <a:latin typeface="Times New Roman" panose="02020603050405020304" pitchFamily="18" charset="0"/>
                <a:cs typeface="Times New Roman" panose="02020603050405020304" pitchFamily="18" charset="0"/>
              </a:rPr>
              <a:t>instrumente</a:t>
            </a:r>
            <a:r>
              <a:rPr lang="en-US" sz="3200" dirty="0">
                <a:latin typeface="Times New Roman" panose="02020603050405020304" pitchFamily="18" charset="0"/>
                <a:cs typeface="Times New Roman" panose="02020603050405020304" pitchFamily="18" charset="0"/>
              </a:rPr>
              <a:t> de </a:t>
            </a:r>
            <a:r>
              <a:rPr lang="en-US" sz="3200" dirty="0" err="1">
                <a:latin typeface="Times New Roman" panose="02020603050405020304" pitchFamily="18" charset="0"/>
                <a:cs typeface="Times New Roman" panose="02020603050405020304" pitchFamily="18" charset="0"/>
              </a:rPr>
              <a:t>evaluare</a:t>
            </a:r>
            <a:r>
              <a:rPr lang="en-US" sz="3200" dirty="0">
                <a:latin typeface="Times New Roman" panose="02020603050405020304" pitchFamily="18" charset="0"/>
                <a:cs typeface="Times New Roman" panose="02020603050405020304" pitchFamily="18" charset="0"/>
              </a:rPr>
              <a:t>, ci ca </a:t>
            </a:r>
            <a:r>
              <a:rPr lang="en-US" sz="3200" dirty="0" err="1">
                <a:latin typeface="Times New Roman" panose="02020603050405020304" pitchFamily="18" charset="0"/>
                <a:cs typeface="Times New Roman" panose="02020603050405020304" pitchFamily="18" charset="0"/>
              </a:rPr>
              <a:t>colector</a:t>
            </a:r>
            <a:r>
              <a:rPr lang="en-US" sz="3200" dirty="0">
                <a:latin typeface="Times New Roman" panose="02020603050405020304" pitchFamily="18" charset="0"/>
                <a:cs typeface="Times New Roman" panose="02020603050405020304" pitchFamily="18" charset="0"/>
              </a:rPr>
              <a:t> de </a:t>
            </a:r>
            <a:r>
              <a:rPr lang="en-US" sz="3200" dirty="0" err="1">
                <a:latin typeface="Times New Roman" panose="02020603050405020304" pitchFamily="18" charset="0"/>
                <a:cs typeface="Times New Roman" panose="02020603050405020304" pitchFamily="18" charset="0"/>
              </a:rPr>
              <a:t>lucrări</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ro-RO"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La </a:t>
            </a:r>
            <a:r>
              <a:rPr lang="en-US" sz="3200" dirty="0" err="1">
                <a:latin typeface="Times New Roman" panose="02020603050405020304" pitchFamily="18" charset="0"/>
                <a:cs typeface="Times New Roman" panose="02020603050405020304" pitchFamily="18" charset="0"/>
              </a:rPr>
              <a:t>evaluarea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activităţii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educatorii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puţin</a:t>
            </a:r>
            <a:r>
              <a:rPr lang="en-US" sz="3200" dirty="0">
                <a:latin typeface="Times New Roman" panose="02020603050405020304" pitchFamily="18" charset="0"/>
                <a:cs typeface="Times New Roman" panose="02020603050405020304" pitchFamily="18" charset="0"/>
              </a:rPr>
              <a:t> se </a:t>
            </a:r>
            <a:r>
              <a:rPr lang="en-US" sz="3200" dirty="0" err="1">
                <a:latin typeface="Times New Roman" panose="02020603050405020304" pitchFamily="18" charset="0"/>
                <a:cs typeface="Times New Roman" panose="02020603050405020304" pitchFamily="18" charset="0"/>
              </a:rPr>
              <a:t>axează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factorul</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emoţional</a:t>
            </a:r>
            <a:r>
              <a:rPr lang="en-US" sz="3200" dirty="0">
                <a:latin typeface="Times New Roman" panose="02020603050405020304" pitchFamily="18" charset="0"/>
                <a:cs typeface="Times New Roman" panose="02020603050405020304" pitchFamily="18" charset="0"/>
              </a:rPr>
              <a:t>, nu se </a:t>
            </a:r>
            <a:r>
              <a:rPr lang="en-US" sz="3200" dirty="0" err="1">
                <a:latin typeface="Times New Roman" panose="02020603050405020304" pitchFamily="18" charset="0"/>
                <a:cs typeface="Times New Roman" panose="02020603050405020304" pitchFamily="18" charset="0"/>
              </a:rPr>
              <a:t>adresează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întrebări</a:t>
            </a:r>
            <a:r>
              <a:rPr lang="en-US" sz="3200" dirty="0">
                <a:latin typeface="Times New Roman" panose="02020603050405020304" pitchFamily="18" charset="0"/>
                <a:cs typeface="Times New Roman" panose="02020603050405020304" pitchFamily="18" charset="0"/>
              </a:rPr>
              <a:t> de </a:t>
            </a:r>
            <a:r>
              <a:rPr lang="en-US" sz="3200" dirty="0" err="1">
                <a:latin typeface="Times New Roman" panose="02020603050405020304" pitchFamily="18" charset="0"/>
                <a:cs typeface="Times New Roman" panose="02020603050405020304" pitchFamily="18" charset="0"/>
              </a:rPr>
              <a:t>genul</a:t>
            </a:r>
            <a:r>
              <a:rPr lang="en-US" sz="3200" dirty="0">
                <a:latin typeface="Times New Roman" panose="02020603050405020304" pitchFamily="18" charset="0"/>
                <a:cs typeface="Times New Roman" panose="02020603050405020304" pitchFamily="18" charset="0"/>
              </a:rPr>
              <a:t>: </a:t>
            </a:r>
            <a:endParaRPr lang="ro-RO" sz="3200" dirty="0">
              <a:latin typeface="Times New Roman" panose="02020603050405020304" pitchFamily="18" charset="0"/>
              <a:cs typeface="Times New Roman" panose="02020603050405020304" pitchFamily="18" charset="0"/>
            </a:endParaRPr>
          </a:p>
          <a:p>
            <a:pPr marL="0" indent="0">
              <a:buNone/>
            </a:pPr>
            <a:r>
              <a:rPr lang="en-US" sz="3200" i="1" dirty="0">
                <a:latin typeface="Times New Roman" panose="02020603050405020304" pitchFamily="18" charset="0"/>
                <a:cs typeface="Times New Roman" panose="02020603050405020304" pitchFamily="18" charset="0"/>
              </a:rPr>
              <a:t>Cum </a:t>
            </a:r>
            <a:r>
              <a:rPr lang="en-US" sz="3200" i="1" dirty="0" err="1">
                <a:latin typeface="Times New Roman" panose="02020603050405020304" pitchFamily="18" charset="0"/>
                <a:cs typeface="Times New Roman" panose="02020603050405020304" pitchFamily="18" charset="0"/>
              </a:rPr>
              <a:t>te-ai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simţit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azi</a:t>
            </a:r>
            <a:r>
              <a:rPr lang="en-US" sz="3200" i="1" dirty="0">
                <a:latin typeface="Times New Roman" panose="02020603050405020304" pitchFamily="18" charset="0"/>
                <a:cs typeface="Times New Roman" panose="02020603050405020304" pitchFamily="18" charset="0"/>
              </a:rPr>
              <a:t> la </a:t>
            </a:r>
            <a:r>
              <a:rPr lang="en-US" sz="3200" i="1" dirty="0" err="1">
                <a:latin typeface="Times New Roman" panose="02020603050405020304" pitchFamily="18" charset="0"/>
                <a:cs typeface="Times New Roman" panose="02020603050405020304" pitchFamily="18" charset="0"/>
              </a:rPr>
              <a:t>activitate</a:t>
            </a:r>
            <a:r>
              <a:rPr lang="en-US" sz="3200" i="1" dirty="0">
                <a:latin typeface="Times New Roman" panose="02020603050405020304" pitchFamily="18" charset="0"/>
                <a:cs typeface="Times New Roman" panose="02020603050405020304" pitchFamily="18" charset="0"/>
              </a:rPr>
              <a:t>? </a:t>
            </a:r>
            <a:endParaRPr lang="ro-RO" sz="3200" i="1" dirty="0">
              <a:latin typeface="Times New Roman" panose="02020603050405020304" pitchFamily="18" charset="0"/>
              <a:cs typeface="Times New Roman" panose="02020603050405020304" pitchFamily="18" charset="0"/>
            </a:endParaRPr>
          </a:p>
          <a:p>
            <a:pPr marL="0" indent="0">
              <a:buNone/>
            </a:pPr>
            <a:r>
              <a:rPr lang="en-US" sz="3200" i="1" dirty="0">
                <a:latin typeface="Times New Roman" panose="02020603050405020304" pitchFamily="18" charset="0"/>
                <a:cs typeface="Times New Roman" panose="02020603050405020304" pitchFamily="18" charset="0"/>
              </a:rPr>
              <a:t>Ce </a:t>
            </a:r>
            <a:r>
              <a:rPr lang="en-US" sz="3200" i="1" dirty="0" err="1">
                <a:latin typeface="Times New Roman" panose="02020603050405020304" pitchFamily="18" charset="0"/>
                <a:cs typeface="Times New Roman" panose="02020603050405020304" pitchFamily="18" charset="0"/>
              </a:rPr>
              <a:t>te</a:t>
            </a:r>
            <a:r>
              <a:rPr lang="en-US" sz="3200" i="1" dirty="0">
                <a:latin typeface="Times New Roman" panose="02020603050405020304" pitchFamily="18" charset="0"/>
                <a:cs typeface="Times New Roman" panose="02020603050405020304" pitchFamily="18" charset="0"/>
              </a:rPr>
              <a:t>-a </a:t>
            </a:r>
            <a:r>
              <a:rPr lang="en-US" sz="3200" i="1" dirty="0" err="1">
                <a:latin typeface="Times New Roman" panose="02020603050405020304" pitchFamily="18" charset="0"/>
                <a:cs typeface="Times New Roman" panose="02020603050405020304" pitchFamily="18" charset="0"/>
              </a:rPr>
              <a:t>ajutat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realizezi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lucrarea</a:t>
            </a:r>
            <a:r>
              <a:rPr lang="en-US" sz="3200" i="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endParaRPr lang="ro-RO" sz="3200" dirty="0">
              <a:latin typeface="Times New Roman" panose="02020603050405020304" pitchFamily="18" charset="0"/>
              <a:cs typeface="Times New Roman" panose="02020603050405020304" pitchFamily="18" charset="0"/>
            </a:endParaRPr>
          </a:p>
          <a:p>
            <a:pPr marL="0" indent="0">
              <a:buNone/>
            </a:pPr>
            <a:r>
              <a:rPr lang="en-US" sz="3200" i="1" dirty="0">
                <a:latin typeface="Times New Roman" panose="02020603050405020304" pitchFamily="18" charset="0"/>
                <a:cs typeface="Times New Roman" panose="02020603050405020304" pitchFamily="18" charset="0"/>
              </a:rPr>
              <a:t>Ce </a:t>
            </a:r>
            <a:r>
              <a:rPr lang="en-US" sz="3200" i="1" dirty="0" err="1">
                <a:latin typeface="Times New Roman" panose="02020603050405020304" pitchFamily="18" charset="0"/>
                <a:cs typeface="Times New Roman" panose="02020603050405020304" pitchFamily="18" charset="0"/>
              </a:rPr>
              <a:t>ai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învăţat</a:t>
            </a:r>
            <a:r>
              <a:rPr lang="en-US" sz="3200" dirty="0">
                <a:latin typeface="Times New Roman" panose="02020603050405020304" pitchFamily="18" charset="0"/>
                <a:cs typeface="Times New Roman" panose="02020603050405020304" pitchFamily="18" charset="0"/>
              </a:rPr>
              <a:t>? etc. </a:t>
            </a:r>
            <a:br>
              <a:rPr lang="ru-RU" sz="3200" dirty="0">
                <a:latin typeface="Times New Roman" panose="02020603050405020304" pitchFamily="18" charset="0"/>
                <a:cs typeface="Times New Roman" panose="02020603050405020304" pitchFamily="18" charset="0"/>
              </a:rPr>
            </a:br>
            <a:endParaRPr lang="ro-RO"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4431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2563" y="725267"/>
            <a:ext cx="10912510" cy="491600"/>
          </a:xfrm>
        </p:spPr>
        <p:txBody>
          <a:bodyPr/>
          <a:lstStyle/>
          <a:p>
            <a:r>
              <a:rPr lang="ro-RO" dirty="0"/>
              <a:t>Rețeaua raională a instituțiilor educaționale:</a:t>
            </a:r>
            <a:endParaRPr lang="ru-RU" dirty="0"/>
          </a:p>
        </p:txBody>
      </p:sp>
      <p:sp>
        <p:nvSpPr>
          <p:cNvPr id="3" name="Текст 2"/>
          <p:cNvSpPr>
            <a:spLocks noGrp="1"/>
          </p:cNvSpPr>
          <p:nvPr>
            <p:ph type="body" idx="1"/>
          </p:nvPr>
        </p:nvSpPr>
        <p:spPr/>
        <p:txBody>
          <a:bodyPr/>
          <a:lstStyle/>
          <a:p>
            <a:pPr marL="194729" lvl="0" indent="0" eaLnBrk="0" fontAlgn="base" hangingPunct="0">
              <a:spcBef>
                <a:spcPct val="0"/>
              </a:spcBef>
              <a:spcAft>
                <a:spcPct val="0"/>
              </a:spcAft>
              <a:buNone/>
            </a:pPr>
            <a:endParaRPr lang="ro-RO" sz="1800" dirty="0">
              <a:solidFill>
                <a:schemeClr val="accent2">
                  <a:lumMod val="75000"/>
                </a:schemeClr>
              </a:solidFill>
              <a:latin typeface="Times New Roman" pitchFamily="18" charset="0"/>
              <a:ea typeface="Times New Roman" pitchFamily="18" charset="0"/>
              <a:cs typeface="Times New Roman" pitchFamily="18" charset="0"/>
            </a:endParaRPr>
          </a:p>
          <a:p>
            <a:pPr marL="194729" lvl="0" indent="0" eaLnBrk="0" fontAlgn="base" hangingPunct="0">
              <a:spcBef>
                <a:spcPct val="0"/>
              </a:spcBef>
              <a:spcAft>
                <a:spcPct val="0"/>
              </a:spcAft>
              <a:buNone/>
            </a:pPr>
            <a:endParaRPr lang="ro-RO" sz="1800" dirty="0">
              <a:solidFill>
                <a:schemeClr val="accent2">
                  <a:lumMod val="75000"/>
                </a:schemeClr>
              </a:solidFill>
              <a:latin typeface="Times New Roman" pitchFamily="18" charset="0"/>
              <a:ea typeface="Times New Roman" pitchFamily="18" charset="0"/>
              <a:cs typeface="Times New Roman" pitchFamily="18" charset="0"/>
            </a:endParaRPr>
          </a:p>
          <a:p>
            <a:pPr marL="194729" lvl="0" indent="0" eaLnBrk="0" fontAlgn="base" hangingPunct="0">
              <a:spcBef>
                <a:spcPct val="0"/>
              </a:spcBef>
              <a:spcAft>
                <a:spcPct val="0"/>
              </a:spcAft>
              <a:buNone/>
            </a:pPr>
            <a:r>
              <a:rPr lang="ro-RO" sz="2400" dirty="0">
                <a:solidFill>
                  <a:schemeClr val="tx1"/>
                </a:solidFill>
                <a:latin typeface="Times New Roman" pitchFamily="18" charset="0"/>
                <a:ea typeface="Times New Roman" pitchFamily="18" charset="0"/>
                <a:cs typeface="Times New Roman" pitchFamily="18" charset="0"/>
              </a:rPr>
              <a:t>- 28 instituții preșcolare (1 grădiniță incluzivă, 7 grădinițe-creșă, 19 grădinițe de copii, 1 centru comunitar);</a:t>
            </a:r>
          </a:p>
          <a:p>
            <a:pPr lvl="0" eaLnBrk="0" fontAlgn="base" hangingPunct="0">
              <a:spcBef>
                <a:spcPct val="0"/>
              </a:spcBef>
              <a:spcAft>
                <a:spcPct val="0"/>
              </a:spcAft>
            </a:pPr>
            <a:endParaRPr lang="ro-RO" sz="2400" dirty="0">
              <a:solidFill>
                <a:schemeClr val="tx1"/>
              </a:solidFill>
              <a:latin typeface="Times New Roman" pitchFamily="18" charset="0"/>
              <a:cs typeface="Times New Roman" pitchFamily="18" charset="0"/>
            </a:endParaRPr>
          </a:p>
          <a:p>
            <a:pPr marL="0" lvl="0" indent="0" eaLnBrk="0" fontAlgn="base" hangingPunct="0">
              <a:spcBef>
                <a:spcPct val="0"/>
              </a:spcBef>
              <a:spcAft>
                <a:spcPct val="0"/>
              </a:spcAft>
              <a:buClrTx/>
              <a:buSzTx/>
              <a:buNone/>
            </a:pPr>
            <a:r>
              <a:rPr lang="ro-RO" sz="2400" dirty="0">
                <a:solidFill>
                  <a:schemeClr val="tx1"/>
                </a:solidFill>
                <a:latin typeface="Times New Roman" pitchFamily="18" charset="0"/>
                <a:ea typeface="Times New Roman" pitchFamily="18" charset="0"/>
                <a:cs typeface="Times New Roman" pitchFamily="18" charset="0"/>
              </a:rPr>
              <a:t>  - 28 instituții școlare ( 3 licee, 25 gimnazii);</a:t>
            </a:r>
          </a:p>
          <a:p>
            <a:pPr marL="0" lvl="0" indent="0" eaLnBrk="0" fontAlgn="base" hangingPunct="0">
              <a:spcBef>
                <a:spcPct val="0"/>
              </a:spcBef>
              <a:spcAft>
                <a:spcPct val="0"/>
              </a:spcAft>
              <a:buClrTx/>
              <a:buSzTx/>
            </a:pPr>
            <a:endParaRPr lang="ro-RO" sz="2400" dirty="0">
              <a:solidFill>
                <a:schemeClr val="tx1"/>
              </a:solidFill>
              <a:latin typeface="Times New Roman" pitchFamily="18" charset="0"/>
              <a:cs typeface="Times New Roman" pitchFamily="18" charset="0"/>
            </a:endParaRPr>
          </a:p>
          <a:p>
            <a:pPr marL="0" lvl="0" indent="0" eaLnBrk="0" fontAlgn="base" hangingPunct="0">
              <a:spcBef>
                <a:spcPct val="0"/>
              </a:spcBef>
              <a:spcAft>
                <a:spcPct val="0"/>
              </a:spcAft>
              <a:buClrTx/>
              <a:buSzTx/>
              <a:buNone/>
            </a:pPr>
            <a:r>
              <a:rPr lang="ro-RO" sz="2400" dirty="0">
                <a:solidFill>
                  <a:schemeClr val="tx1"/>
                </a:solidFill>
                <a:latin typeface="Times New Roman" pitchFamily="18" charset="0"/>
                <a:ea typeface="Times New Roman" pitchFamily="18" charset="0"/>
                <a:cs typeface="Times New Roman" pitchFamily="18" charset="0"/>
              </a:rPr>
              <a:t>  - 4 complexe educaționale (3 școli primare-grădiniță, 1 gimnaziu-grădiniță);</a:t>
            </a:r>
          </a:p>
          <a:p>
            <a:pPr marL="0" lvl="0" indent="0" eaLnBrk="0" fontAlgn="base" hangingPunct="0">
              <a:spcBef>
                <a:spcPct val="0"/>
              </a:spcBef>
              <a:spcAft>
                <a:spcPct val="0"/>
              </a:spcAft>
              <a:buClrTx/>
              <a:buSzTx/>
            </a:pPr>
            <a:endParaRPr lang="ro-RO" sz="2400" dirty="0">
              <a:solidFill>
                <a:schemeClr val="tx1"/>
              </a:solidFill>
              <a:latin typeface="Times New Roman" pitchFamily="18" charset="0"/>
              <a:cs typeface="Times New Roman" pitchFamily="18" charset="0"/>
            </a:endParaRPr>
          </a:p>
          <a:p>
            <a:pPr marL="0" lvl="0" indent="0" eaLnBrk="0" fontAlgn="base" hangingPunct="0">
              <a:spcBef>
                <a:spcPct val="0"/>
              </a:spcBef>
              <a:spcAft>
                <a:spcPct val="0"/>
              </a:spcAft>
              <a:buClrTx/>
              <a:buSzTx/>
              <a:buNone/>
            </a:pPr>
            <a:r>
              <a:rPr lang="ro-RO" sz="2400" dirty="0">
                <a:solidFill>
                  <a:schemeClr val="tx1"/>
                </a:solidFill>
                <a:latin typeface="Times New Roman" pitchFamily="18" charset="0"/>
                <a:ea typeface="Times New Roman" pitchFamily="18" charset="0"/>
                <a:cs typeface="Times New Roman" pitchFamily="18" charset="0"/>
              </a:rPr>
              <a:t>  - 2 instituții de învățământ extrașcolar ( Centrul de Creație a Copiilor, Școala Sportivă ,, Gr. Brașoveanu”, Nisporeni).</a:t>
            </a:r>
            <a:endParaRPr lang="ro-RO" sz="2400" dirty="0">
              <a:solidFill>
                <a:schemeClr val="tx1"/>
              </a:solidFill>
              <a:latin typeface="Times New Roman" pitchFamily="18" charset="0"/>
              <a:cs typeface="Times New Roman" pitchFamily="18" charset="0"/>
            </a:endParaRPr>
          </a:p>
          <a:p>
            <a:endParaRPr lang="ru-RU" sz="2400" dirty="0"/>
          </a:p>
        </p:txBody>
      </p:sp>
    </p:spTree>
    <p:extLst>
      <p:ext uri="{BB962C8B-B14F-4D97-AF65-F5344CB8AC3E}">
        <p14:creationId xmlns:p14="http://schemas.microsoft.com/office/powerpoint/2010/main" val="1365292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592925" y="135082"/>
            <a:ext cx="8911687" cy="1049482"/>
          </a:xfrm>
        </p:spPr>
        <p:txBody>
          <a:bodyPr>
            <a:normAutofit/>
          </a:bodyPr>
          <a:lstStyle/>
          <a:p>
            <a:r>
              <a:rPr lang="ro-RO" sz="2000" b="1" dirty="0"/>
              <a:t>                 </a:t>
            </a:r>
            <a:br>
              <a:rPr lang="ro-RO" sz="2000" b="1" dirty="0"/>
            </a:br>
            <a:r>
              <a:rPr lang="ro-RO" sz="2400" b="1" dirty="0">
                <a:latin typeface="Bookman Old Style" panose="02050604050505020204" pitchFamily="18" charset="0"/>
              </a:rPr>
              <a:t>      Domeniul: Parteneriate educaționale</a:t>
            </a:r>
            <a:endParaRPr lang="ro-RO" sz="2400" dirty="0">
              <a:latin typeface="Bookman Old Style" panose="02050604050505020204" pitchFamily="18" charset="0"/>
            </a:endParaRPr>
          </a:p>
        </p:txBody>
      </p:sp>
      <p:sp>
        <p:nvSpPr>
          <p:cNvPr id="3" name="Substituent conținut 2"/>
          <p:cNvSpPr>
            <a:spLocks noGrp="1"/>
          </p:cNvSpPr>
          <p:nvPr>
            <p:ph idx="1"/>
          </p:nvPr>
        </p:nvSpPr>
        <p:spPr>
          <a:xfrm>
            <a:off x="139485" y="1018309"/>
            <a:ext cx="11820451" cy="5704609"/>
          </a:xfrm>
        </p:spPr>
        <p:txBody>
          <a:bodyPr>
            <a:normAutofit/>
          </a:bodyPr>
          <a:lstStyle/>
          <a:p>
            <a:pPr marL="0" indent="0">
              <a:buNone/>
            </a:pPr>
            <a:endParaRPr lang="ro-RO" dirty="0"/>
          </a:p>
          <a:p>
            <a:pPr marL="0" indent="0">
              <a:buNone/>
            </a:pPr>
            <a:r>
              <a:rPr lang="ro-RO" sz="2800" dirty="0">
                <a:latin typeface="Bookman Old Style" panose="02050604050505020204" pitchFamily="18" charset="0"/>
                <a:cs typeface="Andalus" panose="02020603050405020304" pitchFamily="18" charset="-78"/>
              </a:rPr>
              <a:t>În activitatea  managerială un loc  aparte îl are  stabilirea  parteneriatelor  cu  APLI, </a:t>
            </a:r>
            <a:r>
              <a:rPr lang="en-US" sz="2800" dirty="0">
                <a:latin typeface="Bookman Old Style" panose="02050604050505020204" pitchFamily="18" charset="0"/>
                <a:cs typeface="Andalus" panose="02020603050405020304" pitchFamily="18" charset="-78"/>
              </a:rPr>
              <a:t> </a:t>
            </a:r>
            <a:r>
              <a:rPr lang="ro-RO" sz="2800" dirty="0">
                <a:latin typeface="Bookman Old Style" panose="02050604050505020204" pitchFamily="18" charset="0"/>
                <a:cs typeface="Andalus" panose="02020603050405020304" pitchFamily="18" charset="-78"/>
              </a:rPr>
              <a:t>familia,</a:t>
            </a:r>
            <a:r>
              <a:rPr lang="en-US" sz="2800" dirty="0">
                <a:latin typeface="Bookman Old Style" panose="02050604050505020204" pitchFamily="18" charset="0"/>
                <a:cs typeface="Andalus" panose="02020603050405020304" pitchFamily="18" charset="-78"/>
              </a:rPr>
              <a:t> </a:t>
            </a:r>
            <a:r>
              <a:rPr lang="ro-RO" sz="2800" dirty="0">
                <a:latin typeface="Bookman Old Style" panose="02050604050505020204" pitchFamily="18" charset="0"/>
                <a:cs typeface="Andalus" panose="02020603050405020304" pitchFamily="18" charset="-78"/>
              </a:rPr>
              <a:t> școala și comunitatea.</a:t>
            </a:r>
          </a:p>
          <a:p>
            <a:pPr marL="0" indent="0">
              <a:buNone/>
            </a:pPr>
            <a:r>
              <a:rPr lang="ro-RO" sz="2800" dirty="0">
                <a:latin typeface="Bookman Old Style" panose="02050604050505020204" pitchFamily="18" charset="0"/>
                <a:cs typeface="Andalus" panose="02020603050405020304" pitchFamily="18" charset="-78"/>
              </a:rPr>
              <a:t>Deși  toți  managerii  IET,  dispun  de  cunoștințe în psihologie,  psihopedagogie/ conflictologie, deseori  nici nu se  încearcă a  căuta  soluții  pentru a evita  anumite  conflicte.</a:t>
            </a:r>
          </a:p>
          <a:p>
            <a:pPr marL="0" indent="0">
              <a:buNone/>
            </a:pPr>
            <a:r>
              <a:rPr lang="ro-RO" sz="2800" dirty="0">
                <a:latin typeface="Bookman Old Style" panose="02050604050505020204" pitchFamily="18" charset="0"/>
                <a:cs typeface="Andalus" panose="02020603050405020304" pitchFamily="18" charset="-78"/>
              </a:rPr>
              <a:t>  </a:t>
            </a:r>
          </a:p>
          <a:p>
            <a:pPr marL="0" indent="0">
              <a:buNone/>
            </a:pPr>
            <a:r>
              <a:rPr lang="ro-RO" sz="2800" dirty="0">
                <a:latin typeface="Bookman Old Style" panose="02050604050505020204" pitchFamily="18" charset="0"/>
                <a:cs typeface="Andalus" panose="02020603050405020304" pitchFamily="18" charset="-78"/>
              </a:rPr>
              <a:t>S-ar părea că este un  mic detaliu în activitatea  managerială, dar  acest ,,detaliu</a:t>
            </a:r>
            <a:r>
              <a:rPr lang="en-US" sz="2800" dirty="0">
                <a:latin typeface="Bookman Old Style" panose="02050604050505020204" pitchFamily="18" charset="0"/>
                <a:cs typeface="Andalus" panose="02020603050405020304" pitchFamily="18" charset="-78"/>
              </a:rPr>
              <a:t>” </a:t>
            </a:r>
            <a:r>
              <a:rPr lang="en-US" sz="2800" dirty="0" err="1">
                <a:latin typeface="Bookman Old Style" panose="02050604050505020204" pitchFamily="18" charset="0"/>
                <a:cs typeface="Andalus" panose="02020603050405020304" pitchFamily="18" charset="-78"/>
              </a:rPr>
              <a:t>creaz</a:t>
            </a:r>
            <a:r>
              <a:rPr lang="ro-RO" sz="2800" dirty="0">
                <a:latin typeface="Bookman Old Style" panose="02050604050505020204" pitchFamily="18" charset="0"/>
                <a:cs typeface="Andalus" panose="02020603050405020304" pitchFamily="18" charset="-78"/>
              </a:rPr>
              <a:t>ă  probleme  mari  atât managerilor,  cât și  altor  organe de  conducere,  care sunt  nevoite să  se ocupe  de  permanente  plângeri în locul altor activități de real folos.</a:t>
            </a:r>
          </a:p>
        </p:txBody>
      </p:sp>
    </p:spTree>
    <p:extLst>
      <p:ext uri="{BB962C8B-B14F-4D97-AF65-F5344CB8AC3E}">
        <p14:creationId xmlns:p14="http://schemas.microsoft.com/office/powerpoint/2010/main" val="3949556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1444337" y="624110"/>
            <a:ext cx="8956963" cy="809835"/>
          </a:xfrm>
        </p:spPr>
        <p:txBody>
          <a:bodyPr/>
          <a:lstStyle/>
          <a:p>
            <a:r>
              <a:rPr lang="ro-RO" dirty="0">
                <a:latin typeface="Bookman Old Style" panose="02050604050505020204" pitchFamily="18" charset="0"/>
              </a:rPr>
              <a:t>                     Propuneri:</a:t>
            </a:r>
          </a:p>
        </p:txBody>
      </p:sp>
      <p:sp>
        <p:nvSpPr>
          <p:cNvPr id="3" name="Substituent conținut 2"/>
          <p:cNvSpPr>
            <a:spLocks noGrp="1"/>
          </p:cNvSpPr>
          <p:nvPr>
            <p:ph idx="1"/>
          </p:nvPr>
        </p:nvSpPr>
        <p:spPr>
          <a:xfrm>
            <a:off x="294468" y="1508289"/>
            <a:ext cx="11210144" cy="5140484"/>
          </a:xfrm>
        </p:spPr>
        <p:txBody>
          <a:bodyPr/>
          <a:lstStyle/>
          <a:p>
            <a:endParaRPr lang="ro-RO" dirty="0"/>
          </a:p>
          <a:p>
            <a:pPr marL="0" indent="0">
              <a:buNone/>
            </a:pPr>
            <a:r>
              <a:rPr lang="ro-RO" sz="2800" dirty="0">
                <a:latin typeface="Bookman Old Style" panose="02050604050505020204" pitchFamily="18" charset="0"/>
              </a:rPr>
              <a:t>* Executarea  controlului  permanent  asupra  desfășurării  procesului  educațional, urmărind  integrarea deplină  a metodelor  interactive  de către  cadrul didactic la activități;</a:t>
            </a:r>
          </a:p>
          <a:p>
            <a:pPr marL="0" indent="0">
              <a:buNone/>
            </a:pPr>
            <a:r>
              <a:rPr lang="ro-RO" sz="2800" dirty="0">
                <a:latin typeface="Bookman Old Style" panose="02050604050505020204" pitchFamily="18" charset="0"/>
              </a:rPr>
              <a:t>* Asigurarea  Centrului Metodic s-au  a </a:t>
            </a:r>
            <a:r>
              <a:rPr lang="ro-RO" sz="2800" dirty="0" err="1">
                <a:latin typeface="Bookman Old Style" panose="02050604050505020204" pitchFamily="18" charset="0"/>
              </a:rPr>
              <a:t>ungherașului</a:t>
            </a:r>
            <a:r>
              <a:rPr lang="ro-RO" sz="2800" dirty="0">
                <a:latin typeface="Bookman Old Style" panose="02050604050505020204" pitchFamily="18" charset="0"/>
              </a:rPr>
              <a:t>  metodic  din  instituție  cu suport didactic, tehnică  informațională  în realizarea  curriculumului.</a:t>
            </a:r>
          </a:p>
          <a:p>
            <a:pPr marL="0" indent="0">
              <a:buNone/>
            </a:pPr>
            <a:r>
              <a:rPr lang="ro-RO" sz="2800" dirty="0">
                <a:latin typeface="Bookman Old Style" panose="02050604050505020204" pitchFamily="18" charset="0"/>
              </a:rPr>
              <a:t>*Organizarea  sistematică a   seminarelor cu  cadrele  didactice din instituție în problema  implementării  curriculumului  educației  copiilor  de vârstă  timpurie  și preșcolară.</a:t>
            </a:r>
          </a:p>
        </p:txBody>
      </p:sp>
    </p:spTree>
    <p:extLst>
      <p:ext uri="{BB962C8B-B14F-4D97-AF65-F5344CB8AC3E}">
        <p14:creationId xmlns:p14="http://schemas.microsoft.com/office/powerpoint/2010/main" val="29437185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26"/>
        <p:cNvGrpSpPr/>
        <p:nvPr/>
      </p:nvGrpSpPr>
      <p:grpSpPr>
        <a:xfrm>
          <a:off x="0" y="0"/>
          <a:ext cx="0" cy="0"/>
          <a:chOff x="0" y="0"/>
          <a:chExt cx="0" cy="0"/>
        </a:xfrm>
      </p:grpSpPr>
      <p:grpSp>
        <p:nvGrpSpPr>
          <p:cNvPr id="3132" name="Google Shape;3132;p122"/>
          <p:cNvGrpSpPr/>
          <p:nvPr/>
        </p:nvGrpSpPr>
        <p:grpSpPr>
          <a:xfrm>
            <a:off x="118335" y="107577"/>
            <a:ext cx="2431228" cy="1387736"/>
            <a:chOff x="2566874" y="1450963"/>
            <a:chExt cx="4010343" cy="2752442"/>
          </a:xfrm>
        </p:grpSpPr>
        <p:sp>
          <p:nvSpPr>
            <p:cNvPr id="3133" name="Google Shape;3133;p122"/>
            <p:cNvSpPr/>
            <p:nvPr/>
          </p:nvSpPr>
          <p:spPr>
            <a:xfrm>
              <a:off x="2566874" y="2805134"/>
              <a:ext cx="4010343" cy="1100328"/>
            </a:xfrm>
            <a:custGeom>
              <a:avLst/>
              <a:gdLst/>
              <a:ahLst/>
              <a:cxnLst/>
              <a:rect l="l" t="t" r="r" b="b"/>
              <a:pathLst>
                <a:path w="172007" h="47194" extrusionOk="0">
                  <a:moveTo>
                    <a:pt x="155741" y="1"/>
                  </a:moveTo>
                  <a:lnTo>
                    <a:pt x="143260" y="226"/>
                  </a:lnTo>
                  <a:lnTo>
                    <a:pt x="126468" y="6868"/>
                  </a:lnTo>
                  <a:lnTo>
                    <a:pt x="138849" y="15389"/>
                  </a:lnTo>
                  <a:lnTo>
                    <a:pt x="41906" y="17093"/>
                  </a:lnTo>
                  <a:lnTo>
                    <a:pt x="40527" y="17895"/>
                  </a:lnTo>
                  <a:lnTo>
                    <a:pt x="47244" y="11429"/>
                  </a:lnTo>
                  <a:lnTo>
                    <a:pt x="41580" y="6918"/>
                  </a:lnTo>
                  <a:cubicBezTo>
                    <a:pt x="41580" y="6918"/>
                    <a:pt x="24613" y="12883"/>
                    <a:pt x="12307" y="16442"/>
                  </a:cubicBezTo>
                  <a:cubicBezTo>
                    <a:pt x="1" y="20026"/>
                    <a:pt x="3134" y="26266"/>
                    <a:pt x="12808" y="29349"/>
                  </a:cubicBezTo>
                  <a:cubicBezTo>
                    <a:pt x="15189" y="30101"/>
                    <a:pt x="17169" y="30427"/>
                    <a:pt x="18948" y="30427"/>
                  </a:cubicBezTo>
                  <a:cubicBezTo>
                    <a:pt x="19926" y="30427"/>
                    <a:pt x="20853" y="30327"/>
                    <a:pt x="21705" y="30151"/>
                  </a:cubicBezTo>
                  <a:lnTo>
                    <a:pt x="21705" y="30151"/>
                  </a:lnTo>
                  <a:cubicBezTo>
                    <a:pt x="18121" y="33911"/>
                    <a:pt x="12833" y="39926"/>
                    <a:pt x="12808" y="42958"/>
                  </a:cubicBezTo>
                  <a:cubicBezTo>
                    <a:pt x="12783" y="45565"/>
                    <a:pt x="16643" y="47194"/>
                    <a:pt x="25314" y="47194"/>
                  </a:cubicBezTo>
                  <a:lnTo>
                    <a:pt x="158097" y="47194"/>
                  </a:lnTo>
                  <a:cubicBezTo>
                    <a:pt x="165064" y="47194"/>
                    <a:pt x="164789" y="41630"/>
                    <a:pt x="161831" y="38522"/>
                  </a:cubicBezTo>
                  <a:cubicBezTo>
                    <a:pt x="159325" y="35916"/>
                    <a:pt x="145265" y="21329"/>
                    <a:pt x="140829" y="16743"/>
                  </a:cubicBezTo>
                  <a:lnTo>
                    <a:pt x="140829" y="16743"/>
                  </a:lnTo>
                  <a:lnTo>
                    <a:pt x="142082" y="17595"/>
                  </a:lnTo>
                  <a:cubicBezTo>
                    <a:pt x="151054" y="13484"/>
                    <a:pt x="165666" y="8422"/>
                    <a:pt x="168824" y="5189"/>
                  </a:cubicBezTo>
                  <a:cubicBezTo>
                    <a:pt x="172007" y="1956"/>
                    <a:pt x="155741" y="1"/>
                    <a:pt x="155741"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4" name="Google Shape;3134;p122"/>
            <p:cNvSpPr/>
            <p:nvPr/>
          </p:nvSpPr>
          <p:spPr>
            <a:xfrm>
              <a:off x="3643799" y="1777892"/>
              <a:ext cx="95848" cy="102283"/>
            </a:xfrm>
            <a:custGeom>
              <a:avLst/>
              <a:gdLst/>
              <a:ahLst/>
              <a:cxnLst/>
              <a:rect l="l" t="t" r="r" b="b"/>
              <a:pathLst>
                <a:path w="4111" h="4387" extrusionOk="0">
                  <a:moveTo>
                    <a:pt x="2657" y="0"/>
                  </a:moveTo>
                  <a:cubicBezTo>
                    <a:pt x="2532" y="25"/>
                    <a:pt x="2407" y="50"/>
                    <a:pt x="2281" y="50"/>
                  </a:cubicBezTo>
                  <a:cubicBezTo>
                    <a:pt x="2031" y="126"/>
                    <a:pt x="1830" y="251"/>
                    <a:pt x="1655" y="426"/>
                  </a:cubicBezTo>
                  <a:cubicBezTo>
                    <a:pt x="1254" y="928"/>
                    <a:pt x="853" y="1429"/>
                    <a:pt x="427" y="1955"/>
                  </a:cubicBezTo>
                  <a:cubicBezTo>
                    <a:pt x="301" y="2080"/>
                    <a:pt x="201" y="2231"/>
                    <a:pt x="151" y="2406"/>
                  </a:cubicBezTo>
                  <a:cubicBezTo>
                    <a:pt x="51" y="2582"/>
                    <a:pt x="1" y="2757"/>
                    <a:pt x="26" y="2958"/>
                  </a:cubicBezTo>
                  <a:cubicBezTo>
                    <a:pt x="1" y="3158"/>
                    <a:pt x="51" y="3334"/>
                    <a:pt x="151" y="3509"/>
                  </a:cubicBezTo>
                  <a:cubicBezTo>
                    <a:pt x="201" y="3685"/>
                    <a:pt x="301" y="3835"/>
                    <a:pt x="427" y="3985"/>
                  </a:cubicBezTo>
                  <a:cubicBezTo>
                    <a:pt x="702" y="4211"/>
                    <a:pt x="1028" y="4386"/>
                    <a:pt x="1404" y="4386"/>
                  </a:cubicBezTo>
                  <a:lnTo>
                    <a:pt x="1454" y="4386"/>
                  </a:lnTo>
                  <a:cubicBezTo>
                    <a:pt x="1580" y="4386"/>
                    <a:pt x="1705" y="4361"/>
                    <a:pt x="1830" y="4336"/>
                  </a:cubicBezTo>
                  <a:cubicBezTo>
                    <a:pt x="2081" y="4286"/>
                    <a:pt x="2281" y="4161"/>
                    <a:pt x="2457" y="3985"/>
                  </a:cubicBezTo>
                  <a:lnTo>
                    <a:pt x="3685" y="2456"/>
                  </a:lnTo>
                  <a:cubicBezTo>
                    <a:pt x="3810" y="2331"/>
                    <a:pt x="3910" y="2181"/>
                    <a:pt x="3961" y="2005"/>
                  </a:cubicBezTo>
                  <a:cubicBezTo>
                    <a:pt x="4061" y="1830"/>
                    <a:pt x="4111" y="1629"/>
                    <a:pt x="4086" y="1454"/>
                  </a:cubicBezTo>
                  <a:cubicBezTo>
                    <a:pt x="4111" y="1253"/>
                    <a:pt x="4061" y="1053"/>
                    <a:pt x="3961" y="877"/>
                  </a:cubicBezTo>
                  <a:cubicBezTo>
                    <a:pt x="3910" y="702"/>
                    <a:pt x="3810" y="552"/>
                    <a:pt x="3685" y="426"/>
                  </a:cubicBezTo>
                  <a:cubicBezTo>
                    <a:pt x="3409" y="176"/>
                    <a:pt x="3083" y="0"/>
                    <a:pt x="2707" y="0"/>
                  </a:cubicBezTo>
                  <a:close/>
                </a:path>
              </a:pathLst>
            </a:custGeom>
            <a:solidFill>
              <a:srgbClr val="FCDA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5" name="Google Shape;3135;p122"/>
            <p:cNvSpPr/>
            <p:nvPr/>
          </p:nvSpPr>
          <p:spPr>
            <a:xfrm>
              <a:off x="3560822" y="1864366"/>
              <a:ext cx="73652" cy="74818"/>
            </a:xfrm>
            <a:custGeom>
              <a:avLst/>
              <a:gdLst/>
              <a:ahLst/>
              <a:cxnLst/>
              <a:rect l="l" t="t" r="r" b="b"/>
              <a:pathLst>
                <a:path w="3159" h="3209" extrusionOk="0">
                  <a:moveTo>
                    <a:pt x="1705" y="1"/>
                  </a:moveTo>
                  <a:cubicBezTo>
                    <a:pt x="1580" y="1"/>
                    <a:pt x="1454" y="1"/>
                    <a:pt x="1329" y="51"/>
                  </a:cubicBezTo>
                  <a:cubicBezTo>
                    <a:pt x="1204" y="101"/>
                    <a:pt x="1103" y="151"/>
                    <a:pt x="978" y="176"/>
                  </a:cubicBezTo>
                  <a:cubicBezTo>
                    <a:pt x="753" y="326"/>
                    <a:pt x="602" y="477"/>
                    <a:pt x="452" y="702"/>
                  </a:cubicBezTo>
                  <a:cubicBezTo>
                    <a:pt x="377" y="828"/>
                    <a:pt x="301" y="953"/>
                    <a:pt x="201" y="1053"/>
                  </a:cubicBezTo>
                  <a:cubicBezTo>
                    <a:pt x="101" y="1229"/>
                    <a:pt x="51" y="1404"/>
                    <a:pt x="26" y="1605"/>
                  </a:cubicBezTo>
                  <a:cubicBezTo>
                    <a:pt x="1" y="1780"/>
                    <a:pt x="1" y="1981"/>
                    <a:pt x="51" y="2156"/>
                  </a:cubicBezTo>
                  <a:cubicBezTo>
                    <a:pt x="101" y="2356"/>
                    <a:pt x="201" y="2507"/>
                    <a:pt x="327" y="2657"/>
                  </a:cubicBezTo>
                  <a:cubicBezTo>
                    <a:pt x="427" y="2808"/>
                    <a:pt x="552" y="2933"/>
                    <a:pt x="728" y="3033"/>
                  </a:cubicBezTo>
                  <a:cubicBezTo>
                    <a:pt x="828" y="3083"/>
                    <a:pt x="953" y="3108"/>
                    <a:pt x="1053" y="3158"/>
                  </a:cubicBezTo>
                  <a:cubicBezTo>
                    <a:pt x="1179" y="3209"/>
                    <a:pt x="1329" y="3209"/>
                    <a:pt x="1454" y="3209"/>
                  </a:cubicBezTo>
                  <a:cubicBezTo>
                    <a:pt x="1580" y="3209"/>
                    <a:pt x="1705" y="3209"/>
                    <a:pt x="1830" y="3158"/>
                  </a:cubicBezTo>
                  <a:cubicBezTo>
                    <a:pt x="1931" y="3108"/>
                    <a:pt x="2056" y="3083"/>
                    <a:pt x="2181" y="3033"/>
                  </a:cubicBezTo>
                  <a:cubicBezTo>
                    <a:pt x="2382" y="2908"/>
                    <a:pt x="2557" y="2732"/>
                    <a:pt x="2682" y="2507"/>
                  </a:cubicBezTo>
                  <a:cubicBezTo>
                    <a:pt x="2758" y="2382"/>
                    <a:pt x="2858" y="2281"/>
                    <a:pt x="2933" y="2156"/>
                  </a:cubicBezTo>
                  <a:cubicBezTo>
                    <a:pt x="3058" y="1981"/>
                    <a:pt x="3109" y="1805"/>
                    <a:pt x="3109" y="1630"/>
                  </a:cubicBezTo>
                  <a:cubicBezTo>
                    <a:pt x="3159" y="1429"/>
                    <a:pt x="3159" y="1229"/>
                    <a:pt x="3083" y="1053"/>
                  </a:cubicBezTo>
                  <a:cubicBezTo>
                    <a:pt x="3033" y="853"/>
                    <a:pt x="2958" y="702"/>
                    <a:pt x="2833" y="552"/>
                  </a:cubicBezTo>
                  <a:cubicBezTo>
                    <a:pt x="2733" y="402"/>
                    <a:pt x="2582" y="276"/>
                    <a:pt x="2432" y="176"/>
                  </a:cubicBezTo>
                  <a:cubicBezTo>
                    <a:pt x="2306" y="151"/>
                    <a:pt x="2206" y="101"/>
                    <a:pt x="2081" y="51"/>
                  </a:cubicBezTo>
                  <a:cubicBezTo>
                    <a:pt x="1956" y="1"/>
                    <a:pt x="1830" y="1"/>
                    <a:pt x="1705" y="1"/>
                  </a:cubicBezTo>
                  <a:close/>
                </a:path>
              </a:pathLst>
            </a:custGeom>
            <a:solidFill>
              <a:srgbClr val="FCDA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6" name="Google Shape;3136;p122"/>
            <p:cNvSpPr/>
            <p:nvPr/>
          </p:nvSpPr>
          <p:spPr>
            <a:xfrm>
              <a:off x="3479011" y="1985322"/>
              <a:ext cx="97037" cy="95265"/>
            </a:xfrm>
            <a:custGeom>
              <a:avLst/>
              <a:gdLst/>
              <a:ahLst/>
              <a:cxnLst/>
              <a:rect l="l" t="t" r="r" b="b"/>
              <a:pathLst>
                <a:path w="4162" h="4086" extrusionOk="0">
                  <a:moveTo>
                    <a:pt x="2708" y="1"/>
                  </a:moveTo>
                  <a:cubicBezTo>
                    <a:pt x="2582" y="26"/>
                    <a:pt x="2457" y="51"/>
                    <a:pt x="2332" y="51"/>
                  </a:cubicBezTo>
                  <a:cubicBezTo>
                    <a:pt x="2081" y="126"/>
                    <a:pt x="1881" y="251"/>
                    <a:pt x="1705" y="427"/>
                  </a:cubicBezTo>
                  <a:cubicBezTo>
                    <a:pt x="1279" y="828"/>
                    <a:pt x="853" y="1229"/>
                    <a:pt x="427" y="1655"/>
                  </a:cubicBezTo>
                  <a:cubicBezTo>
                    <a:pt x="302" y="1780"/>
                    <a:pt x="201" y="1930"/>
                    <a:pt x="151" y="2106"/>
                  </a:cubicBezTo>
                  <a:cubicBezTo>
                    <a:pt x="51" y="2281"/>
                    <a:pt x="1" y="2457"/>
                    <a:pt x="26" y="2657"/>
                  </a:cubicBezTo>
                  <a:cubicBezTo>
                    <a:pt x="1" y="2858"/>
                    <a:pt x="51" y="3033"/>
                    <a:pt x="151" y="3209"/>
                  </a:cubicBezTo>
                  <a:cubicBezTo>
                    <a:pt x="201" y="3384"/>
                    <a:pt x="302" y="3534"/>
                    <a:pt x="427" y="3660"/>
                  </a:cubicBezTo>
                  <a:cubicBezTo>
                    <a:pt x="527" y="3735"/>
                    <a:pt x="627" y="3810"/>
                    <a:pt x="728" y="3885"/>
                  </a:cubicBezTo>
                  <a:cubicBezTo>
                    <a:pt x="953" y="4036"/>
                    <a:pt x="1204" y="4086"/>
                    <a:pt x="1455" y="4086"/>
                  </a:cubicBezTo>
                  <a:cubicBezTo>
                    <a:pt x="1580" y="4086"/>
                    <a:pt x="1705" y="4061"/>
                    <a:pt x="1831" y="4036"/>
                  </a:cubicBezTo>
                  <a:cubicBezTo>
                    <a:pt x="2081" y="3986"/>
                    <a:pt x="2282" y="3860"/>
                    <a:pt x="2457" y="3660"/>
                  </a:cubicBezTo>
                  <a:cubicBezTo>
                    <a:pt x="2883" y="3259"/>
                    <a:pt x="3309" y="2858"/>
                    <a:pt x="3735" y="2457"/>
                  </a:cubicBezTo>
                  <a:cubicBezTo>
                    <a:pt x="3861" y="2331"/>
                    <a:pt x="3961" y="2181"/>
                    <a:pt x="4011" y="2006"/>
                  </a:cubicBezTo>
                  <a:cubicBezTo>
                    <a:pt x="4111" y="1830"/>
                    <a:pt x="4161" y="1630"/>
                    <a:pt x="4136" y="1454"/>
                  </a:cubicBezTo>
                  <a:cubicBezTo>
                    <a:pt x="4161" y="1254"/>
                    <a:pt x="4111" y="1053"/>
                    <a:pt x="4011" y="903"/>
                  </a:cubicBezTo>
                  <a:cubicBezTo>
                    <a:pt x="3961" y="702"/>
                    <a:pt x="3861" y="552"/>
                    <a:pt x="3735" y="427"/>
                  </a:cubicBezTo>
                  <a:cubicBezTo>
                    <a:pt x="3635" y="351"/>
                    <a:pt x="3535" y="276"/>
                    <a:pt x="3435" y="201"/>
                  </a:cubicBezTo>
                  <a:cubicBezTo>
                    <a:pt x="3209" y="76"/>
                    <a:pt x="2958" y="1"/>
                    <a:pt x="2708" y="1"/>
                  </a:cubicBezTo>
                  <a:close/>
                </a:path>
              </a:pathLst>
            </a:custGeom>
            <a:solidFill>
              <a:srgbClr val="FCDA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7" name="Google Shape;3137;p122"/>
            <p:cNvSpPr/>
            <p:nvPr/>
          </p:nvSpPr>
          <p:spPr>
            <a:xfrm>
              <a:off x="3650234" y="1947343"/>
              <a:ext cx="74818" cy="76566"/>
            </a:xfrm>
            <a:custGeom>
              <a:avLst/>
              <a:gdLst/>
              <a:ahLst/>
              <a:cxnLst/>
              <a:rect l="l" t="t" r="r" b="b"/>
              <a:pathLst>
                <a:path w="3209" h="3284" extrusionOk="0">
                  <a:moveTo>
                    <a:pt x="1755" y="0"/>
                  </a:moveTo>
                  <a:cubicBezTo>
                    <a:pt x="1629" y="26"/>
                    <a:pt x="1504" y="51"/>
                    <a:pt x="1379" y="51"/>
                  </a:cubicBezTo>
                  <a:cubicBezTo>
                    <a:pt x="1153" y="126"/>
                    <a:pt x="928" y="251"/>
                    <a:pt x="752" y="427"/>
                  </a:cubicBezTo>
                  <a:cubicBezTo>
                    <a:pt x="652" y="552"/>
                    <a:pt x="527" y="702"/>
                    <a:pt x="426" y="828"/>
                  </a:cubicBezTo>
                  <a:cubicBezTo>
                    <a:pt x="276" y="953"/>
                    <a:pt x="176" y="1103"/>
                    <a:pt x="126" y="1279"/>
                  </a:cubicBezTo>
                  <a:cubicBezTo>
                    <a:pt x="50" y="1454"/>
                    <a:pt x="0" y="1655"/>
                    <a:pt x="0" y="1855"/>
                  </a:cubicBezTo>
                  <a:cubicBezTo>
                    <a:pt x="0" y="2031"/>
                    <a:pt x="50" y="2231"/>
                    <a:pt x="126" y="2407"/>
                  </a:cubicBezTo>
                  <a:cubicBezTo>
                    <a:pt x="176" y="2582"/>
                    <a:pt x="276" y="2732"/>
                    <a:pt x="426" y="2858"/>
                  </a:cubicBezTo>
                  <a:cubicBezTo>
                    <a:pt x="527" y="2933"/>
                    <a:pt x="627" y="3008"/>
                    <a:pt x="727" y="3083"/>
                  </a:cubicBezTo>
                  <a:cubicBezTo>
                    <a:pt x="953" y="3209"/>
                    <a:pt x="1178" y="3284"/>
                    <a:pt x="1429" y="3284"/>
                  </a:cubicBezTo>
                  <a:cubicBezTo>
                    <a:pt x="1579" y="3259"/>
                    <a:pt x="1705" y="3234"/>
                    <a:pt x="1830" y="3234"/>
                  </a:cubicBezTo>
                  <a:cubicBezTo>
                    <a:pt x="2055" y="3158"/>
                    <a:pt x="2281" y="3033"/>
                    <a:pt x="2456" y="2858"/>
                  </a:cubicBezTo>
                  <a:cubicBezTo>
                    <a:pt x="2557" y="2732"/>
                    <a:pt x="2682" y="2582"/>
                    <a:pt x="2782" y="2457"/>
                  </a:cubicBezTo>
                  <a:cubicBezTo>
                    <a:pt x="2933" y="2331"/>
                    <a:pt x="3033" y="2181"/>
                    <a:pt x="3083" y="2006"/>
                  </a:cubicBezTo>
                  <a:cubicBezTo>
                    <a:pt x="3158" y="1830"/>
                    <a:pt x="3208" y="1630"/>
                    <a:pt x="3208" y="1454"/>
                  </a:cubicBezTo>
                  <a:cubicBezTo>
                    <a:pt x="3208" y="1254"/>
                    <a:pt x="3158" y="1053"/>
                    <a:pt x="3083" y="903"/>
                  </a:cubicBezTo>
                  <a:cubicBezTo>
                    <a:pt x="3033" y="702"/>
                    <a:pt x="2933" y="552"/>
                    <a:pt x="2782" y="427"/>
                  </a:cubicBezTo>
                  <a:cubicBezTo>
                    <a:pt x="2682" y="351"/>
                    <a:pt x="2582" y="276"/>
                    <a:pt x="2482" y="201"/>
                  </a:cubicBezTo>
                  <a:cubicBezTo>
                    <a:pt x="2256" y="76"/>
                    <a:pt x="2030" y="0"/>
                    <a:pt x="1755" y="0"/>
                  </a:cubicBezTo>
                  <a:close/>
                </a:path>
              </a:pathLst>
            </a:custGeom>
            <a:solidFill>
              <a:srgbClr val="FCDA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8" name="Google Shape;3138;p122"/>
            <p:cNvSpPr/>
            <p:nvPr/>
          </p:nvSpPr>
          <p:spPr>
            <a:xfrm>
              <a:off x="5628175" y="2524846"/>
              <a:ext cx="91651" cy="355111"/>
            </a:xfrm>
            <a:custGeom>
              <a:avLst/>
              <a:gdLst/>
              <a:ahLst/>
              <a:cxnLst/>
              <a:rect l="l" t="t" r="r" b="b"/>
              <a:pathLst>
                <a:path w="3931" h="15231" extrusionOk="0">
                  <a:moveTo>
                    <a:pt x="2532" y="1"/>
                  </a:moveTo>
                  <a:cubicBezTo>
                    <a:pt x="2500" y="1"/>
                    <a:pt x="2467" y="6"/>
                    <a:pt x="2432" y="18"/>
                  </a:cubicBezTo>
                  <a:cubicBezTo>
                    <a:pt x="903" y="544"/>
                    <a:pt x="1" y="15231"/>
                    <a:pt x="1" y="15231"/>
                  </a:cubicBezTo>
                  <a:cubicBezTo>
                    <a:pt x="2696" y="10575"/>
                    <a:pt x="3930" y="1"/>
                    <a:pt x="2532" y="1"/>
                  </a:cubicBezTo>
                  <a:close/>
                </a:path>
              </a:pathLst>
            </a:custGeom>
            <a:solidFill>
              <a:srgbClr val="74A76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9" name="Google Shape;3139;p122"/>
            <p:cNvSpPr/>
            <p:nvPr/>
          </p:nvSpPr>
          <p:spPr>
            <a:xfrm>
              <a:off x="5628175" y="2751557"/>
              <a:ext cx="300810" cy="128792"/>
            </a:xfrm>
            <a:custGeom>
              <a:avLst/>
              <a:gdLst/>
              <a:ahLst/>
              <a:cxnLst/>
              <a:rect l="l" t="t" r="r" b="b"/>
              <a:pathLst>
                <a:path w="12902" h="5524" extrusionOk="0">
                  <a:moveTo>
                    <a:pt x="12534" y="1"/>
                  </a:moveTo>
                  <a:cubicBezTo>
                    <a:pt x="10470" y="1"/>
                    <a:pt x="1" y="5507"/>
                    <a:pt x="1" y="5507"/>
                  </a:cubicBezTo>
                  <a:cubicBezTo>
                    <a:pt x="230" y="5518"/>
                    <a:pt x="459" y="5523"/>
                    <a:pt x="688" y="5523"/>
                  </a:cubicBezTo>
                  <a:cubicBezTo>
                    <a:pt x="6729" y="5523"/>
                    <a:pt x="12714" y="1813"/>
                    <a:pt x="12883" y="244"/>
                  </a:cubicBezTo>
                  <a:cubicBezTo>
                    <a:pt x="12901" y="76"/>
                    <a:pt x="12775" y="1"/>
                    <a:pt x="12534" y="1"/>
                  </a:cubicBezTo>
                  <a:close/>
                </a:path>
              </a:pathLst>
            </a:custGeom>
            <a:solidFill>
              <a:srgbClr val="74A76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0" name="Google Shape;3140;p122"/>
            <p:cNvSpPr/>
            <p:nvPr/>
          </p:nvSpPr>
          <p:spPr>
            <a:xfrm>
              <a:off x="5513653" y="2661026"/>
              <a:ext cx="113474" cy="336972"/>
            </a:xfrm>
            <a:custGeom>
              <a:avLst/>
              <a:gdLst/>
              <a:ahLst/>
              <a:cxnLst/>
              <a:rect l="l" t="t" r="r" b="b"/>
              <a:pathLst>
                <a:path w="4867" h="14453" extrusionOk="0">
                  <a:moveTo>
                    <a:pt x="3442" y="0"/>
                  </a:moveTo>
                  <a:cubicBezTo>
                    <a:pt x="3358" y="0"/>
                    <a:pt x="3263" y="30"/>
                    <a:pt x="3158" y="91"/>
                  </a:cubicBezTo>
                  <a:cubicBezTo>
                    <a:pt x="1254" y="1194"/>
                    <a:pt x="1" y="14452"/>
                    <a:pt x="1" y="14452"/>
                  </a:cubicBezTo>
                  <a:cubicBezTo>
                    <a:pt x="3361" y="8489"/>
                    <a:pt x="4867" y="0"/>
                    <a:pt x="3442" y="0"/>
                  </a:cubicBezTo>
                  <a:close/>
                </a:path>
              </a:pathLst>
            </a:custGeom>
            <a:solidFill>
              <a:srgbClr val="74A76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1" name="Google Shape;3141;p122"/>
            <p:cNvSpPr/>
            <p:nvPr/>
          </p:nvSpPr>
          <p:spPr>
            <a:xfrm>
              <a:off x="5370502" y="2315853"/>
              <a:ext cx="153110" cy="405168"/>
            </a:xfrm>
            <a:custGeom>
              <a:avLst/>
              <a:gdLst/>
              <a:ahLst/>
              <a:cxnLst/>
              <a:rect l="l" t="t" r="r" b="b"/>
              <a:pathLst>
                <a:path w="6567" h="17378" extrusionOk="0">
                  <a:moveTo>
                    <a:pt x="2101" y="0"/>
                  </a:moveTo>
                  <a:cubicBezTo>
                    <a:pt x="2052" y="0"/>
                    <a:pt x="2003" y="11"/>
                    <a:pt x="1955" y="34"/>
                  </a:cubicBezTo>
                  <a:cubicBezTo>
                    <a:pt x="0" y="936"/>
                    <a:pt x="2582" y="14119"/>
                    <a:pt x="6567" y="17378"/>
                  </a:cubicBezTo>
                  <a:cubicBezTo>
                    <a:pt x="6567" y="17378"/>
                    <a:pt x="4040" y="0"/>
                    <a:pt x="2101" y="0"/>
                  </a:cubicBezTo>
                  <a:close/>
                </a:path>
              </a:pathLst>
            </a:custGeom>
            <a:solidFill>
              <a:srgbClr val="597A5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2" name="Google Shape;3142;p122"/>
            <p:cNvSpPr/>
            <p:nvPr/>
          </p:nvSpPr>
          <p:spPr>
            <a:xfrm>
              <a:off x="2843688" y="2305758"/>
              <a:ext cx="120562" cy="442729"/>
            </a:xfrm>
            <a:custGeom>
              <a:avLst/>
              <a:gdLst/>
              <a:ahLst/>
              <a:cxnLst/>
              <a:rect l="l" t="t" r="r" b="b"/>
              <a:pathLst>
                <a:path w="5171" h="18989" extrusionOk="0">
                  <a:moveTo>
                    <a:pt x="1723" y="0"/>
                  </a:moveTo>
                  <a:cubicBezTo>
                    <a:pt x="0" y="0"/>
                    <a:pt x="460" y="11211"/>
                    <a:pt x="5171" y="18989"/>
                  </a:cubicBezTo>
                  <a:cubicBezTo>
                    <a:pt x="5171" y="18989"/>
                    <a:pt x="3692" y="492"/>
                    <a:pt x="1837" y="16"/>
                  </a:cubicBezTo>
                  <a:cubicBezTo>
                    <a:pt x="1798" y="5"/>
                    <a:pt x="1760" y="0"/>
                    <a:pt x="1723" y="0"/>
                  </a:cubicBezTo>
                  <a:close/>
                </a:path>
              </a:pathLst>
            </a:custGeom>
            <a:solidFill>
              <a:srgbClr val="74A76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3" name="Google Shape;3143;p122"/>
            <p:cNvSpPr/>
            <p:nvPr/>
          </p:nvSpPr>
          <p:spPr>
            <a:xfrm>
              <a:off x="3032047" y="2551564"/>
              <a:ext cx="93470" cy="381573"/>
            </a:xfrm>
            <a:custGeom>
              <a:avLst/>
              <a:gdLst/>
              <a:ahLst/>
              <a:cxnLst/>
              <a:rect l="l" t="t" r="r" b="b"/>
              <a:pathLst>
                <a:path w="4009" h="16366" extrusionOk="0">
                  <a:moveTo>
                    <a:pt x="1152" y="1"/>
                  </a:moveTo>
                  <a:cubicBezTo>
                    <a:pt x="1" y="1"/>
                    <a:pt x="84" y="9784"/>
                    <a:pt x="4009" y="16365"/>
                  </a:cubicBezTo>
                  <a:cubicBezTo>
                    <a:pt x="4009" y="16365"/>
                    <a:pt x="3708" y="12781"/>
                    <a:pt x="3257" y="8120"/>
                  </a:cubicBezTo>
                  <a:cubicBezTo>
                    <a:pt x="2781" y="3433"/>
                    <a:pt x="2505" y="576"/>
                    <a:pt x="1252" y="24"/>
                  </a:cubicBezTo>
                  <a:cubicBezTo>
                    <a:pt x="1218" y="9"/>
                    <a:pt x="1184" y="1"/>
                    <a:pt x="1152" y="1"/>
                  </a:cubicBezTo>
                  <a:close/>
                </a:path>
              </a:pathLst>
            </a:custGeom>
            <a:solidFill>
              <a:srgbClr val="74A76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4" name="Google Shape;3144;p122"/>
            <p:cNvSpPr/>
            <p:nvPr/>
          </p:nvSpPr>
          <p:spPr>
            <a:xfrm>
              <a:off x="3136007" y="2720199"/>
              <a:ext cx="123919" cy="347906"/>
            </a:xfrm>
            <a:custGeom>
              <a:avLst/>
              <a:gdLst/>
              <a:ahLst/>
              <a:cxnLst/>
              <a:rect l="l" t="t" r="r" b="b"/>
              <a:pathLst>
                <a:path w="5315" h="14922" extrusionOk="0">
                  <a:moveTo>
                    <a:pt x="1428" y="0"/>
                  </a:moveTo>
                  <a:cubicBezTo>
                    <a:pt x="0" y="0"/>
                    <a:pt x="2161" y="10537"/>
                    <a:pt x="5314" y="14922"/>
                  </a:cubicBezTo>
                  <a:cubicBezTo>
                    <a:pt x="5314" y="14922"/>
                    <a:pt x="3084" y="386"/>
                    <a:pt x="1505" y="10"/>
                  </a:cubicBezTo>
                  <a:cubicBezTo>
                    <a:pt x="1478" y="3"/>
                    <a:pt x="1452" y="0"/>
                    <a:pt x="1428" y="0"/>
                  </a:cubicBezTo>
                  <a:close/>
                </a:path>
              </a:pathLst>
            </a:custGeom>
            <a:solidFill>
              <a:srgbClr val="74A76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5" name="Google Shape;3145;p122"/>
            <p:cNvSpPr/>
            <p:nvPr/>
          </p:nvSpPr>
          <p:spPr>
            <a:xfrm>
              <a:off x="2948674" y="2966751"/>
              <a:ext cx="311255" cy="104731"/>
            </a:xfrm>
            <a:custGeom>
              <a:avLst/>
              <a:gdLst/>
              <a:ahLst/>
              <a:cxnLst/>
              <a:rect l="l" t="t" r="r" b="b"/>
              <a:pathLst>
                <a:path w="13350" h="4492" extrusionOk="0">
                  <a:moveTo>
                    <a:pt x="511" y="1"/>
                  </a:moveTo>
                  <a:cubicBezTo>
                    <a:pt x="175" y="1"/>
                    <a:pt x="1" y="88"/>
                    <a:pt x="41" y="287"/>
                  </a:cubicBezTo>
                  <a:cubicBezTo>
                    <a:pt x="330" y="1709"/>
                    <a:pt x="5665" y="4492"/>
                    <a:pt x="11221" y="4492"/>
                  </a:cubicBezTo>
                  <a:cubicBezTo>
                    <a:pt x="11930" y="4492"/>
                    <a:pt x="12643" y="4446"/>
                    <a:pt x="13349" y="4347"/>
                  </a:cubicBezTo>
                  <a:cubicBezTo>
                    <a:pt x="13349" y="4347"/>
                    <a:pt x="2888" y="1"/>
                    <a:pt x="511" y="1"/>
                  </a:cubicBezTo>
                  <a:close/>
                </a:path>
              </a:pathLst>
            </a:custGeom>
            <a:solidFill>
              <a:srgbClr val="74A76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6" name="Google Shape;3146;p122"/>
            <p:cNvSpPr/>
            <p:nvPr/>
          </p:nvSpPr>
          <p:spPr>
            <a:xfrm>
              <a:off x="3240200" y="2847333"/>
              <a:ext cx="143597" cy="328299"/>
            </a:xfrm>
            <a:custGeom>
              <a:avLst/>
              <a:gdLst/>
              <a:ahLst/>
              <a:cxnLst/>
              <a:rect l="l" t="t" r="r" b="b"/>
              <a:pathLst>
                <a:path w="6159" h="14081" extrusionOk="0">
                  <a:moveTo>
                    <a:pt x="1485" y="1"/>
                  </a:moveTo>
                  <a:cubicBezTo>
                    <a:pt x="0" y="1"/>
                    <a:pt x="2275" y="8411"/>
                    <a:pt x="6159" y="14080"/>
                  </a:cubicBezTo>
                  <a:cubicBezTo>
                    <a:pt x="6159" y="14080"/>
                    <a:pt x="3728" y="998"/>
                    <a:pt x="1748" y="70"/>
                  </a:cubicBezTo>
                  <a:cubicBezTo>
                    <a:pt x="1650" y="23"/>
                    <a:pt x="1562" y="1"/>
                    <a:pt x="1485" y="1"/>
                  </a:cubicBezTo>
                  <a:close/>
                </a:path>
              </a:pathLst>
            </a:custGeom>
            <a:solidFill>
              <a:srgbClr val="74A76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7" name="Google Shape;3147;p122"/>
            <p:cNvSpPr/>
            <p:nvPr/>
          </p:nvSpPr>
          <p:spPr>
            <a:xfrm>
              <a:off x="2930932" y="1604385"/>
              <a:ext cx="222635" cy="358771"/>
            </a:xfrm>
            <a:custGeom>
              <a:avLst/>
              <a:gdLst/>
              <a:ahLst/>
              <a:cxnLst/>
              <a:rect l="l" t="t" r="r" b="b"/>
              <a:pathLst>
                <a:path w="9549" h="15388" extrusionOk="0">
                  <a:moveTo>
                    <a:pt x="7295" y="0"/>
                  </a:moveTo>
                  <a:cubicBezTo>
                    <a:pt x="5129" y="0"/>
                    <a:pt x="0" y="15387"/>
                    <a:pt x="0" y="15387"/>
                  </a:cubicBezTo>
                  <a:cubicBezTo>
                    <a:pt x="4135" y="13207"/>
                    <a:pt x="9549" y="1126"/>
                    <a:pt x="7494" y="49"/>
                  </a:cubicBezTo>
                  <a:cubicBezTo>
                    <a:pt x="7431" y="16"/>
                    <a:pt x="7364" y="0"/>
                    <a:pt x="7295" y="0"/>
                  </a:cubicBezTo>
                  <a:close/>
                </a:path>
              </a:pathLst>
            </a:custGeom>
            <a:solidFill>
              <a:srgbClr val="597A5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8" name="Google Shape;3148;p122"/>
            <p:cNvSpPr/>
            <p:nvPr/>
          </p:nvSpPr>
          <p:spPr>
            <a:xfrm>
              <a:off x="3005725" y="1824801"/>
              <a:ext cx="168894" cy="411230"/>
            </a:xfrm>
            <a:custGeom>
              <a:avLst/>
              <a:gdLst/>
              <a:ahLst/>
              <a:cxnLst/>
              <a:rect l="l" t="t" r="r" b="b"/>
              <a:pathLst>
                <a:path w="7244" h="17638" extrusionOk="0">
                  <a:moveTo>
                    <a:pt x="5176" y="0"/>
                  </a:moveTo>
                  <a:cubicBezTo>
                    <a:pt x="3224" y="0"/>
                    <a:pt x="0" y="17638"/>
                    <a:pt x="0" y="17638"/>
                  </a:cubicBezTo>
                  <a:cubicBezTo>
                    <a:pt x="4236" y="13778"/>
                    <a:pt x="7243" y="1121"/>
                    <a:pt x="5338" y="43"/>
                  </a:cubicBezTo>
                  <a:cubicBezTo>
                    <a:pt x="5285" y="15"/>
                    <a:pt x="5231" y="0"/>
                    <a:pt x="5176" y="0"/>
                  </a:cubicBezTo>
                  <a:close/>
                </a:path>
              </a:pathLst>
            </a:custGeom>
            <a:solidFill>
              <a:srgbClr val="597A5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9" name="Google Shape;3149;p122"/>
            <p:cNvSpPr/>
            <p:nvPr/>
          </p:nvSpPr>
          <p:spPr>
            <a:xfrm>
              <a:off x="3072335" y="2101569"/>
              <a:ext cx="143177" cy="353595"/>
            </a:xfrm>
            <a:custGeom>
              <a:avLst/>
              <a:gdLst/>
              <a:ahLst/>
              <a:cxnLst/>
              <a:rect l="l" t="t" r="r" b="b"/>
              <a:pathLst>
                <a:path w="6141" h="15166" extrusionOk="0">
                  <a:moveTo>
                    <a:pt x="4901" y="1"/>
                  </a:moveTo>
                  <a:cubicBezTo>
                    <a:pt x="3573" y="1"/>
                    <a:pt x="0" y="15165"/>
                    <a:pt x="0" y="15165"/>
                  </a:cubicBezTo>
                  <a:cubicBezTo>
                    <a:pt x="2983" y="10228"/>
                    <a:pt x="6141" y="3436"/>
                    <a:pt x="5188" y="353"/>
                  </a:cubicBezTo>
                  <a:cubicBezTo>
                    <a:pt x="5111" y="112"/>
                    <a:pt x="5014" y="1"/>
                    <a:pt x="4901" y="1"/>
                  </a:cubicBezTo>
                  <a:close/>
                </a:path>
              </a:pathLst>
            </a:custGeom>
            <a:solidFill>
              <a:srgbClr val="597A5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0" name="Google Shape;3150;p122"/>
            <p:cNvSpPr/>
            <p:nvPr/>
          </p:nvSpPr>
          <p:spPr>
            <a:xfrm>
              <a:off x="3157060" y="2303030"/>
              <a:ext cx="153692" cy="405145"/>
            </a:xfrm>
            <a:custGeom>
              <a:avLst/>
              <a:gdLst/>
              <a:ahLst/>
              <a:cxnLst/>
              <a:rect l="l" t="t" r="r" b="b"/>
              <a:pathLst>
                <a:path w="6592" h="17377" extrusionOk="0">
                  <a:moveTo>
                    <a:pt x="4494" y="0"/>
                  </a:moveTo>
                  <a:cubicBezTo>
                    <a:pt x="2554" y="0"/>
                    <a:pt x="0" y="17376"/>
                    <a:pt x="0" y="17376"/>
                  </a:cubicBezTo>
                  <a:cubicBezTo>
                    <a:pt x="3985" y="14143"/>
                    <a:pt x="6592" y="960"/>
                    <a:pt x="4637" y="33"/>
                  </a:cubicBezTo>
                  <a:cubicBezTo>
                    <a:pt x="4590" y="11"/>
                    <a:pt x="4542" y="0"/>
                    <a:pt x="4494" y="0"/>
                  </a:cubicBezTo>
                  <a:close/>
                </a:path>
              </a:pathLst>
            </a:custGeom>
            <a:solidFill>
              <a:srgbClr val="597A5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1" name="Google Shape;3151;p122"/>
            <p:cNvSpPr/>
            <p:nvPr/>
          </p:nvSpPr>
          <p:spPr>
            <a:xfrm>
              <a:off x="2761458" y="2161697"/>
              <a:ext cx="310906" cy="293466"/>
            </a:xfrm>
            <a:custGeom>
              <a:avLst/>
              <a:gdLst/>
              <a:ahLst/>
              <a:cxnLst/>
              <a:rect l="l" t="t" r="r" b="b"/>
              <a:pathLst>
                <a:path w="13335" h="12587" extrusionOk="0">
                  <a:moveTo>
                    <a:pt x="1705" y="1"/>
                  </a:moveTo>
                  <a:cubicBezTo>
                    <a:pt x="1688" y="1"/>
                    <a:pt x="1671" y="2"/>
                    <a:pt x="1655" y="5"/>
                  </a:cubicBezTo>
                  <a:cubicBezTo>
                    <a:pt x="1" y="255"/>
                    <a:pt x="7495" y="10556"/>
                    <a:pt x="13334" y="12586"/>
                  </a:cubicBezTo>
                  <a:cubicBezTo>
                    <a:pt x="13334" y="12586"/>
                    <a:pt x="3502" y="1"/>
                    <a:pt x="1705" y="1"/>
                  </a:cubicBezTo>
                  <a:close/>
                </a:path>
              </a:pathLst>
            </a:custGeom>
            <a:solidFill>
              <a:srgbClr val="597A5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2" name="Google Shape;3152;p122"/>
            <p:cNvSpPr/>
            <p:nvPr/>
          </p:nvSpPr>
          <p:spPr>
            <a:xfrm>
              <a:off x="2856838" y="2422378"/>
              <a:ext cx="300251" cy="285795"/>
            </a:xfrm>
            <a:custGeom>
              <a:avLst/>
              <a:gdLst/>
              <a:ahLst/>
              <a:cxnLst/>
              <a:rect l="l" t="t" r="r" b="b"/>
              <a:pathLst>
                <a:path w="12878" h="12258" extrusionOk="0">
                  <a:moveTo>
                    <a:pt x="1690" y="0"/>
                  </a:moveTo>
                  <a:cubicBezTo>
                    <a:pt x="0" y="0"/>
                    <a:pt x="6154" y="11386"/>
                    <a:pt x="12877" y="12257"/>
                  </a:cubicBezTo>
                  <a:cubicBezTo>
                    <a:pt x="12877" y="12257"/>
                    <a:pt x="3529" y="177"/>
                    <a:pt x="1724" y="2"/>
                  </a:cubicBezTo>
                  <a:cubicBezTo>
                    <a:pt x="1713" y="1"/>
                    <a:pt x="1701" y="0"/>
                    <a:pt x="1690" y="0"/>
                  </a:cubicBezTo>
                  <a:close/>
                </a:path>
              </a:pathLst>
            </a:custGeom>
            <a:solidFill>
              <a:srgbClr val="597A5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3" name="Google Shape;3153;p122"/>
            <p:cNvSpPr/>
            <p:nvPr/>
          </p:nvSpPr>
          <p:spPr>
            <a:xfrm>
              <a:off x="3702225" y="2680097"/>
              <a:ext cx="2633056" cy="513070"/>
            </a:xfrm>
            <a:custGeom>
              <a:avLst/>
              <a:gdLst/>
              <a:ahLst/>
              <a:cxnLst/>
              <a:rect l="l" t="t" r="r" b="b"/>
              <a:pathLst>
                <a:path w="112934" h="22006" extrusionOk="0">
                  <a:moveTo>
                    <a:pt x="44337" y="0"/>
                  </a:moveTo>
                  <a:lnTo>
                    <a:pt x="1" y="7669"/>
                  </a:lnTo>
                  <a:lnTo>
                    <a:pt x="81380" y="22005"/>
                  </a:lnTo>
                  <a:lnTo>
                    <a:pt x="112934" y="10827"/>
                  </a:lnTo>
                  <a:lnTo>
                    <a:pt x="44337" y="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4" name="Google Shape;3154;p122"/>
            <p:cNvSpPr/>
            <p:nvPr/>
          </p:nvSpPr>
          <p:spPr>
            <a:xfrm>
              <a:off x="6162849" y="2882865"/>
              <a:ext cx="176495" cy="49684"/>
            </a:xfrm>
            <a:custGeom>
              <a:avLst/>
              <a:gdLst/>
              <a:ahLst/>
              <a:cxnLst/>
              <a:rect l="l" t="t" r="r" b="b"/>
              <a:pathLst>
                <a:path w="7570" h="2131" extrusionOk="0">
                  <a:moveTo>
                    <a:pt x="201" y="0"/>
                  </a:moveTo>
                  <a:lnTo>
                    <a:pt x="0" y="952"/>
                  </a:lnTo>
                  <a:lnTo>
                    <a:pt x="7394" y="2130"/>
                  </a:lnTo>
                  <a:lnTo>
                    <a:pt x="7569" y="1078"/>
                  </a:lnTo>
                  <a:lnTo>
                    <a:pt x="201" y="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5" name="Google Shape;3155;p122"/>
            <p:cNvSpPr/>
            <p:nvPr/>
          </p:nvSpPr>
          <p:spPr>
            <a:xfrm>
              <a:off x="5517151" y="2540443"/>
              <a:ext cx="769022" cy="611226"/>
            </a:xfrm>
            <a:custGeom>
              <a:avLst/>
              <a:gdLst/>
              <a:ahLst/>
              <a:cxnLst/>
              <a:rect l="l" t="t" r="r" b="b"/>
              <a:pathLst>
                <a:path w="32984" h="26216" extrusionOk="0">
                  <a:moveTo>
                    <a:pt x="32984" y="0"/>
                  </a:moveTo>
                  <a:lnTo>
                    <a:pt x="1580" y="9725"/>
                  </a:lnTo>
                  <a:cubicBezTo>
                    <a:pt x="1" y="14361"/>
                    <a:pt x="2708" y="26216"/>
                    <a:pt x="2708" y="26216"/>
                  </a:cubicBezTo>
                  <a:lnTo>
                    <a:pt x="30277" y="17218"/>
                  </a:lnTo>
                  <a:cubicBezTo>
                    <a:pt x="30277" y="17218"/>
                    <a:pt x="29500" y="6216"/>
                    <a:pt x="32984"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6" name="Google Shape;3156;p122"/>
            <p:cNvSpPr/>
            <p:nvPr/>
          </p:nvSpPr>
          <p:spPr>
            <a:xfrm>
              <a:off x="3661914" y="2457466"/>
              <a:ext cx="1976249" cy="735705"/>
            </a:xfrm>
            <a:custGeom>
              <a:avLst/>
              <a:gdLst/>
              <a:ahLst/>
              <a:cxnLst/>
              <a:rect l="l" t="t" r="r" b="b"/>
              <a:pathLst>
                <a:path w="84763" h="31555" extrusionOk="0">
                  <a:moveTo>
                    <a:pt x="3384" y="0"/>
                  </a:moveTo>
                  <a:cubicBezTo>
                    <a:pt x="1" y="8096"/>
                    <a:pt x="1730" y="17218"/>
                    <a:pt x="1730" y="17218"/>
                  </a:cubicBezTo>
                  <a:lnTo>
                    <a:pt x="83109" y="31554"/>
                  </a:lnTo>
                  <a:cubicBezTo>
                    <a:pt x="83109" y="31554"/>
                    <a:pt x="81329" y="23183"/>
                    <a:pt x="84763" y="14336"/>
                  </a:cubicBezTo>
                  <a:lnTo>
                    <a:pt x="3384" y="0"/>
                  </a:ln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7" name="Google Shape;3157;p122"/>
            <p:cNvSpPr/>
            <p:nvPr/>
          </p:nvSpPr>
          <p:spPr>
            <a:xfrm>
              <a:off x="5610059" y="2531094"/>
              <a:ext cx="763753" cy="294515"/>
            </a:xfrm>
            <a:custGeom>
              <a:avLst/>
              <a:gdLst/>
              <a:ahLst/>
              <a:cxnLst/>
              <a:rect l="l" t="t" r="r" b="b"/>
              <a:pathLst>
                <a:path w="32758" h="12632" extrusionOk="0">
                  <a:moveTo>
                    <a:pt x="32758" y="0"/>
                  </a:moveTo>
                  <a:lnTo>
                    <a:pt x="277" y="10426"/>
                  </a:lnTo>
                  <a:lnTo>
                    <a:pt x="1" y="12632"/>
                  </a:lnTo>
                  <a:lnTo>
                    <a:pt x="32482" y="1153"/>
                  </a:lnTo>
                  <a:lnTo>
                    <a:pt x="32758" y="0"/>
                  </a:ln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8" name="Google Shape;3158;p122"/>
            <p:cNvSpPr/>
            <p:nvPr/>
          </p:nvSpPr>
          <p:spPr>
            <a:xfrm>
              <a:off x="3757178" y="2281593"/>
              <a:ext cx="2633033" cy="512487"/>
            </a:xfrm>
            <a:custGeom>
              <a:avLst/>
              <a:gdLst/>
              <a:ahLst/>
              <a:cxnLst/>
              <a:rect l="l" t="t" r="r" b="b"/>
              <a:pathLst>
                <a:path w="112933" h="21981" extrusionOk="0">
                  <a:moveTo>
                    <a:pt x="44336" y="0"/>
                  </a:moveTo>
                  <a:lnTo>
                    <a:pt x="0" y="7644"/>
                  </a:lnTo>
                  <a:lnTo>
                    <a:pt x="81379" y="21980"/>
                  </a:lnTo>
                  <a:lnTo>
                    <a:pt x="112933" y="10802"/>
                  </a:lnTo>
                  <a:lnTo>
                    <a:pt x="44336" y="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9" name="Google Shape;3159;p122"/>
            <p:cNvSpPr/>
            <p:nvPr/>
          </p:nvSpPr>
          <p:spPr>
            <a:xfrm>
              <a:off x="4150425" y="2337676"/>
              <a:ext cx="1885088" cy="342451"/>
            </a:xfrm>
            <a:custGeom>
              <a:avLst/>
              <a:gdLst/>
              <a:ahLst/>
              <a:cxnLst/>
              <a:rect l="l" t="t" r="r" b="b"/>
              <a:pathLst>
                <a:path w="80853" h="14688" extrusionOk="0">
                  <a:moveTo>
                    <a:pt x="27820" y="0"/>
                  </a:moveTo>
                  <a:lnTo>
                    <a:pt x="0" y="4963"/>
                  </a:lnTo>
                  <a:lnTo>
                    <a:pt x="60527" y="14687"/>
                  </a:lnTo>
                  <a:lnTo>
                    <a:pt x="80853" y="8697"/>
                  </a:lnTo>
                  <a:lnTo>
                    <a:pt x="27820" y="0"/>
                  </a:ln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0" name="Google Shape;3160;p122"/>
            <p:cNvSpPr/>
            <p:nvPr/>
          </p:nvSpPr>
          <p:spPr>
            <a:xfrm>
              <a:off x="5791797" y="2089329"/>
              <a:ext cx="152527" cy="274091"/>
            </a:xfrm>
            <a:custGeom>
              <a:avLst/>
              <a:gdLst/>
              <a:ahLst/>
              <a:cxnLst/>
              <a:rect l="l" t="t" r="r" b="b"/>
              <a:pathLst>
                <a:path w="6542" h="11756" extrusionOk="0">
                  <a:moveTo>
                    <a:pt x="602" y="1"/>
                  </a:moveTo>
                  <a:lnTo>
                    <a:pt x="0" y="11154"/>
                  </a:lnTo>
                  <a:lnTo>
                    <a:pt x="4888" y="11755"/>
                  </a:lnTo>
                  <a:cubicBezTo>
                    <a:pt x="4888" y="11755"/>
                    <a:pt x="6542" y="5590"/>
                    <a:pt x="4888"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1" name="Google Shape;3161;p122"/>
            <p:cNvSpPr/>
            <p:nvPr/>
          </p:nvSpPr>
          <p:spPr>
            <a:xfrm>
              <a:off x="3648485" y="2329492"/>
              <a:ext cx="122147" cy="57285"/>
            </a:xfrm>
            <a:custGeom>
              <a:avLst/>
              <a:gdLst/>
              <a:ahLst/>
              <a:cxnLst/>
              <a:rect l="l" t="t" r="r" b="b"/>
              <a:pathLst>
                <a:path w="5239" h="2457" extrusionOk="0">
                  <a:moveTo>
                    <a:pt x="5238" y="1"/>
                  </a:moveTo>
                  <a:lnTo>
                    <a:pt x="0" y="1254"/>
                  </a:lnTo>
                  <a:lnTo>
                    <a:pt x="226" y="2457"/>
                  </a:lnTo>
                  <a:lnTo>
                    <a:pt x="5238" y="1855"/>
                  </a:lnTo>
                  <a:lnTo>
                    <a:pt x="5238" y="1"/>
                  </a:lnTo>
                  <a:close/>
                </a:path>
              </a:pathLst>
            </a:custGeom>
            <a:solidFill>
              <a:srgbClr val="F89E6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2" name="Google Shape;3162;p122"/>
            <p:cNvSpPr/>
            <p:nvPr/>
          </p:nvSpPr>
          <p:spPr>
            <a:xfrm>
              <a:off x="3653731" y="2176992"/>
              <a:ext cx="2252066" cy="408479"/>
            </a:xfrm>
            <a:custGeom>
              <a:avLst/>
              <a:gdLst/>
              <a:ahLst/>
              <a:cxnLst/>
              <a:rect l="l" t="t" r="r" b="b"/>
              <a:pathLst>
                <a:path w="96593" h="17520" extrusionOk="0">
                  <a:moveTo>
                    <a:pt x="34161" y="0"/>
                  </a:moveTo>
                  <a:lnTo>
                    <a:pt x="1" y="8998"/>
                  </a:lnTo>
                  <a:lnTo>
                    <a:pt x="58547" y="17519"/>
                  </a:lnTo>
                  <a:lnTo>
                    <a:pt x="96593" y="7995"/>
                  </a:lnTo>
                  <a:lnTo>
                    <a:pt x="34161"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3" name="Google Shape;3163;p122"/>
            <p:cNvSpPr/>
            <p:nvPr/>
          </p:nvSpPr>
          <p:spPr>
            <a:xfrm>
              <a:off x="3704580" y="2092849"/>
              <a:ext cx="2188369" cy="458723"/>
            </a:xfrm>
            <a:custGeom>
              <a:avLst/>
              <a:gdLst/>
              <a:ahLst/>
              <a:cxnLst/>
              <a:rect l="l" t="t" r="r" b="b"/>
              <a:pathLst>
                <a:path w="93861" h="19675" extrusionOk="0">
                  <a:moveTo>
                    <a:pt x="91605" y="0"/>
                  </a:moveTo>
                  <a:lnTo>
                    <a:pt x="0" y="602"/>
                  </a:lnTo>
                  <a:cubicBezTo>
                    <a:pt x="2431" y="3709"/>
                    <a:pt x="852" y="12356"/>
                    <a:pt x="852" y="12356"/>
                  </a:cubicBezTo>
                  <a:lnTo>
                    <a:pt x="55765" y="19674"/>
                  </a:lnTo>
                  <a:lnTo>
                    <a:pt x="92031" y="11028"/>
                  </a:lnTo>
                  <a:cubicBezTo>
                    <a:pt x="93860" y="7118"/>
                    <a:pt x="91605" y="0"/>
                    <a:pt x="91605"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4" name="Google Shape;3164;p122"/>
            <p:cNvSpPr/>
            <p:nvPr/>
          </p:nvSpPr>
          <p:spPr>
            <a:xfrm>
              <a:off x="5004696" y="2106861"/>
              <a:ext cx="878882" cy="444710"/>
            </a:xfrm>
            <a:custGeom>
              <a:avLst/>
              <a:gdLst/>
              <a:ahLst/>
              <a:cxnLst/>
              <a:rect l="l" t="t" r="r" b="b"/>
              <a:pathLst>
                <a:path w="37696" h="19074" extrusionOk="0">
                  <a:moveTo>
                    <a:pt x="36292" y="1"/>
                  </a:moveTo>
                  <a:lnTo>
                    <a:pt x="602" y="8773"/>
                  </a:lnTo>
                  <a:cubicBezTo>
                    <a:pt x="602" y="8773"/>
                    <a:pt x="928" y="14011"/>
                    <a:pt x="1" y="19073"/>
                  </a:cubicBezTo>
                  <a:lnTo>
                    <a:pt x="36267" y="10427"/>
                  </a:lnTo>
                  <a:cubicBezTo>
                    <a:pt x="37695" y="6467"/>
                    <a:pt x="36292" y="1"/>
                    <a:pt x="36292"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5" name="Google Shape;3165;p122"/>
            <p:cNvSpPr/>
            <p:nvPr/>
          </p:nvSpPr>
          <p:spPr>
            <a:xfrm>
              <a:off x="3791637" y="2330565"/>
              <a:ext cx="1636177" cy="174839"/>
            </a:xfrm>
            <a:custGeom>
              <a:avLst/>
              <a:gdLst/>
              <a:ahLst/>
              <a:cxnLst/>
              <a:rect l="l" t="t" r="r" b="b"/>
              <a:pathLst>
                <a:path w="70177" h="7499" extrusionOk="0">
                  <a:moveTo>
                    <a:pt x="212" y="1"/>
                  </a:moveTo>
                  <a:cubicBezTo>
                    <a:pt x="106" y="1"/>
                    <a:pt x="23" y="90"/>
                    <a:pt x="1" y="180"/>
                  </a:cubicBezTo>
                  <a:cubicBezTo>
                    <a:pt x="1" y="305"/>
                    <a:pt x="76" y="406"/>
                    <a:pt x="176" y="431"/>
                  </a:cubicBezTo>
                  <a:lnTo>
                    <a:pt x="52332" y="7473"/>
                  </a:lnTo>
                  <a:lnTo>
                    <a:pt x="52357" y="7498"/>
                  </a:lnTo>
                  <a:lnTo>
                    <a:pt x="52407" y="7473"/>
                  </a:lnTo>
                  <a:lnTo>
                    <a:pt x="70001" y="3438"/>
                  </a:lnTo>
                  <a:cubicBezTo>
                    <a:pt x="70126" y="3413"/>
                    <a:pt x="70176" y="3313"/>
                    <a:pt x="70151" y="3188"/>
                  </a:cubicBezTo>
                  <a:cubicBezTo>
                    <a:pt x="70130" y="3101"/>
                    <a:pt x="70051" y="3032"/>
                    <a:pt x="69949" y="3032"/>
                  </a:cubicBezTo>
                  <a:cubicBezTo>
                    <a:pt x="69933" y="3032"/>
                    <a:pt x="69917" y="3034"/>
                    <a:pt x="69901" y="3037"/>
                  </a:cubicBezTo>
                  <a:lnTo>
                    <a:pt x="52357" y="7072"/>
                  </a:lnTo>
                  <a:lnTo>
                    <a:pt x="251" y="5"/>
                  </a:lnTo>
                  <a:cubicBezTo>
                    <a:pt x="238" y="2"/>
                    <a:pt x="225" y="1"/>
                    <a:pt x="212"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6" name="Google Shape;3166;p122"/>
            <p:cNvSpPr/>
            <p:nvPr/>
          </p:nvSpPr>
          <p:spPr>
            <a:xfrm>
              <a:off x="3916673" y="2284495"/>
              <a:ext cx="1726756" cy="156047"/>
            </a:xfrm>
            <a:custGeom>
              <a:avLst/>
              <a:gdLst/>
              <a:ahLst/>
              <a:cxnLst/>
              <a:rect l="l" t="t" r="r" b="b"/>
              <a:pathLst>
                <a:path w="74062" h="6693" extrusionOk="0">
                  <a:moveTo>
                    <a:pt x="252" y="1"/>
                  </a:moveTo>
                  <a:cubicBezTo>
                    <a:pt x="126" y="1"/>
                    <a:pt x="26" y="76"/>
                    <a:pt x="26" y="201"/>
                  </a:cubicBezTo>
                  <a:cubicBezTo>
                    <a:pt x="1" y="301"/>
                    <a:pt x="76" y="402"/>
                    <a:pt x="201" y="427"/>
                  </a:cubicBezTo>
                  <a:lnTo>
                    <a:pt x="47219" y="6692"/>
                  </a:lnTo>
                  <a:lnTo>
                    <a:pt x="47269" y="6692"/>
                  </a:lnTo>
                  <a:lnTo>
                    <a:pt x="73886" y="1354"/>
                  </a:lnTo>
                  <a:cubicBezTo>
                    <a:pt x="73986" y="1329"/>
                    <a:pt x="74062" y="1229"/>
                    <a:pt x="74036" y="1103"/>
                  </a:cubicBezTo>
                  <a:cubicBezTo>
                    <a:pt x="74036" y="1016"/>
                    <a:pt x="73942" y="948"/>
                    <a:pt x="73851" y="948"/>
                  </a:cubicBezTo>
                  <a:cubicBezTo>
                    <a:pt x="73838" y="948"/>
                    <a:pt x="73824" y="950"/>
                    <a:pt x="73811" y="953"/>
                  </a:cubicBezTo>
                  <a:lnTo>
                    <a:pt x="47219" y="6291"/>
                  </a:lnTo>
                  <a:lnTo>
                    <a:pt x="252" y="1"/>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7" name="Google Shape;3167;p122"/>
            <p:cNvSpPr/>
            <p:nvPr/>
          </p:nvSpPr>
          <p:spPr>
            <a:xfrm>
              <a:off x="3813250" y="2180372"/>
              <a:ext cx="1992034" cy="195893"/>
            </a:xfrm>
            <a:custGeom>
              <a:avLst/>
              <a:gdLst/>
              <a:ahLst/>
              <a:cxnLst/>
              <a:rect l="l" t="t" r="r" b="b"/>
              <a:pathLst>
                <a:path w="85440" h="8402" extrusionOk="0">
                  <a:moveTo>
                    <a:pt x="85212" y="1"/>
                  </a:moveTo>
                  <a:cubicBezTo>
                    <a:pt x="85197" y="1"/>
                    <a:pt x="85181" y="2"/>
                    <a:pt x="85164" y="6"/>
                  </a:cubicBezTo>
                  <a:lnTo>
                    <a:pt x="51756" y="7976"/>
                  </a:lnTo>
                  <a:lnTo>
                    <a:pt x="251" y="1183"/>
                  </a:lnTo>
                  <a:cubicBezTo>
                    <a:pt x="126" y="1183"/>
                    <a:pt x="26" y="1259"/>
                    <a:pt x="26" y="1359"/>
                  </a:cubicBezTo>
                  <a:cubicBezTo>
                    <a:pt x="1" y="1484"/>
                    <a:pt x="76" y="1584"/>
                    <a:pt x="201" y="1610"/>
                  </a:cubicBezTo>
                  <a:lnTo>
                    <a:pt x="51730" y="8402"/>
                  </a:lnTo>
                  <a:lnTo>
                    <a:pt x="51806" y="8402"/>
                  </a:lnTo>
                  <a:lnTo>
                    <a:pt x="85264" y="407"/>
                  </a:lnTo>
                  <a:cubicBezTo>
                    <a:pt x="85365" y="381"/>
                    <a:pt x="85440" y="281"/>
                    <a:pt x="85415" y="156"/>
                  </a:cubicBezTo>
                  <a:cubicBezTo>
                    <a:pt x="85393" y="69"/>
                    <a:pt x="85315" y="1"/>
                    <a:pt x="85212"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8" name="Google Shape;3168;p122"/>
            <p:cNvSpPr/>
            <p:nvPr/>
          </p:nvSpPr>
          <p:spPr>
            <a:xfrm>
              <a:off x="3653731" y="2090494"/>
              <a:ext cx="2238053" cy="244877"/>
            </a:xfrm>
            <a:custGeom>
              <a:avLst/>
              <a:gdLst/>
              <a:ahLst/>
              <a:cxnLst/>
              <a:rect l="l" t="t" r="r" b="b"/>
              <a:pathLst>
                <a:path w="95992" h="10503" extrusionOk="0">
                  <a:moveTo>
                    <a:pt x="95365" y="1"/>
                  </a:moveTo>
                  <a:lnTo>
                    <a:pt x="1" y="978"/>
                  </a:lnTo>
                  <a:lnTo>
                    <a:pt x="251" y="2031"/>
                  </a:lnTo>
                  <a:lnTo>
                    <a:pt x="58572" y="10502"/>
                  </a:lnTo>
                  <a:lnTo>
                    <a:pt x="95991" y="1379"/>
                  </a:lnTo>
                  <a:lnTo>
                    <a:pt x="95365" y="1"/>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9" name="Google Shape;3169;p122"/>
            <p:cNvSpPr/>
            <p:nvPr/>
          </p:nvSpPr>
          <p:spPr>
            <a:xfrm>
              <a:off x="3653731" y="1902928"/>
              <a:ext cx="2252066" cy="408479"/>
            </a:xfrm>
            <a:custGeom>
              <a:avLst/>
              <a:gdLst/>
              <a:ahLst/>
              <a:cxnLst/>
              <a:rect l="l" t="t" r="r" b="b"/>
              <a:pathLst>
                <a:path w="96593" h="17520" extrusionOk="0">
                  <a:moveTo>
                    <a:pt x="34161" y="1"/>
                  </a:moveTo>
                  <a:lnTo>
                    <a:pt x="1" y="9023"/>
                  </a:lnTo>
                  <a:lnTo>
                    <a:pt x="58547" y="17520"/>
                  </a:lnTo>
                  <a:lnTo>
                    <a:pt x="96593" y="7996"/>
                  </a:lnTo>
                  <a:lnTo>
                    <a:pt x="34161" y="1"/>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0" name="Google Shape;3170;p122"/>
            <p:cNvSpPr/>
            <p:nvPr/>
          </p:nvSpPr>
          <p:spPr>
            <a:xfrm>
              <a:off x="4000839" y="1950840"/>
              <a:ext cx="837358" cy="209812"/>
            </a:xfrm>
            <a:custGeom>
              <a:avLst/>
              <a:gdLst/>
              <a:ahLst/>
              <a:cxnLst/>
              <a:rect l="l" t="t" r="r" b="b"/>
              <a:pathLst>
                <a:path w="35915" h="8999" extrusionOk="0">
                  <a:moveTo>
                    <a:pt x="19875" y="1"/>
                  </a:moveTo>
                  <a:lnTo>
                    <a:pt x="0" y="6392"/>
                  </a:lnTo>
                  <a:lnTo>
                    <a:pt x="17694" y="8998"/>
                  </a:lnTo>
                  <a:lnTo>
                    <a:pt x="35915" y="2006"/>
                  </a:lnTo>
                  <a:lnTo>
                    <a:pt x="19875"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1" name="Google Shape;3171;p122"/>
            <p:cNvSpPr/>
            <p:nvPr/>
          </p:nvSpPr>
          <p:spPr>
            <a:xfrm>
              <a:off x="3834885" y="1916381"/>
              <a:ext cx="619992" cy="188199"/>
            </a:xfrm>
            <a:custGeom>
              <a:avLst/>
              <a:gdLst/>
              <a:ahLst/>
              <a:cxnLst/>
              <a:rect l="l" t="t" r="r" b="b"/>
              <a:pathLst>
                <a:path w="26592" h="8072" extrusionOk="0">
                  <a:moveTo>
                    <a:pt x="26393" y="0"/>
                  </a:moveTo>
                  <a:cubicBezTo>
                    <a:pt x="26330" y="0"/>
                    <a:pt x="26274" y="34"/>
                    <a:pt x="26241" y="100"/>
                  </a:cubicBezTo>
                  <a:lnTo>
                    <a:pt x="25" y="7795"/>
                  </a:lnTo>
                  <a:cubicBezTo>
                    <a:pt x="0" y="7895"/>
                    <a:pt x="25" y="7995"/>
                    <a:pt x="100" y="8045"/>
                  </a:cubicBezTo>
                  <a:cubicBezTo>
                    <a:pt x="136" y="8063"/>
                    <a:pt x="171" y="8071"/>
                    <a:pt x="205" y="8071"/>
                  </a:cubicBezTo>
                  <a:cubicBezTo>
                    <a:pt x="265" y="8071"/>
                    <a:pt x="319" y="8044"/>
                    <a:pt x="351" y="7995"/>
                  </a:cubicBezTo>
                  <a:lnTo>
                    <a:pt x="26542" y="276"/>
                  </a:lnTo>
                  <a:lnTo>
                    <a:pt x="26567" y="226"/>
                  </a:lnTo>
                  <a:cubicBezTo>
                    <a:pt x="26592" y="151"/>
                    <a:pt x="26542" y="75"/>
                    <a:pt x="26492" y="25"/>
                  </a:cubicBezTo>
                  <a:cubicBezTo>
                    <a:pt x="26458" y="9"/>
                    <a:pt x="26425" y="0"/>
                    <a:pt x="26393"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2" name="Google Shape;3172;p122"/>
            <p:cNvSpPr/>
            <p:nvPr/>
          </p:nvSpPr>
          <p:spPr>
            <a:xfrm>
              <a:off x="3834885" y="1916381"/>
              <a:ext cx="1925423" cy="366978"/>
            </a:xfrm>
            <a:custGeom>
              <a:avLst/>
              <a:gdLst/>
              <a:ahLst/>
              <a:cxnLst/>
              <a:rect l="l" t="t" r="r" b="b"/>
              <a:pathLst>
                <a:path w="82583" h="15740" extrusionOk="0">
                  <a:moveTo>
                    <a:pt x="26416" y="0"/>
                  </a:moveTo>
                  <a:cubicBezTo>
                    <a:pt x="26316" y="0"/>
                    <a:pt x="26216" y="50"/>
                    <a:pt x="26216" y="151"/>
                  </a:cubicBezTo>
                  <a:cubicBezTo>
                    <a:pt x="26191" y="251"/>
                    <a:pt x="26266" y="351"/>
                    <a:pt x="26366" y="376"/>
                  </a:cubicBezTo>
                  <a:lnTo>
                    <a:pt x="80903" y="7669"/>
                  </a:lnTo>
                  <a:lnTo>
                    <a:pt x="49349" y="15339"/>
                  </a:lnTo>
                  <a:lnTo>
                    <a:pt x="226" y="7719"/>
                  </a:lnTo>
                  <a:cubicBezTo>
                    <a:pt x="213" y="7716"/>
                    <a:pt x="199" y="7715"/>
                    <a:pt x="186" y="7715"/>
                  </a:cubicBezTo>
                  <a:cubicBezTo>
                    <a:pt x="101" y="7715"/>
                    <a:pt x="25" y="7783"/>
                    <a:pt x="25" y="7870"/>
                  </a:cubicBezTo>
                  <a:cubicBezTo>
                    <a:pt x="0" y="7970"/>
                    <a:pt x="75" y="8070"/>
                    <a:pt x="176" y="8070"/>
                  </a:cubicBezTo>
                  <a:lnTo>
                    <a:pt x="49449" y="15740"/>
                  </a:lnTo>
                  <a:cubicBezTo>
                    <a:pt x="49449" y="15740"/>
                    <a:pt x="49449" y="15740"/>
                    <a:pt x="49450" y="15740"/>
                  </a:cubicBezTo>
                  <a:cubicBezTo>
                    <a:pt x="49628" y="15740"/>
                    <a:pt x="82557" y="7770"/>
                    <a:pt x="82557" y="7770"/>
                  </a:cubicBezTo>
                  <a:lnTo>
                    <a:pt x="82582" y="7719"/>
                  </a:lnTo>
                  <a:lnTo>
                    <a:pt x="82557" y="7594"/>
                  </a:lnTo>
                  <a:cubicBezTo>
                    <a:pt x="82532" y="7544"/>
                    <a:pt x="82482" y="7519"/>
                    <a:pt x="82432" y="7494"/>
                  </a:cubicBezTo>
                  <a:lnTo>
                    <a:pt x="26416"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3" name="Google Shape;3173;p122"/>
            <p:cNvSpPr/>
            <p:nvPr/>
          </p:nvSpPr>
          <p:spPr>
            <a:xfrm>
              <a:off x="3016240" y="1753925"/>
              <a:ext cx="885877" cy="428926"/>
            </a:xfrm>
            <a:custGeom>
              <a:avLst/>
              <a:gdLst/>
              <a:ahLst/>
              <a:cxnLst/>
              <a:rect l="l" t="t" r="r" b="b"/>
              <a:pathLst>
                <a:path w="37996" h="18397" extrusionOk="0">
                  <a:moveTo>
                    <a:pt x="29123" y="1"/>
                  </a:moveTo>
                  <a:lnTo>
                    <a:pt x="0" y="18397"/>
                  </a:lnTo>
                  <a:cubicBezTo>
                    <a:pt x="4511" y="18397"/>
                    <a:pt x="8923" y="17169"/>
                    <a:pt x="13158" y="15590"/>
                  </a:cubicBezTo>
                  <a:cubicBezTo>
                    <a:pt x="14862" y="14938"/>
                    <a:pt x="16517" y="14161"/>
                    <a:pt x="18221" y="13484"/>
                  </a:cubicBezTo>
                  <a:cubicBezTo>
                    <a:pt x="20101" y="12733"/>
                    <a:pt x="22005" y="12106"/>
                    <a:pt x="23910" y="11454"/>
                  </a:cubicBezTo>
                  <a:cubicBezTo>
                    <a:pt x="28472" y="9901"/>
                    <a:pt x="33434" y="8196"/>
                    <a:pt x="37995" y="6642"/>
                  </a:cubicBezTo>
                  <a:lnTo>
                    <a:pt x="29123" y="1"/>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4" name="Google Shape;3174;p122"/>
            <p:cNvSpPr/>
            <p:nvPr/>
          </p:nvSpPr>
          <p:spPr>
            <a:xfrm>
              <a:off x="2790671" y="1627723"/>
              <a:ext cx="381014" cy="993965"/>
            </a:xfrm>
            <a:custGeom>
              <a:avLst/>
              <a:gdLst/>
              <a:ahLst/>
              <a:cxnLst/>
              <a:rect l="l" t="t" r="r" b="b"/>
              <a:pathLst>
                <a:path w="16342" h="42632" extrusionOk="0">
                  <a:moveTo>
                    <a:pt x="16166" y="0"/>
                  </a:moveTo>
                  <a:cubicBezTo>
                    <a:pt x="7921" y="14486"/>
                    <a:pt x="9775" y="9950"/>
                    <a:pt x="3084" y="25213"/>
                  </a:cubicBezTo>
                  <a:lnTo>
                    <a:pt x="1" y="42632"/>
                  </a:lnTo>
                  <a:cubicBezTo>
                    <a:pt x="5239" y="34963"/>
                    <a:pt x="10678" y="27444"/>
                    <a:pt x="16342" y="20075"/>
                  </a:cubicBezTo>
                  <a:lnTo>
                    <a:pt x="16342" y="176"/>
                  </a:lnTo>
                  <a:lnTo>
                    <a:pt x="16166" y="0"/>
                  </a:ln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5" name="Google Shape;3175;p122"/>
            <p:cNvSpPr/>
            <p:nvPr/>
          </p:nvSpPr>
          <p:spPr>
            <a:xfrm>
              <a:off x="2815804" y="1591492"/>
              <a:ext cx="351217" cy="563897"/>
            </a:xfrm>
            <a:custGeom>
              <a:avLst/>
              <a:gdLst/>
              <a:ahLst/>
              <a:cxnLst/>
              <a:rect l="l" t="t" r="r" b="b"/>
              <a:pathLst>
                <a:path w="15064" h="24186" extrusionOk="0">
                  <a:moveTo>
                    <a:pt x="10402" y="0"/>
                  </a:moveTo>
                  <a:cubicBezTo>
                    <a:pt x="6818" y="7494"/>
                    <a:pt x="3334" y="15263"/>
                    <a:pt x="1" y="22883"/>
                  </a:cubicBezTo>
                  <a:cubicBezTo>
                    <a:pt x="652" y="23108"/>
                    <a:pt x="2908" y="24086"/>
                    <a:pt x="3434" y="24186"/>
                  </a:cubicBezTo>
                  <a:cubicBezTo>
                    <a:pt x="3585" y="23985"/>
                    <a:pt x="11329" y="8923"/>
                    <a:pt x="15063" y="1529"/>
                  </a:cubicBezTo>
                  <a:cubicBezTo>
                    <a:pt x="13710" y="777"/>
                    <a:pt x="10402" y="0"/>
                    <a:pt x="10402"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6" name="Google Shape;3176;p122"/>
            <p:cNvSpPr/>
            <p:nvPr/>
          </p:nvSpPr>
          <p:spPr>
            <a:xfrm>
              <a:off x="2953710" y="1614270"/>
              <a:ext cx="437110" cy="561588"/>
            </a:xfrm>
            <a:custGeom>
              <a:avLst/>
              <a:gdLst/>
              <a:ahLst/>
              <a:cxnLst/>
              <a:rect l="l" t="t" r="r" b="b"/>
              <a:pathLst>
                <a:path w="18748" h="24087" extrusionOk="0">
                  <a:moveTo>
                    <a:pt x="18697" y="1"/>
                  </a:moveTo>
                  <a:cubicBezTo>
                    <a:pt x="12582" y="7620"/>
                    <a:pt x="5815" y="15740"/>
                    <a:pt x="0" y="23610"/>
                  </a:cubicBezTo>
                  <a:lnTo>
                    <a:pt x="3334" y="24086"/>
                  </a:lnTo>
                  <a:cubicBezTo>
                    <a:pt x="3334" y="24086"/>
                    <a:pt x="13434" y="17495"/>
                    <a:pt x="18722" y="14261"/>
                  </a:cubicBezTo>
                  <a:cubicBezTo>
                    <a:pt x="18747" y="9976"/>
                    <a:pt x="18697" y="4286"/>
                    <a:pt x="18697"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7" name="Google Shape;3177;p122"/>
            <p:cNvSpPr/>
            <p:nvPr/>
          </p:nvSpPr>
          <p:spPr>
            <a:xfrm>
              <a:off x="2921583" y="1608442"/>
              <a:ext cx="468072" cy="564479"/>
            </a:xfrm>
            <a:custGeom>
              <a:avLst/>
              <a:gdLst/>
              <a:ahLst/>
              <a:cxnLst/>
              <a:rect l="l" t="t" r="r" b="b"/>
              <a:pathLst>
                <a:path w="20076" h="24211" extrusionOk="0">
                  <a:moveTo>
                    <a:pt x="18998" y="0"/>
                  </a:moveTo>
                  <a:lnTo>
                    <a:pt x="0" y="23659"/>
                  </a:lnTo>
                  <a:lnTo>
                    <a:pt x="1128" y="24211"/>
                  </a:lnTo>
                  <a:lnTo>
                    <a:pt x="20075" y="251"/>
                  </a:lnTo>
                  <a:lnTo>
                    <a:pt x="18998" y="0"/>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8" name="Google Shape;3178;p122"/>
            <p:cNvSpPr/>
            <p:nvPr/>
          </p:nvSpPr>
          <p:spPr>
            <a:xfrm>
              <a:off x="3117332" y="1881922"/>
              <a:ext cx="808727" cy="1511092"/>
            </a:xfrm>
            <a:custGeom>
              <a:avLst/>
              <a:gdLst/>
              <a:ahLst/>
              <a:cxnLst/>
              <a:rect l="l" t="t" r="r" b="b"/>
              <a:pathLst>
                <a:path w="34687" h="64812" extrusionOk="0">
                  <a:moveTo>
                    <a:pt x="34208" y="0"/>
                  </a:moveTo>
                  <a:cubicBezTo>
                    <a:pt x="34159" y="0"/>
                    <a:pt x="34109" y="8"/>
                    <a:pt x="34060" y="25"/>
                  </a:cubicBezTo>
                  <a:lnTo>
                    <a:pt x="1028" y="11804"/>
                  </a:lnTo>
                  <a:lnTo>
                    <a:pt x="0" y="64060"/>
                  </a:lnTo>
                  <a:lnTo>
                    <a:pt x="1178" y="64812"/>
                  </a:lnTo>
                  <a:lnTo>
                    <a:pt x="34060" y="52506"/>
                  </a:lnTo>
                  <a:cubicBezTo>
                    <a:pt x="34436" y="52356"/>
                    <a:pt x="34687" y="52005"/>
                    <a:pt x="34687" y="51604"/>
                  </a:cubicBezTo>
                  <a:lnTo>
                    <a:pt x="34687" y="476"/>
                  </a:lnTo>
                  <a:cubicBezTo>
                    <a:pt x="34687" y="203"/>
                    <a:pt x="34459" y="0"/>
                    <a:pt x="34208"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9" name="Google Shape;3179;p122"/>
            <p:cNvSpPr/>
            <p:nvPr/>
          </p:nvSpPr>
          <p:spPr>
            <a:xfrm>
              <a:off x="3244117" y="2073568"/>
              <a:ext cx="596048" cy="388591"/>
            </a:xfrm>
            <a:custGeom>
              <a:avLst/>
              <a:gdLst/>
              <a:ahLst/>
              <a:cxnLst/>
              <a:rect l="l" t="t" r="r" b="b"/>
              <a:pathLst>
                <a:path w="25565" h="16667" extrusionOk="0">
                  <a:moveTo>
                    <a:pt x="25565" y="0"/>
                  </a:moveTo>
                  <a:lnTo>
                    <a:pt x="1" y="8697"/>
                  </a:lnTo>
                  <a:lnTo>
                    <a:pt x="1" y="16667"/>
                  </a:lnTo>
                  <a:lnTo>
                    <a:pt x="25565" y="7744"/>
                  </a:lnTo>
                  <a:lnTo>
                    <a:pt x="25565" y="0"/>
                  </a:ln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0" name="Google Shape;3180;p122"/>
            <p:cNvSpPr/>
            <p:nvPr/>
          </p:nvSpPr>
          <p:spPr>
            <a:xfrm>
              <a:off x="3244117" y="2303194"/>
              <a:ext cx="596048" cy="244877"/>
            </a:xfrm>
            <a:custGeom>
              <a:avLst/>
              <a:gdLst/>
              <a:ahLst/>
              <a:cxnLst/>
              <a:rect l="l" t="t" r="r" b="b"/>
              <a:pathLst>
                <a:path w="25565" h="10503" extrusionOk="0">
                  <a:moveTo>
                    <a:pt x="25565" y="1"/>
                  </a:moveTo>
                  <a:lnTo>
                    <a:pt x="1" y="8698"/>
                  </a:lnTo>
                  <a:lnTo>
                    <a:pt x="1" y="10502"/>
                  </a:lnTo>
                  <a:lnTo>
                    <a:pt x="25565" y="1605"/>
                  </a:lnTo>
                  <a:lnTo>
                    <a:pt x="25565" y="1"/>
                  </a:ln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1" name="Google Shape;3181;p122"/>
            <p:cNvSpPr/>
            <p:nvPr/>
          </p:nvSpPr>
          <p:spPr>
            <a:xfrm>
              <a:off x="3829616" y="2993422"/>
              <a:ext cx="74235" cy="113847"/>
            </a:xfrm>
            <a:custGeom>
              <a:avLst/>
              <a:gdLst/>
              <a:ahLst/>
              <a:cxnLst/>
              <a:rect l="l" t="t" r="r" b="b"/>
              <a:pathLst>
                <a:path w="3184" h="4883" extrusionOk="0">
                  <a:moveTo>
                    <a:pt x="2987" y="0"/>
                  </a:moveTo>
                  <a:cubicBezTo>
                    <a:pt x="2962" y="0"/>
                    <a:pt x="2935" y="7"/>
                    <a:pt x="2908" y="20"/>
                  </a:cubicBezTo>
                  <a:cubicBezTo>
                    <a:pt x="577" y="872"/>
                    <a:pt x="1" y="3078"/>
                    <a:pt x="201" y="4732"/>
                  </a:cubicBezTo>
                  <a:cubicBezTo>
                    <a:pt x="226" y="4807"/>
                    <a:pt x="301" y="4882"/>
                    <a:pt x="402" y="4882"/>
                  </a:cubicBezTo>
                  <a:lnTo>
                    <a:pt x="427" y="4882"/>
                  </a:lnTo>
                  <a:cubicBezTo>
                    <a:pt x="527" y="4857"/>
                    <a:pt x="577" y="4782"/>
                    <a:pt x="577" y="4682"/>
                  </a:cubicBezTo>
                  <a:cubicBezTo>
                    <a:pt x="377" y="3103"/>
                    <a:pt x="928" y="1123"/>
                    <a:pt x="3033" y="346"/>
                  </a:cubicBezTo>
                  <a:cubicBezTo>
                    <a:pt x="3133" y="321"/>
                    <a:pt x="3184" y="220"/>
                    <a:pt x="3133" y="120"/>
                  </a:cubicBezTo>
                  <a:cubicBezTo>
                    <a:pt x="3115" y="47"/>
                    <a:pt x="3056" y="0"/>
                    <a:pt x="2987" y="0"/>
                  </a:cubicBezTo>
                  <a:close/>
                </a:path>
              </a:pathLst>
            </a:custGeom>
            <a:solidFill>
              <a:srgbClr val="CE2D3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2" name="Google Shape;3182;p122"/>
            <p:cNvSpPr/>
            <p:nvPr/>
          </p:nvSpPr>
          <p:spPr>
            <a:xfrm>
              <a:off x="3214904" y="2024234"/>
              <a:ext cx="119233" cy="1012337"/>
            </a:xfrm>
            <a:custGeom>
              <a:avLst/>
              <a:gdLst/>
              <a:ahLst/>
              <a:cxnLst/>
              <a:rect l="l" t="t" r="r" b="b"/>
              <a:pathLst>
                <a:path w="5114" h="43420" extrusionOk="0">
                  <a:moveTo>
                    <a:pt x="1911" y="0"/>
                  </a:moveTo>
                  <a:cubicBezTo>
                    <a:pt x="1876" y="0"/>
                    <a:pt x="1841" y="18"/>
                    <a:pt x="1805" y="36"/>
                  </a:cubicBezTo>
                  <a:lnTo>
                    <a:pt x="101" y="1063"/>
                  </a:lnTo>
                  <a:cubicBezTo>
                    <a:pt x="1" y="1139"/>
                    <a:pt x="1" y="1314"/>
                    <a:pt x="126" y="1364"/>
                  </a:cubicBezTo>
                  <a:cubicBezTo>
                    <a:pt x="1103" y="1690"/>
                    <a:pt x="2306" y="2843"/>
                    <a:pt x="2557" y="4497"/>
                  </a:cubicBezTo>
                  <a:cubicBezTo>
                    <a:pt x="2958" y="7229"/>
                    <a:pt x="2808" y="43420"/>
                    <a:pt x="2808" y="43420"/>
                  </a:cubicBezTo>
                  <a:lnTo>
                    <a:pt x="3685" y="41740"/>
                  </a:lnTo>
                  <a:lnTo>
                    <a:pt x="4712" y="42743"/>
                  </a:lnTo>
                  <a:lnTo>
                    <a:pt x="4788" y="5875"/>
                  </a:lnTo>
                  <a:cubicBezTo>
                    <a:pt x="4788" y="5875"/>
                    <a:pt x="5113" y="1339"/>
                    <a:pt x="1955" y="11"/>
                  </a:cubicBezTo>
                  <a:cubicBezTo>
                    <a:pt x="1941" y="3"/>
                    <a:pt x="1926" y="0"/>
                    <a:pt x="1911"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3" name="Google Shape;3183;p122"/>
            <p:cNvSpPr/>
            <p:nvPr/>
          </p:nvSpPr>
          <p:spPr>
            <a:xfrm>
              <a:off x="2792443" y="1577107"/>
              <a:ext cx="268822" cy="547903"/>
            </a:xfrm>
            <a:custGeom>
              <a:avLst/>
              <a:gdLst/>
              <a:ahLst/>
              <a:cxnLst/>
              <a:rect l="l" t="t" r="r" b="b"/>
              <a:pathLst>
                <a:path w="11530" h="23500" extrusionOk="0">
                  <a:moveTo>
                    <a:pt x="10681" y="0"/>
                  </a:moveTo>
                  <a:cubicBezTo>
                    <a:pt x="10558" y="0"/>
                    <a:pt x="10436" y="72"/>
                    <a:pt x="10376" y="191"/>
                  </a:cubicBezTo>
                  <a:lnTo>
                    <a:pt x="0" y="22547"/>
                  </a:lnTo>
                  <a:lnTo>
                    <a:pt x="1003" y="23500"/>
                  </a:lnTo>
                  <a:lnTo>
                    <a:pt x="11454" y="617"/>
                  </a:lnTo>
                  <a:cubicBezTo>
                    <a:pt x="11529" y="417"/>
                    <a:pt x="11429" y="216"/>
                    <a:pt x="11228" y="141"/>
                  </a:cubicBezTo>
                  <a:cubicBezTo>
                    <a:pt x="11103" y="91"/>
                    <a:pt x="10928" y="41"/>
                    <a:pt x="10777" y="16"/>
                  </a:cubicBezTo>
                  <a:cubicBezTo>
                    <a:pt x="10746" y="5"/>
                    <a:pt x="10713" y="0"/>
                    <a:pt x="10681"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4" name="Google Shape;3184;p122"/>
            <p:cNvSpPr/>
            <p:nvPr/>
          </p:nvSpPr>
          <p:spPr>
            <a:xfrm>
              <a:off x="2792443" y="2102781"/>
              <a:ext cx="352383" cy="1296314"/>
            </a:xfrm>
            <a:custGeom>
              <a:avLst/>
              <a:gdLst/>
              <a:ahLst/>
              <a:cxnLst/>
              <a:rect l="l" t="t" r="r" b="b"/>
              <a:pathLst>
                <a:path w="15114" h="55600" extrusionOk="0">
                  <a:moveTo>
                    <a:pt x="0" y="0"/>
                  </a:moveTo>
                  <a:lnTo>
                    <a:pt x="0" y="50427"/>
                  </a:lnTo>
                  <a:cubicBezTo>
                    <a:pt x="0" y="53810"/>
                    <a:pt x="4261" y="55113"/>
                    <a:pt x="6567" y="55314"/>
                  </a:cubicBezTo>
                  <a:cubicBezTo>
                    <a:pt x="8206" y="55473"/>
                    <a:pt x="9947" y="55599"/>
                    <a:pt x="11623" y="55599"/>
                  </a:cubicBezTo>
                  <a:cubicBezTo>
                    <a:pt x="12841" y="55599"/>
                    <a:pt x="14026" y="55533"/>
                    <a:pt x="15113" y="55364"/>
                  </a:cubicBezTo>
                  <a:lnTo>
                    <a:pt x="15113" y="2281"/>
                  </a:lnTo>
                  <a:cubicBezTo>
                    <a:pt x="13550" y="2660"/>
                    <a:pt x="11819" y="2840"/>
                    <a:pt x="10131" y="2840"/>
                  </a:cubicBezTo>
                  <a:cubicBezTo>
                    <a:pt x="9139" y="2840"/>
                    <a:pt x="8162" y="2777"/>
                    <a:pt x="7243" y="2657"/>
                  </a:cubicBezTo>
                  <a:cubicBezTo>
                    <a:pt x="4537" y="2306"/>
                    <a:pt x="1855" y="1454"/>
                    <a:pt x="0"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5" name="Google Shape;3185;p122"/>
            <p:cNvSpPr/>
            <p:nvPr/>
          </p:nvSpPr>
          <p:spPr>
            <a:xfrm>
              <a:off x="3152374" y="3107827"/>
              <a:ext cx="2942166" cy="556296"/>
            </a:xfrm>
            <a:custGeom>
              <a:avLst/>
              <a:gdLst/>
              <a:ahLst/>
              <a:cxnLst/>
              <a:rect l="l" t="t" r="r" b="b"/>
              <a:pathLst>
                <a:path w="126192" h="23860" extrusionOk="0">
                  <a:moveTo>
                    <a:pt x="19926" y="0"/>
                  </a:moveTo>
                  <a:lnTo>
                    <a:pt x="1" y="23860"/>
                  </a:lnTo>
                  <a:lnTo>
                    <a:pt x="1" y="23860"/>
                  </a:lnTo>
                  <a:lnTo>
                    <a:pt x="59124" y="17770"/>
                  </a:lnTo>
                  <a:lnTo>
                    <a:pt x="59124" y="17770"/>
                  </a:lnTo>
                  <a:cubicBezTo>
                    <a:pt x="59124" y="17770"/>
                    <a:pt x="59057" y="21542"/>
                    <a:pt x="62471" y="21542"/>
                  </a:cubicBezTo>
                  <a:cubicBezTo>
                    <a:pt x="62664" y="21542"/>
                    <a:pt x="62868" y="21530"/>
                    <a:pt x="63084" y="21504"/>
                  </a:cubicBezTo>
                  <a:cubicBezTo>
                    <a:pt x="67119" y="21053"/>
                    <a:pt x="67044" y="17770"/>
                    <a:pt x="67044" y="17770"/>
                  </a:cubicBezTo>
                  <a:lnTo>
                    <a:pt x="67044" y="17770"/>
                  </a:lnTo>
                  <a:lnTo>
                    <a:pt x="126192" y="23860"/>
                  </a:lnTo>
                  <a:lnTo>
                    <a:pt x="114412" y="0"/>
                  </a:ln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6" name="Google Shape;3186;p122"/>
            <p:cNvSpPr/>
            <p:nvPr/>
          </p:nvSpPr>
          <p:spPr>
            <a:xfrm>
              <a:off x="3227167" y="3179217"/>
              <a:ext cx="1396009" cy="234246"/>
            </a:xfrm>
            <a:custGeom>
              <a:avLst/>
              <a:gdLst/>
              <a:ahLst/>
              <a:cxnLst/>
              <a:rect l="l" t="t" r="r" b="b"/>
              <a:pathLst>
                <a:path w="59876" h="10047" extrusionOk="0">
                  <a:moveTo>
                    <a:pt x="30427" y="1"/>
                  </a:moveTo>
                  <a:cubicBezTo>
                    <a:pt x="16518" y="1"/>
                    <a:pt x="4136" y="3906"/>
                    <a:pt x="4136" y="3906"/>
                  </a:cubicBezTo>
                  <a:lnTo>
                    <a:pt x="1" y="8868"/>
                  </a:lnTo>
                  <a:cubicBezTo>
                    <a:pt x="11249" y="5952"/>
                    <a:pt x="21246" y="4943"/>
                    <a:pt x="29695" y="4943"/>
                  </a:cubicBezTo>
                  <a:cubicBezTo>
                    <a:pt x="48696" y="4943"/>
                    <a:pt x="59876" y="10046"/>
                    <a:pt x="59876" y="10046"/>
                  </a:cubicBezTo>
                  <a:cubicBezTo>
                    <a:pt x="52306" y="2228"/>
                    <a:pt x="40931" y="1"/>
                    <a:pt x="30427"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7" name="Google Shape;3187;p122"/>
            <p:cNvSpPr/>
            <p:nvPr/>
          </p:nvSpPr>
          <p:spPr>
            <a:xfrm>
              <a:off x="3157060" y="3358646"/>
              <a:ext cx="1622141" cy="192698"/>
            </a:xfrm>
            <a:custGeom>
              <a:avLst/>
              <a:gdLst/>
              <a:ahLst/>
              <a:cxnLst/>
              <a:rect l="l" t="t" r="r" b="b"/>
              <a:pathLst>
                <a:path w="69575" h="8265" extrusionOk="0">
                  <a:moveTo>
                    <a:pt x="35201" y="1"/>
                  </a:moveTo>
                  <a:cubicBezTo>
                    <a:pt x="19306" y="1"/>
                    <a:pt x="3008" y="3779"/>
                    <a:pt x="3008" y="3779"/>
                  </a:cubicBezTo>
                  <a:lnTo>
                    <a:pt x="0" y="7739"/>
                  </a:lnTo>
                  <a:lnTo>
                    <a:pt x="3835" y="8265"/>
                  </a:lnTo>
                  <a:cubicBezTo>
                    <a:pt x="3835" y="8265"/>
                    <a:pt x="69575" y="6736"/>
                    <a:pt x="51254" y="1774"/>
                  </a:cubicBezTo>
                  <a:cubicBezTo>
                    <a:pt x="46454" y="478"/>
                    <a:pt x="40853" y="1"/>
                    <a:pt x="35201"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8" name="Google Shape;3188;p122"/>
            <p:cNvSpPr/>
            <p:nvPr/>
          </p:nvSpPr>
          <p:spPr>
            <a:xfrm>
              <a:off x="4623129" y="3179217"/>
              <a:ext cx="1396592" cy="234246"/>
            </a:xfrm>
            <a:custGeom>
              <a:avLst/>
              <a:gdLst/>
              <a:ahLst/>
              <a:cxnLst/>
              <a:rect l="l" t="t" r="r" b="b"/>
              <a:pathLst>
                <a:path w="59901" h="10047" extrusionOk="0">
                  <a:moveTo>
                    <a:pt x="29460" y="1"/>
                  </a:moveTo>
                  <a:cubicBezTo>
                    <a:pt x="18958" y="1"/>
                    <a:pt x="7582" y="2228"/>
                    <a:pt x="1" y="10046"/>
                  </a:cubicBezTo>
                  <a:cubicBezTo>
                    <a:pt x="1" y="10046"/>
                    <a:pt x="11192" y="4943"/>
                    <a:pt x="30201" y="4943"/>
                  </a:cubicBezTo>
                  <a:cubicBezTo>
                    <a:pt x="38654" y="4943"/>
                    <a:pt x="48653" y="5952"/>
                    <a:pt x="59901" y="8868"/>
                  </a:cubicBezTo>
                  <a:lnTo>
                    <a:pt x="55741" y="3906"/>
                  </a:lnTo>
                  <a:cubicBezTo>
                    <a:pt x="55741" y="3906"/>
                    <a:pt x="43367" y="1"/>
                    <a:pt x="29460"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9" name="Google Shape;3189;p122"/>
            <p:cNvSpPr/>
            <p:nvPr/>
          </p:nvSpPr>
          <p:spPr>
            <a:xfrm>
              <a:off x="4467714" y="3358646"/>
              <a:ext cx="1622141" cy="192698"/>
            </a:xfrm>
            <a:custGeom>
              <a:avLst/>
              <a:gdLst/>
              <a:ahLst/>
              <a:cxnLst/>
              <a:rect l="l" t="t" r="r" b="b"/>
              <a:pathLst>
                <a:path w="69575" h="8265" extrusionOk="0">
                  <a:moveTo>
                    <a:pt x="34353" y="1"/>
                  </a:moveTo>
                  <a:cubicBezTo>
                    <a:pt x="28698" y="1"/>
                    <a:pt x="23095" y="478"/>
                    <a:pt x="18296" y="1774"/>
                  </a:cubicBezTo>
                  <a:cubicBezTo>
                    <a:pt x="0" y="6736"/>
                    <a:pt x="65715" y="8265"/>
                    <a:pt x="65715" y="8265"/>
                  </a:cubicBezTo>
                  <a:lnTo>
                    <a:pt x="69574" y="7739"/>
                  </a:lnTo>
                  <a:lnTo>
                    <a:pt x="66567" y="3779"/>
                  </a:lnTo>
                  <a:cubicBezTo>
                    <a:pt x="66567" y="3779"/>
                    <a:pt x="50255" y="1"/>
                    <a:pt x="34353"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0" name="Google Shape;3190;p122"/>
            <p:cNvSpPr/>
            <p:nvPr/>
          </p:nvSpPr>
          <p:spPr>
            <a:xfrm>
              <a:off x="4623129" y="3270097"/>
              <a:ext cx="1480736" cy="353712"/>
            </a:xfrm>
            <a:custGeom>
              <a:avLst/>
              <a:gdLst/>
              <a:ahLst/>
              <a:cxnLst/>
              <a:rect l="l" t="t" r="r" b="b"/>
              <a:pathLst>
                <a:path w="63510" h="15171" extrusionOk="0">
                  <a:moveTo>
                    <a:pt x="26082" y="0"/>
                  </a:moveTo>
                  <a:cubicBezTo>
                    <a:pt x="16651" y="0"/>
                    <a:pt x="7066" y="1500"/>
                    <a:pt x="1" y="6148"/>
                  </a:cubicBezTo>
                  <a:lnTo>
                    <a:pt x="3760" y="9732"/>
                  </a:lnTo>
                  <a:lnTo>
                    <a:pt x="63510" y="15171"/>
                  </a:lnTo>
                  <a:cubicBezTo>
                    <a:pt x="63510" y="15171"/>
                    <a:pt x="63485" y="13642"/>
                    <a:pt x="62908" y="11537"/>
                  </a:cubicBezTo>
                  <a:cubicBezTo>
                    <a:pt x="49099" y="7602"/>
                    <a:pt x="21981" y="4970"/>
                    <a:pt x="21981" y="4970"/>
                  </a:cubicBezTo>
                  <a:cubicBezTo>
                    <a:pt x="23079" y="4933"/>
                    <a:pt x="24179" y="4916"/>
                    <a:pt x="25279" y="4916"/>
                  </a:cubicBezTo>
                  <a:cubicBezTo>
                    <a:pt x="40634" y="4916"/>
                    <a:pt x="55927" y="8320"/>
                    <a:pt x="62382" y="9958"/>
                  </a:cubicBezTo>
                  <a:cubicBezTo>
                    <a:pt x="61931" y="8729"/>
                    <a:pt x="60803" y="6248"/>
                    <a:pt x="59901" y="4970"/>
                  </a:cubicBezTo>
                  <a:cubicBezTo>
                    <a:pt x="59901" y="4970"/>
                    <a:pt x="43248" y="0"/>
                    <a:pt x="26082"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1" name="Google Shape;3191;p122"/>
            <p:cNvSpPr/>
            <p:nvPr/>
          </p:nvSpPr>
          <p:spPr>
            <a:xfrm>
              <a:off x="4623129" y="3163456"/>
              <a:ext cx="1356863" cy="250007"/>
            </a:xfrm>
            <a:custGeom>
              <a:avLst/>
              <a:gdLst/>
              <a:ahLst/>
              <a:cxnLst/>
              <a:rect l="l" t="t" r="r" b="b"/>
              <a:pathLst>
                <a:path w="58197" h="10723" extrusionOk="0">
                  <a:moveTo>
                    <a:pt x="29555" y="0"/>
                  </a:moveTo>
                  <a:cubicBezTo>
                    <a:pt x="6488" y="0"/>
                    <a:pt x="1" y="10722"/>
                    <a:pt x="1" y="10722"/>
                  </a:cubicBezTo>
                  <a:cubicBezTo>
                    <a:pt x="7578" y="3774"/>
                    <a:pt x="18161" y="1662"/>
                    <a:pt x="28228" y="1662"/>
                  </a:cubicBezTo>
                  <a:cubicBezTo>
                    <a:pt x="43833" y="1662"/>
                    <a:pt x="58197" y="6737"/>
                    <a:pt x="58197" y="6737"/>
                  </a:cubicBezTo>
                  <a:lnTo>
                    <a:pt x="58197" y="4281"/>
                  </a:lnTo>
                  <a:cubicBezTo>
                    <a:pt x="46599" y="1170"/>
                    <a:pt x="37172" y="0"/>
                    <a:pt x="29555"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2" name="Google Shape;3192;p122"/>
            <p:cNvSpPr/>
            <p:nvPr/>
          </p:nvSpPr>
          <p:spPr>
            <a:xfrm>
              <a:off x="3142442" y="3270097"/>
              <a:ext cx="1480736" cy="353712"/>
            </a:xfrm>
            <a:custGeom>
              <a:avLst/>
              <a:gdLst/>
              <a:ahLst/>
              <a:cxnLst/>
              <a:rect l="l" t="t" r="r" b="b"/>
              <a:pathLst>
                <a:path w="63510" h="15171" extrusionOk="0">
                  <a:moveTo>
                    <a:pt x="37436" y="0"/>
                  </a:moveTo>
                  <a:cubicBezTo>
                    <a:pt x="20277" y="0"/>
                    <a:pt x="3635" y="4970"/>
                    <a:pt x="3635" y="4970"/>
                  </a:cubicBezTo>
                  <a:cubicBezTo>
                    <a:pt x="2708" y="6248"/>
                    <a:pt x="1605" y="8729"/>
                    <a:pt x="1129" y="9958"/>
                  </a:cubicBezTo>
                  <a:cubicBezTo>
                    <a:pt x="7583" y="8320"/>
                    <a:pt x="22877" y="4916"/>
                    <a:pt x="38231" y="4916"/>
                  </a:cubicBezTo>
                  <a:cubicBezTo>
                    <a:pt x="39332" y="4916"/>
                    <a:pt x="40432" y="4933"/>
                    <a:pt x="41530" y="4970"/>
                  </a:cubicBezTo>
                  <a:cubicBezTo>
                    <a:pt x="41530" y="4970"/>
                    <a:pt x="14412" y="7602"/>
                    <a:pt x="627" y="11537"/>
                  </a:cubicBezTo>
                  <a:cubicBezTo>
                    <a:pt x="51" y="13642"/>
                    <a:pt x="1" y="15171"/>
                    <a:pt x="1" y="15171"/>
                  </a:cubicBezTo>
                  <a:lnTo>
                    <a:pt x="59776" y="9732"/>
                  </a:lnTo>
                  <a:lnTo>
                    <a:pt x="63510" y="6148"/>
                  </a:lnTo>
                  <a:cubicBezTo>
                    <a:pt x="56445" y="1500"/>
                    <a:pt x="46862" y="0"/>
                    <a:pt x="37436"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3" name="Google Shape;3193;p122"/>
            <p:cNvSpPr/>
            <p:nvPr/>
          </p:nvSpPr>
          <p:spPr>
            <a:xfrm>
              <a:off x="3266336" y="3163456"/>
              <a:ext cx="1356840" cy="250007"/>
            </a:xfrm>
            <a:custGeom>
              <a:avLst/>
              <a:gdLst/>
              <a:ahLst/>
              <a:cxnLst/>
              <a:rect l="l" t="t" r="r" b="b"/>
              <a:pathLst>
                <a:path w="58196" h="10723" extrusionOk="0">
                  <a:moveTo>
                    <a:pt x="28642" y="0"/>
                  </a:moveTo>
                  <a:cubicBezTo>
                    <a:pt x="21024" y="0"/>
                    <a:pt x="11598" y="1170"/>
                    <a:pt x="0" y="4281"/>
                  </a:cubicBezTo>
                  <a:lnTo>
                    <a:pt x="0" y="6737"/>
                  </a:lnTo>
                  <a:cubicBezTo>
                    <a:pt x="0" y="6737"/>
                    <a:pt x="14364" y="1662"/>
                    <a:pt x="29969" y="1662"/>
                  </a:cubicBezTo>
                  <a:cubicBezTo>
                    <a:pt x="40036" y="1662"/>
                    <a:pt x="50619" y="3774"/>
                    <a:pt x="58196" y="10722"/>
                  </a:cubicBezTo>
                  <a:cubicBezTo>
                    <a:pt x="58196" y="10722"/>
                    <a:pt x="51709" y="0"/>
                    <a:pt x="28642"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4" name="Google Shape;3194;p122"/>
            <p:cNvSpPr/>
            <p:nvPr/>
          </p:nvSpPr>
          <p:spPr>
            <a:xfrm>
              <a:off x="3266336" y="2663521"/>
              <a:ext cx="2713679" cy="749950"/>
            </a:xfrm>
            <a:custGeom>
              <a:avLst/>
              <a:gdLst/>
              <a:ahLst/>
              <a:cxnLst/>
              <a:rect l="l" t="t" r="r" b="b"/>
              <a:pathLst>
                <a:path w="116392" h="32166" extrusionOk="0">
                  <a:moveTo>
                    <a:pt x="38985" y="0"/>
                  </a:moveTo>
                  <a:cubicBezTo>
                    <a:pt x="26331" y="0"/>
                    <a:pt x="15564" y="5473"/>
                    <a:pt x="15564" y="5473"/>
                  </a:cubicBezTo>
                  <a:lnTo>
                    <a:pt x="0" y="25724"/>
                  </a:lnTo>
                  <a:lnTo>
                    <a:pt x="0" y="25724"/>
                  </a:lnTo>
                  <a:cubicBezTo>
                    <a:pt x="11598" y="22613"/>
                    <a:pt x="21024" y="21443"/>
                    <a:pt x="28642" y="21443"/>
                  </a:cubicBezTo>
                  <a:cubicBezTo>
                    <a:pt x="51709" y="21443"/>
                    <a:pt x="58196" y="32165"/>
                    <a:pt x="58196" y="32165"/>
                  </a:cubicBezTo>
                  <a:cubicBezTo>
                    <a:pt x="58196" y="32165"/>
                    <a:pt x="64683" y="21443"/>
                    <a:pt x="87750" y="21443"/>
                  </a:cubicBezTo>
                  <a:cubicBezTo>
                    <a:pt x="95367" y="21443"/>
                    <a:pt x="104794" y="22613"/>
                    <a:pt x="116392" y="25724"/>
                  </a:cubicBezTo>
                  <a:lnTo>
                    <a:pt x="116392" y="25724"/>
                  </a:lnTo>
                  <a:lnTo>
                    <a:pt x="100828" y="5473"/>
                  </a:lnTo>
                  <a:cubicBezTo>
                    <a:pt x="100828" y="5473"/>
                    <a:pt x="90060" y="0"/>
                    <a:pt x="77406" y="0"/>
                  </a:cubicBezTo>
                  <a:cubicBezTo>
                    <a:pt x="71105" y="0"/>
                    <a:pt x="64336" y="1357"/>
                    <a:pt x="58196" y="5423"/>
                  </a:cubicBezTo>
                  <a:cubicBezTo>
                    <a:pt x="52056" y="1357"/>
                    <a:pt x="45287" y="0"/>
                    <a:pt x="38985"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5" name="Google Shape;3195;p122"/>
            <p:cNvSpPr/>
            <p:nvPr/>
          </p:nvSpPr>
          <p:spPr>
            <a:xfrm>
              <a:off x="4490492" y="3413435"/>
              <a:ext cx="260056" cy="172974"/>
            </a:xfrm>
            <a:custGeom>
              <a:avLst/>
              <a:gdLst/>
              <a:ahLst/>
              <a:cxnLst/>
              <a:rect l="l" t="t" r="r" b="b"/>
              <a:pathLst>
                <a:path w="11154" h="7419" extrusionOk="0">
                  <a:moveTo>
                    <a:pt x="5690" y="0"/>
                  </a:moveTo>
                  <a:lnTo>
                    <a:pt x="1" y="5464"/>
                  </a:lnTo>
                  <a:lnTo>
                    <a:pt x="1605" y="7419"/>
                  </a:lnTo>
                  <a:lnTo>
                    <a:pt x="5690" y="3133"/>
                  </a:lnTo>
                  <a:lnTo>
                    <a:pt x="9449" y="6792"/>
                  </a:lnTo>
                  <a:lnTo>
                    <a:pt x="11154" y="5188"/>
                  </a:lnTo>
                  <a:lnTo>
                    <a:pt x="5690" y="0"/>
                  </a:ln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6" name="Google Shape;3196;p122"/>
            <p:cNvSpPr/>
            <p:nvPr/>
          </p:nvSpPr>
          <p:spPr>
            <a:xfrm>
              <a:off x="3266336" y="3309335"/>
              <a:ext cx="1269782" cy="104125"/>
            </a:xfrm>
            <a:custGeom>
              <a:avLst/>
              <a:gdLst/>
              <a:ahLst/>
              <a:cxnLst/>
              <a:rect l="l" t="t" r="r" b="b"/>
              <a:pathLst>
                <a:path w="54462" h="4466" extrusionOk="0">
                  <a:moveTo>
                    <a:pt x="32373" y="1"/>
                  </a:moveTo>
                  <a:cubicBezTo>
                    <a:pt x="30718" y="1"/>
                    <a:pt x="29040" y="44"/>
                    <a:pt x="27369" y="129"/>
                  </a:cubicBezTo>
                  <a:cubicBezTo>
                    <a:pt x="23885" y="330"/>
                    <a:pt x="20451" y="681"/>
                    <a:pt x="17218" y="1132"/>
                  </a:cubicBezTo>
                  <a:cubicBezTo>
                    <a:pt x="13985" y="1558"/>
                    <a:pt x="11003" y="2109"/>
                    <a:pt x="8446" y="2585"/>
                  </a:cubicBezTo>
                  <a:cubicBezTo>
                    <a:pt x="5915" y="3087"/>
                    <a:pt x="3785" y="3563"/>
                    <a:pt x="2306" y="3914"/>
                  </a:cubicBezTo>
                  <a:cubicBezTo>
                    <a:pt x="827" y="4265"/>
                    <a:pt x="0" y="4465"/>
                    <a:pt x="0" y="4465"/>
                  </a:cubicBezTo>
                  <a:cubicBezTo>
                    <a:pt x="0" y="4465"/>
                    <a:pt x="852" y="4290"/>
                    <a:pt x="2331" y="3989"/>
                  </a:cubicBezTo>
                  <a:cubicBezTo>
                    <a:pt x="3083" y="3864"/>
                    <a:pt x="3985" y="3688"/>
                    <a:pt x="5013" y="3488"/>
                  </a:cubicBezTo>
                  <a:cubicBezTo>
                    <a:pt x="6065" y="3287"/>
                    <a:pt x="7218" y="3062"/>
                    <a:pt x="8496" y="2836"/>
                  </a:cubicBezTo>
                  <a:cubicBezTo>
                    <a:pt x="9775" y="2610"/>
                    <a:pt x="11178" y="2385"/>
                    <a:pt x="12632" y="2159"/>
                  </a:cubicBezTo>
                  <a:cubicBezTo>
                    <a:pt x="14110" y="1934"/>
                    <a:pt x="15664" y="1733"/>
                    <a:pt x="17268" y="1508"/>
                  </a:cubicBezTo>
                  <a:cubicBezTo>
                    <a:pt x="20501" y="1107"/>
                    <a:pt x="23935" y="756"/>
                    <a:pt x="27394" y="605"/>
                  </a:cubicBezTo>
                  <a:cubicBezTo>
                    <a:pt x="29282" y="495"/>
                    <a:pt x="31185" y="438"/>
                    <a:pt x="33053" y="438"/>
                  </a:cubicBezTo>
                  <a:cubicBezTo>
                    <a:pt x="34582" y="438"/>
                    <a:pt x="36089" y="476"/>
                    <a:pt x="37544" y="555"/>
                  </a:cubicBezTo>
                  <a:cubicBezTo>
                    <a:pt x="39148" y="655"/>
                    <a:pt x="40702" y="781"/>
                    <a:pt x="42181" y="956"/>
                  </a:cubicBezTo>
                  <a:cubicBezTo>
                    <a:pt x="43659" y="1157"/>
                    <a:pt x="45038" y="1382"/>
                    <a:pt x="46316" y="1658"/>
                  </a:cubicBezTo>
                  <a:cubicBezTo>
                    <a:pt x="46943" y="1783"/>
                    <a:pt x="47544" y="1959"/>
                    <a:pt x="48121" y="2084"/>
                  </a:cubicBezTo>
                  <a:cubicBezTo>
                    <a:pt x="48672" y="2260"/>
                    <a:pt x="49223" y="2385"/>
                    <a:pt x="49725" y="2560"/>
                  </a:cubicBezTo>
                  <a:cubicBezTo>
                    <a:pt x="50727" y="2861"/>
                    <a:pt x="51604" y="3187"/>
                    <a:pt x="52306" y="3488"/>
                  </a:cubicBezTo>
                  <a:cubicBezTo>
                    <a:pt x="52632" y="3638"/>
                    <a:pt x="52958" y="3763"/>
                    <a:pt x="53233" y="3864"/>
                  </a:cubicBezTo>
                  <a:cubicBezTo>
                    <a:pt x="53484" y="3989"/>
                    <a:pt x="53710" y="4114"/>
                    <a:pt x="53885" y="4189"/>
                  </a:cubicBezTo>
                  <a:cubicBezTo>
                    <a:pt x="54261" y="4365"/>
                    <a:pt x="54462" y="4465"/>
                    <a:pt x="54462" y="4465"/>
                  </a:cubicBezTo>
                  <a:cubicBezTo>
                    <a:pt x="54462" y="4465"/>
                    <a:pt x="54261" y="4365"/>
                    <a:pt x="53910" y="4164"/>
                  </a:cubicBezTo>
                  <a:cubicBezTo>
                    <a:pt x="53735" y="4089"/>
                    <a:pt x="53509" y="3964"/>
                    <a:pt x="53259" y="3813"/>
                  </a:cubicBezTo>
                  <a:cubicBezTo>
                    <a:pt x="52983" y="3688"/>
                    <a:pt x="52682" y="3563"/>
                    <a:pt x="52331" y="3387"/>
                  </a:cubicBezTo>
                  <a:cubicBezTo>
                    <a:pt x="51629" y="3087"/>
                    <a:pt x="50777" y="2736"/>
                    <a:pt x="49775" y="2385"/>
                  </a:cubicBezTo>
                  <a:cubicBezTo>
                    <a:pt x="49274" y="2209"/>
                    <a:pt x="48747" y="2059"/>
                    <a:pt x="48171" y="1884"/>
                  </a:cubicBezTo>
                  <a:cubicBezTo>
                    <a:pt x="47594" y="1733"/>
                    <a:pt x="46993" y="1558"/>
                    <a:pt x="46366" y="1407"/>
                  </a:cubicBezTo>
                  <a:cubicBezTo>
                    <a:pt x="45088" y="1107"/>
                    <a:pt x="43710" y="856"/>
                    <a:pt x="42231" y="630"/>
                  </a:cubicBezTo>
                  <a:cubicBezTo>
                    <a:pt x="40752" y="430"/>
                    <a:pt x="39173" y="254"/>
                    <a:pt x="37569" y="154"/>
                  </a:cubicBezTo>
                  <a:cubicBezTo>
                    <a:pt x="35886" y="51"/>
                    <a:pt x="34142" y="1"/>
                    <a:pt x="32373"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7" name="Google Shape;3197;p122"/>
            <p:cNvSpPr/>
            <p:nvPr/>
          </p:nvSpPr>
          <p:spPr>
            <a:xfrm>
              <a:off x="3468496" y="3347315"/>
              <a:ext cx="790635" cy="66145"/>
            </a:xfrm>
            <a:custGeom>
              <a:avLst/>
              <a:gdLst/>
              <a:ahLst/>
              <a:cxnLst/>
              <a:rect l="l" t="t" r="r" b="b"/>
              <a:pathLst>
                <a:path w="33911" h="2837" extrusionOk="0">
                  <a:moveTo>
                    <a:pt x="24840" y="0"/>
                  </a:moveTo>
                  <a:cubicBezTo>
                    <a:pt x="24283" y="0"/>
                    <a:pt x="23713" y="15"/>
                    <a:pt x="23134" y="29"/>
                  </a:cubicBezTo>
                  <a:cubicBezTo>
                    <a:pt x="22156" y="54"/>
                    <a:pt x="21104" y="54"/>
                    <a:pt x="20051" y="129"/>
                  </a:cubicBezTo>
                  <a:cubicBezTo>
                    <a:pt x="18998" y="179"/>
                    <a:pt x="17946" y="255"/>
                    <a:pt x="16868" y="305"/>
                  </a:cubicBezTo>
                  <a:cubicBezTo>
                    <a:pt x="15815" y="355"/>
                    <a:pt x="14738" y="480"/>
                    <a:pt x="13710" y="605"/>
                  </a:cubicBezTo>
                  <a:cubicBezTo>
                    <a:pt x="12658" y="706"/>
                    <a:pt x="11630" y="806"/>
                    <a:pt x="10627" y="931"/>
                  </a:cubicBezTo>
                  <a:cubicBezTo>
                    <a:pt x="9650" y="1082"/>
                    <a:pt x="8698" y="1207"/>
                    <a:pt x="7770" y="1357"/>
                  </a:cubicBezTo>
                  <a:cubicBezTo>
                    <a:pt x="6868" y="1483"/>
                    <a:pt x="6016" y="1608"/>
                    <a:pt x="5239" y="1758"/>
                  </a:cubicBezTo>
                  <a:cubicBezTo>
                    <a:pt x="3660" y="2059"/>
                    <a:pt x="2357" y="2335"/>
                    <a:pt x="1429" y="2535"/>
                  </a:cubicBezTo>
                  <a:cubicBezTo>
                    <a:pt x="527" y="2736"/>
                    <a:pt x="1" y="2836"/>
                    <a:pt x="1" y="2836"/>
                  </a:cubicBezTo>
                  <a:cubicBezTo>
                    <a:pt x="1" y="2836"/>
                    <a:pt x="527" y="2761"/>
                    <a:pt x="1454" y="2610"/>
                  </a:cubicBezTo>
                  <a:cubicBezTo>
                    <a:pt x="2382" y="2460"/>
                    <a:pt x="3685" y="2285"/>
                    <a:pt x="5264" y="2009"/>
                  </a:cubicBezTo>
                  <a:cubicBezTo>
                    <a:pt x="6843" y="1808"/>
                    <a:pt x="8698" y="1558"/>
                    <a:pt x="10678" y="1307"/>
                  </a:cubicBezTo>
                  <a:cubicBezTo>
                    <a:pt x="11680" y="1232"/>
                    <a:pt x="12708" y="1132"/>
                    <a:pt x="13735" y="1032"/>
                  </a:cubicBezTo>
                  <a:cubicBezTo>
                    <a:pt x="14788" y="931"/>
                    <a:pt x="15840" y="806"/>
                    <a:pt x="16918" y="756"/>
                  </a:cubicBezTo>
                  <a:cubicBezTo>
                    <a:pt x="17971" y="681"/>
                    <a:pt x="19023" y="631"/>
                    <a:pt x="20076" y="555"/>
                  </a:cubicBezTo>
                  <a:cubicBezTo>
                    <a:pt x="21129" y="480"/>
                    <a:pt x="22156" y="480"/>
                    <a:pt x="23159" y="430"/>
                  </a:cubicBezTo>
                  <a:cubicBezTo>
                    <a:pt x="24161" y="405"/>
                    <a:pt x="25114" y="355"/>
                    <a:pt x="26041" y="355"/>
                  </a:cubicBezTo>
                  <a:lnTo>
                    <a:pt x="28597" y="355"/>
                  </a:lnTo>
                  <a:cubicBezTo>
                    <a:pt x="29399" y="380"/>
                    <a:pt x="30126" y="405"/>
                    <a:pt x="30778" y="430"/>
                  </a:cubicBezTo>
                  <a:cubicBezTo>
                    <a:pt x="31104" y="455"/>
                    <a:pt x="31404" y="455"/>
                    <a:pt x="31680" y="480"/>
                  </a:cubicBezTo>
                  <a:cubicBezTo>
                    <a:pt x="31981" y="505"/>
                    <a:pt x="32232" y="530"/>
                    <a:pt x="32457" y="555"/>
                  </a:cubicBezTo>
                  <a:cubicBezTo>
                    <a:pt x="33384" y="656"/>
                    <a:pt x="33911" y="706"/>
                    <a:pt x="33911" y="706"/>
                  </a:cubicBezTo>
                  <a:cubicBezTo>
                    <a:pt x="33911" y="706"/>
                    <a:pt x="33384" y="631"/>
                    <a:pt x="32482" y="480"/>
                  </a:cubicBezTo>
                  <a:cubicBezTo>
                    <a:pt x="32232" y="430"/>
                    <a:pt x="31981" y="380"/>
                    <a:pt x="31705" y="355"/>
                  </a:cubicBezTo>
                  <a:cubicBezTo>
                    <a:pt x="31430" y="330"/>
                    <a:pt x="31129" y="305"/>
                    <a:pt x="30803" y="280"/>
                  </a:cubicBezTo>
                  <a:cubicBezTo>
                    <a:pt x="30151" y="230"/>
                    <a:pt x="29425" y="154"/>
                    <a:pt x="28623" y="104"/>
                  </a:cubicBezTo>
                  <a:cubicBezTo>
                    <a:pt x="27820" y="79"/>
                    <a:pt x="26943" y="54"/>
                    <a:pt x="26041" y="29"/>
                  </a:cubicBezTo>
                  <a:cubicBezTo>
                    <a:pt x="25649" y="8"/>
                    <a:pt x="25248" y="0"/>
                    <a:pt x="24840"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8" name="Google Shape;3198;p122"/>
            <p:cNvSpPr/>
            <p:nvPr/>
          </p:nvSpPr>
          <p:spPr>
            <a:xfrm>
              <a:off x="3277433" y="3431107"/>
              <a:ext cx="1228887" cy="116738"/>
            </a:xfrm>
            <a:custGeom>
              <a:avLst/>
              <a:gdLst/>
              <a:ahLst/>
              <a:cxnLst/>
              <a:rect l="l" t="t" r="r" b="b"/>
              <a:pathLst>
                <a:path w="52708" h="5007" extrusionOk="0">
                  <a:moveTo>
                    <a:pt x="37115" y="0"/>
                  </a:moveTo>
                  <a:cubicBezTo>
                    <a:pt x="36736" y="0"/>
                    <a:pt x="36354" y="6"/>
                    <a:pt x="35965" y="19"/>
                  </a:cubicBezTo>
                  <a:cubicBezTo>
                    <a:pt x="35188" y="44"/>
                    <a:pt x="34386" y="44"/>
                    <a:pt x="33584" y="69"/>
                  </a:cubicBezTo>
                  <a:cubicBezTo>
                    <a:pt x="33183" y="94"/>
                    <a:pt x="32782" y="94"/>
                    <a:pt x="32381" y="119"/>
                  </a:cubicBezTo>
                  <a:cubicBezTo>
                    <a:pt x="31955" y="144"/>
                    <a:pt x="31554" y="169"/>
                    <a:pt x="31153" y="194"/>
                  </a:cubicBezTo>
                  <a:cubicBezTo>
                    <a:pt x="29524" y="295"/>
                    <a:pt x="27845" y="370"/>
                    <a:pt x="26191" y="545"/>
                  </a:cubicBezTo>
                  <a:cubicBezTo>
                    <a:pt x="25364" y="620"/>
                    <a:pt x="24537" y="696"/>
                    <a:pt x="23710" y="771"/>
                  </a:cubicBezTo>
                  <a:cubicBezTo>
                    <a:pt x="22883" y="846"/>
                    <a:pt x="22081" y="971"/>
                    <a:pt x="21254" y="1072"/>
                  </a:cubicBezTo>
                  <a:cubicBezTo>
                    <a:pt x="19624" y="1272"/>
                    <a:pt x="18045" y="1473"/>
                    <a:pt x="16492" y="1723"/>
                  </a:cubicBezTo>
                  <a:cubicBezTo>
                    <a:pt x="14963" y="1974"/>
                    <a:pt x="13459" y="2199"/>
                    <a:pt x="12055" y="2450"/>
                  </a:cubicBezTo>
                  <a:cubicBezTo>
                    <a:pt x="10652" y="2701"/>
                    <a:pt x="9324" y="2976"/>
                    <a:pt x="8096" y="3202"/>
                  </a:cubicBezTo>
                  <a:cubicBezTo>
                    <a:pt x="7494" y="3327"/>
                    <a:pt x="6893" y="3428"/>
                    <a:pt x="6341" y="3553"/>
                  </a:cubicBezTo>
                  <a:cubicBezTo>
                    <a:pt x="5790" y="3678"/>
                    <a:pt x="5263" y="3778"/>
                    <a:pt x="4762" y="3904"/>
                  </a:cubicBezTo>
                  <a:cubicBezTo>
                    <a:pt x="3785" y="4129"/>
                    <a:pt x="2933" y="4330"/>
                    <a:pt x="2206" y="4480"/>
                  </a:cubicBezTo>
                  <a:cubicBezTo>
                    <a:pt x="802" y="4806"/>
                    <a:pt x="0" y="5006"/>
                    <a:pt x="0" y="5006"/>
                  </a:cubicBezTo>
                  <a:cubicBezTo>
                    <a:pt x="0" y="5006"/>
                    <a:pt x="802" y="4856"/>
                    <a:pt x="2231" y="4580"/>
                  </a:cubicBezTo>
                  <a:cubicBezTo>
                    <a:pt x="2958" y="4430"/>
                    <a:pt x="3810" y="4255"/>
                    <a:pt x="4812" y="4079"/>
                  </a:cubicBezTo>
                  <a:cubicBezTo>
                    <a:pt x="5314" y="3979"/>
                    <a:pt x="5840" y="3879"/>
                    <a:pt x="6391" y="3753"/>
                  </a:cubicBezTo>
                  <a:cubicBezTo>
                    <a:pt x="6943" y="3653"/>
                    <a:pt x="7544" y="3553"/>
                    <a:pt x="8146" y="3453"/>
                  </a:cubicBezTo>
                  <a:cubicBezTo>
                    <a:pt x="9374" y="3252"/>
                    <a:pt x="10702" y="3027"/>
                    <a:pt x="12106" y="2776"/>
                  </a:cubicBezTo>
                  <a:cubicBezTo>
                    <a:pt x="13534" y="2550"/>
                    <a:pt x="15013" y="2350"/>
                    <a:pt x="16567" y="2124"/>
                  </a:cubicBezTo>
                  <a:cubicBezTo>
                    <a:pt x="18096" y="1874"/>
                    <a:pt x="19700" y="1698"/>
                    <a:pt x="21304" y="1498"/>
                  </a:cubicBezTo>
                  <a:cubicBezTo>
                    <a:pt x="22131" y="1397"/>
                    <a:pt x="22933" y="1297"/>
                    <a:pt x="23760" y="1222"/>
                  </a:cubicBezTo>
                  <a:cubicBezTo>
                    <a:pt x="24587" y="1147"/>
                    <a:pt x="25414" y="1072"/>
                    <a:pt x="26241" y="996"/>
                  </a:cubicBezTo>
                  <a:cubicBezTo>
                    <a:pt x="27895" y="821"/>
                    <a:pt x="29549" y="721"/>
                    <a:pt x="31178" y="620"/>
                  </a:cubicBezTo>
                  <a:cubicBezTo>
                    <a:pt x="31579" y="595"/>
                    <a:pt x="31980" y="570"/>
                    <a:pt x="32381" y="545"/>
                  </a:cubicBezTo>
                  <a:cubicBezTo>
                    <a:pt x="32807" y="520"/>
                    <a:pt x="33208" y="495"/>
                    <a:pt x="33609" y="495"/>
                  </a:cubicBezTo>
                  <a:cubicBezTo>
                    <a:pt x="34386" y="470"/>
                    <a:pt x="35188" y="445"/>
                    <a:pt x="35965" y="420"/>
                  </a:cubicBezTo>
                  <a:cubicBezTo>
                    <a:pt x="36742" y="395"/>
                    <a:pt x="37494" y="395"/>
                    <a:pt x="38246" y="395"/>
                  </a:cubicBezTo>
                  <a:cubicBezTo>
                    <a:pt x="38747" y="395"/>
                    <a:pt x="39237" y="373"/>
                    <a:pt x="39724" y="373"/>
                  </a:cubicBezTo>
                  <a:cubicBezTo>
                    <a:pt x="39967" y="373"/>
                    <a:pt x="40209" y="378"/>
                    <a:pt x="40452" y="395"/>
                  </a:cubicBezTo>
                  <a:cubicBezTo>
                    <a:pt x="41153" y="395"/>
                    <a:pt x="41855" y="420"/>
                    <a:pt x="42532" y="420"/>
                  </a:cubicBezTo>
                  <a:cubicBezTo>
                    <a:pt x="43183" y="445"/>
                    <a:pt x="43835" y="495"/>
                    <a:pt x="44462" y="520"/>
                  </a:cubicBezTo>
                  <a:cubicBezTo>
                    <a:pt x="45088" y="545"/>
                    <a:pt x="45690" y="570"/>
                    <a:pt x="46241" y="620"/>
                  </a:cubicBezTo>
                  <a:cubicBezTo>
                    <a:pt x="46818" y="671"/>
                    <a:pt x="47344" y="721"/>
                    <a:pt x="47845" y="771"/>
                  </a:cubicBezTo>
                  <a:cubicBezTo>
                    <a:pt x="48848" y="871"/>
                    <a:pt x="49725" y="971"/>
                    <a:pt x="50452" y="1072"/>
                  </a:cubicBezTo>
                  <a:cubicBezTo>
                    <a:pt x="51178" y="1172"/>
                    <a:pt x="51730" y="1272"/>
                    <a:pt x="52106" y="1347"/>
                  </a:cubicBezTo>
                  <a:cubicBezTo>
                    <a:pt x="52507" y="1422"/>
                    <a:pt x="52707" y="1473"/>
                    <a:pt x="52707" y="1473"/>
                  </a:cubicBezTo>
                  <a:cubicBezTo>
                    <a:pt x="52707" y="1473"/>
                    <a:pt x="52507" y="1422"/>
                    <a:pt x="52131" y="1322"/>
                  </a:cubicBezTo>
                  <a:cubicBezTo>
                    <a:pt x="51730" y="1247"/>
                    <a:pt x="51178" y="1097"/>
                    <a:pt x="50477" y="996"/>
                  </a:cubicBezTo>
                  <a:cubicBezTo>
                    <a:pt x="49750" y="846"/>
                    <a:pt x="48873" y="721"/>
                    <a:pt x="47870" y="595"/>
                  </a:cubicBezTo>
                  <a:cubicBezTo>
                    <a:pt x="46868" y="470"/>
                    <a:pt x="45715" y="320"/>
                    <a:pt x="44487" y="270"/>
                  </a:cubicBezTo>
                  <a:cubicBezTo>
                    <a:pt x="43860" y="219"/>
                    <a:pt x="43209" y="169"/>
                    <a:pt x="42532" y="119"/>
                  </a:cubicBezTo>
                  <a:cubicBezTo>
                    <a:pt x="41855" y="94"/>
                    <a:pt x="41178" y="69"/>
                    <a:pt x="40452" y="44"/>
                  </a:cubicBezTo>
                  <a:cubicBezTo>
                    <a:pt x="39750" y="19"/>
                    <a:pt x="38998" y="19"/>
                    <a:pt x="38246" y="19"/>
                  </a:cubicBezTo>
                  <a:cubicBezTo>
                    <a:pt x="37870" y="6"/>
                    <a:pt x="37494" y="0"/>
                    <a:pt x="37115"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9" name="Google Shape;3199;p122"/>
            <p:cNvSpPr/>
            <p:nvPr/>
          </p:nvSpPr>
          <p:spPr>
            <a:xfrm>
              <a:off x="3412984" y="3478343"/>
              <a:ext cx="894643" cy="87035"/>
            </a:xfrm>
            <a:custGeom>
              <a:avLst/>
              <a:gdLst/>
              <a:ahLst/>
              <a:cxnLst/>
              <a:rect l="l" t="t" r="r" b="b"/>
              <a:pathLst>
                <a:path w="38372" h="3733" extrusionOk="0">
                  <a:moveTo>
                    <a:pt x="38237" y="134"/>
                  </a:moveTo>
                  <a:cubicBezTo>
                    <a:pt x="38326" y="143"/>
                    <a:pt x="38372" y="148"/>
                    <a:pt x="38372" y="148"/>
                  </a:cubicBezTo>
                  <a:cubicBezTo>
                    <a:pt x="38372" y="148"/>
                    <a:pt x="38326" y="141"/>
                    <a:pt x="38237" y="134"/>
                  </a:cubicBezTo>
                  <a:close/>
                  <a:moveTo>
                    <a:pt x="33209" y="1"/>
                  </a:moveTo>
                  <a:cubicBezTo>
                    <a:pt x="32925" y="1"/>
                    <a:pt x="32633" y="6"/>
                    <a:pt x="32332" y="23"/>
                  </a:cubicBezTo>
                  <a:cubicBezTo>
                    <a:pt x="31430" y="48"/>
                    <a:pt x="30452" y="73"/>
                    <a:pt x="29425" y="98"/>
                  </a:cubicBezTo>
                  <a:cubicBezTo>
                    <a:pt x="28372" y="148"/>
                    <a:pt x="27294" y="224"/>
                    <a:pt x="26166" y="299"/>
                  </a:cubicBezTo>
                  <a:cubicBezTo>
                    <a:pt x="25039" y="374"/>
                    <a:pt x="23861" y="424"/>
                    <a:pt x="22683" y="549"/>
                  </a:cubicBezTo>
                  <a:cubicBezTo>
                    <a:pt x="21505" y="650"/>
                    <a:pt x="20302" y="775"/>
                    <a:pt x="19099" y="875"/>
                  </a:cubicBezTo>
                  <a:cubicBezTo>
                    <a:pt x="17896" y="1001"/>
                    <a:pt x="16693" y="1126"/>
                    <a:pt x="15515" y="1301"/>
                  </a:cubicBezTo>
                  <a:cubicBezTo>
                    <a:pt x="14337" y="1452"/>
                    <a:pt x="13184" y="1602"/>
                    <a:pt x="12056" y="1752"/>
                  </a:cubicBezTo>
                  <a:cubicBezTo>
                    <a:pt x="10928" y="1903"/>
                    <a:pt x="9851" y="2053"/>
                    <a:pt x="8823" y="2204"/>
                  </a:cubicBezTo>
                  <a:cubicBezTo>
                    <a:pt x="7795" y="2379"/>
                    <a:pt x="6843" y="2529"/>
                    <a:pt x="5941" y="2680"/>
                  </a:cubicBezTo>
                  <a:cubicBezTo>
                    <a:pt x="4161" y="3006"/>
                    <a:pt x="2683" y="3256"/>
                    <a:pt x="1630" y="3432"/>
                  </a:cubicBezTo>
                  <a:cubicBezTo>
                    <a:pt x="602" y="3632"/>
                    <a:pt x="1" y="3732"/>
                    <a:pt x="1" y="3732"/>
                  </a:cubicBezTo>
                  <a:cubicBezTo>
                    <a:pt x="1" y="3732"/>
                    <a:pt x="602" y="3657"/>
                    <a:pt x="1655" y="3532"/>
                  </a:cubicBezTo>
                  <a:cubicBezTo>
                    <a:pt x="2708" y="3381"/>
                    <a:pt x="4186" y="3181"/>
                    <a:pt x="5991" y="2955"/>
                  </a:cubicBezTo>
                  <a:cubicBezTo>
                    <a:pt x="6868" y="2805"/>
                    <a:pt x="7845" y="2680"/>
                    <a:pt x="8873" y="2529"/>
                  </a:cubicBezTo>
                  <a:cubicBezTo>
                    <a:pt x="9901" y="2404"/>
                    <a:pt x="10978" y="2279"/>
                    <a:pt x="12106" y="2153"/>
                  </a:cubicBezTo>
                  <a:cubicBezTo>
                    <a:pt x="13234" y="2003"/>
                    <a:pt x="14387" y="1878"/>
                    <a:pt x="15565" y="1727"/>
                  </a:cubicBezTo>
                  <a:cubicBezTo>
                    <a:pt x="16743" y="1552"/>
                    <a:pt x="17946" y="1452"/>
                    <a:pt x="19149" y="1351"/>
                  </a:cubicBezTo>
                  <a:cubicBezTo>
                    <a:pt x="20327" y="1226"/>
                    <a:pt x="21530" y="1101"/>
                    <a:pt x="22708" y="975"/>
                  </a:cubicBezTo>
                  <a:cubicBezTo>
                    <a:pt x="23886" y="850"/>
                    <a:pt x="25064" y="775"/>
                    <a:pt x="26191" y="700"/>
                  </a:cubicBezTo>
                  <a:cubicBezTo>
                    <a:pt x="27319" y="625"/>
                    <a:pt x="28397" y="499"/>
                    <a:pt x="29425" y="449"/>
                  </a:cubicBezTo>
                  <a:cubicBezTo>
                    <a:pt x="30477" y="374"/>
                    <a:pt x="31455" y="324"/>
                    <a:pt x="32357" y="274"/>
                  </a:cubicBezTo>
                  <a:cubicBezTo>
                    <a:pt x="33259" y="224"/>
                    <a:pt x="34086" y="224"/>
                    <a:pt x="34813" y="173"/>
                  </a:cubicBezTo>
                  <a:cubicBezTo>
                    <a:pt x="35540" y="148"/>
                    <a:pt x="36192" y="148"/>
                    <a:pt x="36718" y="148"/>
                  </a:cubicBezTo>
                  <a:cubicBezTo>
                    <a:pt x="37244" y="123"/>
                    <a:pt x="37645" y="123"/>
                    <a:pt x="37946" y="123"/>
                  </a:cubicBezTo>
                  <a:cubicBezTo>
                    <a:pt x="38068" y="123"/>
                    <a:pt x="38166" y="128"/>
                    <a:pt x="38237" y="134"/>
                  </a:cubicBezTo>
                  <a:lnTo>
                    <a:pt x="38237" y="134"/>
                  </a:lnTo>
                  <a:cubicBezTo>
                    <a:pt x="38005" y="111"/>
                    <a:pt x="37479" y="66"/>
                    <a:pt x="36718" y="48"/>
                  </a:cubicBezTo>
                  <a:cubicBezTo>
                    <a:pt x="36192" y="23"/>
                    <a:pt x="35540" y="23"/>
                    <a:pt x="34813" y="23"/>
                  </a:cubicBezTo>
                  <a:cubicBezTo>
                    <a:pt x="34312" y="23"/>
                    <a:pt x="33777" y="1"/>
                    <a:pt x="33209"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0" name="Google Shape;3200;p122"/>
            <p:cNvSpPr/>
            <p:nvPr/>
          </p:nvSpPr>
          <p:spPr>
            <a:xfrm>
              <a:off x="4710792" y="3309335"/>
              <a:ext cx="1269199" cy="104125"/>
            </a:xfrm>
            <a:custGeom>
              <a:avLst/>
              <a:gdLst/>
              <a:ahLst/>
              <a:cxnLst/>
              <a:rect l="l" t="t" r="r" b="b"/>
              <a:pathLst>
                <a:path w="54437" h="4466" extrusionOk="0">
                  <a:moveTo>
                    <a:pt x="22079" y="1"/>
                  </a:moveTo>
                  <a:cubicBezTo>
                    <a:pt x="20313" y="1"/>
                    <a:pt x="18576" y="51"/>
                    <a:pt x="16893" y="154"/>
                  </a:cubicBezTo>
                  <a:cubicBezTo>
                    <a:pt x="15264" y="254"/>
                    <a:pt x="13685" y="430"/>
                    <a:pt x="12206" y="630"/>
                  </a:cubicBezTo>
                  <a:cubicBezTo>
                    <a:pt x="10752" y="856"/>
                    <a:pt x="9349" y="1107"/>
                    <a:pt x="8071" y="1407"/>
                  </a:cubicBezTo>
                  <a:cubicBezTo>
                    <a:pt x="7444" y="1558"/>
                    <a:pt x="6842" y="1733"/>
                    <a:pt x="6266" y="1884"/>
                  </a:cubicBezTo>
                  <a:cubicBezTo>
                    <a:pt x="5715" y="2059"/>
                    <a:pt x="5163" y="2209"/>
                    <a:pt x="4662" y="2385"/>
                  </a:cubicBezTo>
                  <a:cubicBezTo>
                    <a:pt x="3659" y="2736"/>
                    <a:pt x="2807" y="3087"/>
                    <a:pt x="2106" y="3387"/>
                  </a:cubicBezTo>
                  <a:cubicBezTo>
                    <a:pt x="1780" y="3563"/>
                    <a:pt x="1454" y="3688"/>
                    <a:pt x="1203" y="3813"/>
                  </a:cubicBezTo>
                  <a:cubicBezTo>
                    <a:pt x="928" y="3964"/>
                    <a:pt x="727" y="4089"/>
                    <a:pt x="527" y="4164"/>
                  </a:cubicBezTo>
                  <a:cubicBezTo>
                    <a:pt x="176" y="4365"/>
                    <a:pt x="0" y="4465"/>
                    <a:pt x="0" y="4465"/>
                  </a:cubicBezTo>
                  <a:cubicBezTo>
                    <a:pt x="0" y="4465"/>
                    <a:pt x="176" y="4365"/>
                    <a:pt x="552" y="4189"/>
                  </a:cubicBezTo>
                  <a:cubicBezTo>
                    <a:pt x="727" y="4114"/>
                    <a:pt x="953" y="3989"/>
                    <a:pt x="1228" y="3864"/>
                  </a:cubicBezTo>
                  <a:cubicBezTo>
                    <a:pt x="1504" y="3763"/>
                    <a:pt x="1805" y="3638"/>
                    <a:pt x="2156" y="3488"/>
                  </a:cubicBezTo>
                  <a:cubicBezTo>
                    <a:pt x="2857" y="3187"/>
                    <a:pt x="3710" y="2861"/>
                    <a:pt x="4712" y="2560"/>
                  </a:cubicBezTo>
                  <a:cubicBezTo>
                    <a:pt x="5213" y="2385"/>
                    <a:pt x="5765" y="2260"/>
                    <a:pt x="6341" y="2084"/>
                  </a:cubicBezTo>
                  <a:cubicBezTo>
                    <a:pt x="6918" y="1959"/>
                    <a:pt x="7494" y="1783"/>
                    <a:pt x="8146" y="1658"/>
                  </a:cubicBezTo>
                  <a:cubicBezTo>
                    <a:pt x="9399" y="1382"/>
                    <a:pt x="10802" y="1157"/>
                    <a:pt x="12256" y="956"/>
                  </a:cubicBezTo>
                  <a:cubicBezTo>
                    <a:pt x="13735" y="781"/>
                    <a:pt x="15289" y="655"/>
                    <a:pt x="16918" y="555"/>
                  </a:cubicBezTo>
                  <a:cubicBezTo>
                    <a:pt x="18373" y="476"/>
                    <a:pt x="19874" y="438"/>
                    <a:pt x="21401" y="438"/>
                  </a:cubicBezTo>
                  <a:cubicBezTo>
                    <a:pt x="23265" y="438"/>
                    <a:pt x="25166" y="495"/>
                    <a:pt x="27068" y="605"/>
                  </a:cubicBezTo>
                  <a:cubicBezTo>
                    <a:pt x="30502" y="756"/>
                    <a:pt x="33960" y="1107"/>
                    <a:pt x="37168" y="1508"/>
                  </a:cubicBezTo>
                  <a:cubicBezTo>
                    <a:pt x="38772" y="1733"/>
                    <a:pt x="40326" y="1934"/>
                    <a:pt x="41805" y="2159"/>
                  </a:cubicBezTo>
                  <a:cubicBezTo>
                    <a:pt x="43284" y="2385"/>
                    <a:pt x="44662" y="2610"/>
                    <a:pt x="45940" y="2836"/>
                  </a:cubicBezTo>
                  <a:cubicBezTo>
                    <a:pt x="47219" y="3062"/>
                    <a:pt x="48397" y="3287"/>
                    <a:pt x="49424" y="3488"/>
                  </a:cubicBezTo>
                  <a:cubicBezTo>
                    <a:pt x="50477" y="3688"/>
                    <a:pt x="51379" y="3864"/>
                    <a:pt x="52106" y="3989"/>
                  </a:cubicBezTo>
                  <a:cubicBezTo>
                    <a:pt x="53610" y="4290"/>
                    <a:pt x="54437" y="4465"/>
                    <a:pt x="54437" y="4465"/>
                  </a:cubicBezTo>
                  <a:cubicBezTo>
                    <a:pt x="54437" y="4465"/>
                    <a:pt x="53610" y="4265"/>
                    <a:pt x="52131" y="3914"/>
                  </a:cubicBezTo>
                  <a:cubicBezTo>
                    <a:pt x="50652" y="3563"/>
                    <a:pt x="48547" y="3087"/>
                    <a:pt x="45991" y="2585"/>
                  </a:cubicBezTo>
                  <a:cubicBezTo>
                    <a:pt x="43434" y="2109"/>
                    <a:pt x="40452" y="1558"/>
                    <a:pt x="37219" y="1132"/>
                  </a:cubicBezTo>
                  <a:cubicBezTo>
                    <a:pt x="34011" y="681"/>
                    <a:pt x="30552" y="330"/>
                    <a:pt x="27093" y="129"/>
                  </a:cubicBezTo>
                  <a:cubicBezTo>
                    <a:pt x="25409" y="44"/>
                    <a:pt x="23732" y="1"/>
                    <a:pt x="22079"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1" name="Google Shape;3201;p122"/>
            <p:cNvSpPr/>
            <p:nvPr/>
          </p:nvSpPr>
          <p:spPr>
            <a:xfrm>
              <a:off x="4987163" y="3347315"/>
              <a:ext cx="790635" cy="66145"/>
            </a:xfrm>
            <a:custGeom>
              <a:avLst/>
              <a:gdLst/>
              <a:ahLst/>
              <a:cxnLst/>
              <a:rect l="l" t="t" r="r" b="b"/>
              <a:pathLst>
                <a:path w="33911" h="2837" extrusionOk="0">
                  <a:moveTo>
                    <a:pt x="9076" y="0"/>
                  </a:moveTo>
                  <a:cubicBezTo>
                    <a:pt x="8672" y="0"/>
                    <a:pt x="8277" y="8"/>
                    <a:pt x="7896" y="29"/>
                  </a:cubicBezTo>
                  <a:cubicBezTo>
                    <a:pt x="6968" y="54"/>
                    <a:pt x="6116" y="79"/>
                    <a:pt x="5314" y="104"/>
                  </a:cubicBezTo>
                  <a:cubicBezTo>
                    <a:pt x="4512" y="154"/>
                    <a:pt x="3760" y="230"/>
                    <a:pt x="3109" y="280"/>
                  </a:cubicBezTo>
                  <a:cubicBezTo>
                    <a:pt x="2808" y="305"/>
                    <a:pt x="2482" y="330"/>
                    <a:pt x="2207" y="355"/>
                  </a:cubicBezTo>
                  <a:cubicBezTo>
                    <a:pt x="1931" y="380"/>
                    <a:pt x="1680" y="430"/>
                    <a:pt x="1455" y="480"/>
                  </a:cubicBezTo>
                  <a:cubicBezTo>
                    <a:pt x="527" y="631"/>
                    <a:pt x="1" y="706"/>
                    <a:pt x="1" y="706"/>
                  </a:cubicBezTo>
                  <a:cubicBezTo>
                    <a:pt x="1" y="706"/>
                    <a:pt x="527" y="656"/>
                    <a:pt x="1455" y="555"/>
                  </a:cubicBezTo>
                  <a:cubicBezTo>
                    <a:pt x="1705" y="530"/>
                    <a:pt x="1956" y="505"/>
                    <a:pt x="2232" y="480"/>
                  </a:cubicBezTo>
                  <a:cubicBezTo>
                    <a:pt x="2507" y="455"/>
                    <a:pt x="2808" y="455"/>
                    <a:pt x="3134" y="430"/>
                  </a:cubicBezTo>
                  <a:cubicBezTo>
                    <a:pt x="3785" y="405"/>
                    <a:pt x="4512" y="380"/>
                    <a:pt x="5314" y="355"/>
                  </a:cubicBezTo>
                  <a:lnTo>
                    <a:pt x="7896" y="355"/>
                  </a:lnTo>
                  <a:cubicBezTo>
                    <a:pt x="8798" y="355"/>
                    <a:pt x="9775" y="405"/>
                    <a:pt x="10778" y="430"/>
                  </a:cubicBezTo>
                  <a:cubicBezTo>
                    <a:pt x="11755" y="480"/>
                    <a:pt x="12808" y="480"/>
                    <a:pt x="13836" y="555"/>
                  </a:cubicBezTo>
                  <a:cubicBezTo>
                    <a:pt x="14888" y="631"/>
                    <a:pt x="15941" y="681"/>
                    <a:pt x="17019" y="756"/>
                  </a:cubicBezTo>
                  <a:cubicBezTo>
                    <a:pt x="18071" y="806"/>
                    <a:pt x="19124" y="931"/>
                    <a:pt x="20177" y="1032"/>
                  </a:cubicBezTo>
                  <a:cubicBezTo>
                    <a:pt x="21229" y="1132"/>
                    <a:pt x="22257" y="1232"/>
                    <a:pt x="23234" y="1307"/>
                  </a:cubicBezTo>
                  <a:cubicBezTo>
                    <a:pt x="25214" y="1558"/>
                    <a:pt x="27069" y="1808"/>
                    <a:pt x="28648" y="2009"/>
                  </a:cubicBezTo>
                  <a:cubicBezTo>
                    <a:pt x="30227" y="2285"/>
                    <a:pt x="31555" y="2460"/>
                    <a:pt x="32457" y="2610"/>
                  </a:cubicBezTo>
                  <a:cubicBezTo>
                    <a:pt x="33385" y="2761"/>
                    <a:pt x="33911" y="2836"/>
                    <a:pt x="33911" y="2836"/>
                  </a:cubicBezTo>
                  <a:cubicBezTo>
                    <a:pt x="33911" y="2836"/>
                    <a:pt x="33385" y="2736"/>
                    <a:pt x="32482" y="2535"/>
                  </a:cubicBezTo>
                  <a:cubicBezTo>
                    <a:pt x="31580" y="2335"/>
                    <a:pt x="30277" y="2059"/>
                    <a:pt x="28698" y="1758"/>
                  </a:cubicBezTo>
                  <a:cubicBezTo>
                    <a:pt x="27896" y="1608"/>
                    <a:pt x="27044" y="1483"/>
                    <a:pt x="26141" y="1357"/>
                  </a:cubicBezTo>
                  <a:cubicBezTo>
                    <a:pt x="25239" y="1207"/>
                    <a:pt x="24287" y="1082"/>
                    <a:pt x="23284" y="931"/>
                  </a:cubicBezTo>
                  <a:cubicBezTo>
                    <a:pt x="22282" y="806"/>
                    <a:pt x="21254" y="706"/>
                    <a:pt x="20227" y="605"/>
                  </a:cubicBezTo>
                  <a:cubicBezTo>
                    <a:pt x="19174" y="480"/>
                    <a:pt x="18121" y="355"/>
                    <a:pt x="17044" y="305"/>
                  </a:cubicBezTo>
                  <a:cubicBezTo>
                    <a:pt x="15966" y="255"/>
                    <a:pt x="14913" y="179"/>
                    <a:pt x="13861" y="129"/>
                  </a:cubicBezTo>
                  <a:cubicBezTo>
                    <a:pt x="12808" y="54"/>
                    <a:pt x="11781" y="54"/>
                    <a:pt x="10778" y="29"/>
                  </a:cubicBezTo>
                  <a:cubicBezTo>
                    <a:pt x="10199" y="15"/>
                    <a:pt x="9629" y="0"/>
                    <a:pt x="9076"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2" name="Google Shape;3202;p122"/>
            <p:cNvSpPr/>
            <p:nvPr/>
          </p:nvSpPr>
          <p:spPr>
            <a:xfrm>
              <a:off x="4740588" y="3431107"/>
              <a:ext cx="1228887" cy="116738"/>
            </a:xfrm>
            <a:custGeom>
              <a:avLst/>
              <a:gdLst/>
              <a:ahLst/>
              <a:cxnLst/>
              <a:rect l="l" t="t" r="r" b="b"/>
              <a:pathLst>
                <a:path w="52708" h="5007" extrusionOk="0">
                  <a:moveTo>
                    <a:pt x="15580" y="0"/>
                  </a:moveTo>
                  <a:cubicBezTo>
                    <a:pt x="15195" y="0"/>
                    <a:pt x="14813" y="6"/>
                    <a:pt x="14437" y="19"/>
                  </a:cubicBezTo>
                  <a:cubicBezTo>
                    <a:pt x="13685" y="19"/>
                    <a:pt x="12958" y="19"/>
                    <a:pt x="12231" y="44"/>
                  </a:cubicBezTo>
                  <a:cubicBezTo>
                    <a:pt x="11529" y="69"/>
                    <a:pt x="10828" y="94"/>
                    <a:pt x="10151" y="119"/>
                  </a:cubicBezTo>
                  <a:cubicBezTo>
                    <a:pt x="9474" y="169"/>
                    <a:pt x="8823" y="219"/>
                    <a:pt x="8221" y="270"/>
                  </a:cubicBezTo>
                  <a:cubicBezTo>
                    <a:pt x="6968" y="320"/>
                    <a:pt x="5840" y="470"/>
                    <a:pt x="4813" y="595"/>
                  </a:cubicBezTo>
                  <a:cubicBezTo>
                    <a:pt x="3810" y="721"/>
                    <a:pt x="2933" y="846"/>
                    <a:pt x="2231" y="996"/>
                  </a:cubicBezTo>
                  <a:cubicBezTo>
                    <a:pt x="1504" y="1097"/>
                    <a:pt x="953" y="1247"/>
                    <a:pt x="577" y="1322"/>
                  </a:cubicBezTo>
                  <a:cubicBezTo>
                    <a:pt x="201" y="1422"/>
                    <a:pt x="0" y="1473"/>
                    <a:pt x="0" y="1473"/>
                  </a:cubicBezTo>
                  <a:cubicBezTo>
                    <a:pt x="0" y="1473"/>
                    <a:pt x="201" y="1422"/>
                    <a:pt x="577" y="1347"/>
                  </a:cubicBezTo>
                  <a:cubicBezTo>
                    <a:pt x="953" y="1272"/>
                    <a:pt x="1529" y="1172"/>
                    <a:pt x="2231" y="1072"/>
                  </a:cubicBezTo>
                  <a:cubicBezTo>
                    <a:pt x="2958" y="971"/>
                    <a:pt x="3835" y="871"/>
                    <a:pt x="4838" y="771"/>
                  </a:cubicBezTo>
                  <a:cubicBezTo>
                    <a:pt x="5339" y="721"/>
                    <a:pt x="5890" y="671"/>
                    <a:pt x="6442" y="620"/>
                  </a:cubicBezTo>
                  <a:cubicBezTo>
                    <a:pt x="7018" y="570"/>
                    <a:pt x="7595" y="545"/>
                    <a:pt x="8221" y="520"/>
                  </a:cubicBezTo>
                  <a:cubicBezTo>
                    <a:pt x="8848" y="495"/>
                    <a:pt x="9499" y="445"/>
                    <a:pt x="10176" y="420"/>
                  </a:cubicBezTo>
                  <a:cubicBezTo>
                    <a:pt x="10828" y="420"/>
                    <a:pt x="11529" y="395"/>
                    <a:pt x="12256" y="395"/>
                  </a:cubicBezTo>
                  <a:cubicBezTo>
                    <a:pt x="12490" y="378"/>
                    <a:pt x="12727" y="373"/>
                    <a:pt x="12966" y="373"/>
                  </a:cubicBezTo>
                  <a:cubicBezTo>
                    <a:pt x="13445" y="373"/>
                    <a:pt x="13935" y="395"/>
                    <a:pt x="14437" y="395"/>
                  </a:cubicBezTo>
                  <a:cubicBezTo>
                    <a:pt x="15189" y="395"/>
                    <a:pt x="15940" y="395"/>
                    <a:pt x="16717" y="420"/>
                  </a:cubicBezTo>
                  <a:cubicBezTo>
                    <a:pt x="17494" y="445"/>
                    <a:pt x="18296" y="470"/>
                    <a:pt x="19098" y="495"/>
                  </a:cubicBezTo>
                  <a:cubicBezTo>
                    <a:pt x="19499" y="495"/>
                    <a:pt x="19900" y="520"/>
                    <a:pt x="20301" y="545"/>
                  </a:cubicBezTo>
                  <a:cubicBezTo>
                    <a:pt x="20702" y="570"/>
                    <a:pt x="21103" y="595"/>
                    <a:pt x="21529" y="620"/>
                  </a:cubicBezTo>
                  <a:cubicBezTo>
                    <a:pt x="23159" y="721"/>
                    <a:pt x="24813" y="821"/>
                    <a:pt x="26467" y="996"/>
                  </a:cubicBezTo>
                  <a:cubicBezTo>
                    <a:pt x="27269" y="1072"/>
                    <a:pt x="28096" y="1147"/>
                    <a:pt x="28923" y="1222"/>
                  </a:cubicBezTo>
                  <a:cubicBezTo>
                    <a:pt x="29750" y="1297"/>
                    <a:pt x="30577" y="1397"/>
                    <a:pt x="31379" y="1498"/>
                  </a:cubicBezTo>
                  <a:cubicBezTo>
                    <a:pt x="33008" y="1698"/>
                    <a:pt x="34612" y="1874"/>
                    <a:pt x="36141" y="2124"/>
                  </a:cubicBezTo>
                  <a:cubicBezTo>
                    <a:pt x="37670" y="2350"/>
                    <a:pt x="39174" y="2550"/>
                    <a:pt x="40577" y="2776"/>
                  </a:cubicBezTo>
                  <a:cubicBezTo>
                    <a:pt x="41981" y="3027"/>
                    <a:pt x="43309" y="3252"/>
                    <a:pt x="44537" y="3453"/>
                  </a:cubicBezTo>
                  <a:cubicBezTo>
                    <a:pt x="45164" y="3553"/>
                    <a:pt x="45740" y="3653"/>
                    <a:pt x="46291" y="3753"/>
                  </a:cubicBezTo>
                  <a:cubicBezTo>
                    <a:pt x="46868" y="3879"/>
                    <a:pt x="47394" y="3979"/>
                    <a:pt x="47895" y="4079"/>
                  </a:cubicBezTo>
                  <a:cubicBezTo>
                    <a:pt x="48873" y="4255"/>
                    <a:pt x="49750" y="4430"/>
                    <a:pt x="50452" y="4580"/>
                  </a:cubicBezTo>
                  <a:cubicBezTo>
                    <a:pt x="51880" y="4856"/>
                    <a:pt x="52708" y="5006"/>
                    <a:pt x="52708" y="5006"/>
                  </a:cubicBezTo>
                  <a:cubicBezTo>
                    <a:pt x="52708" y="5006"/>
                    <a:pt x="51880" y="4806"/>
                    <a:pt x="50477" y="4480"/>
                  </a:cubicBezTo>
                  <a:cubicBezTo>
                    <a:pt x="49775" y="4330"/>
                    <a:pt x="48898" y="4129"/>
                    <a:pt x="47921" y="3904"/>
                  </a:cubicBezTo>
                  <a:cubicBezTo>
                    <a:pt x="47419" y="3778"/>
                    <a:pt x="46893" y="3678"/>
                    <a:pt x="46342" y="3553"/>
                  </a:cubicBezTo>
                  <a:cubicBezTo>
                    <a:pt x="45790" y="3428"/>
                    <a:pt x="45189" y="3327"/>
                    <a:pt x="44587" y="3202"/>
                  </a:cubicBezTo>
                  <a:cubicBezTo>
                    <a:pt x="43359" y="2976"/>
                    <a:pt x="42031" y="2701"/>
                    <a:pt x="40627" y="2450"/>
                  </a:cubicBezTo>
                  <a:cubicBezTo>
                    <a:pt x="39224" y="2199"/>
                    <a:pt x="37745" y="1974"/>
                    <a:pt x="36191" y="1723"/>
                  </a:cubicBezTo>
                  <a:cubicBezTo>
                    <a:pt x="34662" y="1473"/>
                    <a:pt x="33058" y="1272"/>
                    <a:pt x="31429" y="1072"/>
                  </a:cubicBezTo>
                  <a:cubicBezTo>
                    <a:pt x="30627" y="971"/>
                    <a:pt x="29800" y="846"/>
                    <a:pt x="28973" y="771"/>
                  </a:cubicBezTo>
                  <a:cubicBezTo>
                    <a:pt x="28146" y="696"/>
                    <a:pt x="27319" y="620"/>
                    <a:pt x="26492" y="545"/>
                  </a:cubicBezTo>
                  <a:cubicBezTo>
                    <a:pt x="24838" y="370"/>
                    <a:pt x="23184" y="295"/>
                    <a:pt x="21554" y="194"/>
                  </a:cubicBezTo>
                  <a:cubicBezTo>
                    <a:pt x="21128" y="169"/>
                    <a:pt x="20727" y="144"/>
                    <a:pt x="20326" y="119"/>
                  </a:cubicBezTo>
                  <a:cubicBezTo>
                    <a:pt x="19925" y="94"/>
                    <a:pt x="19499" y="94"/>
                    <a:pt x="19098" y="69"/>
                  </a:cubicBezTo>
                  <a:cubicBezTo>
                    <a:pt x="18296" y="44"/>
                    <a:pt x="17519" y="44"/>
                    <a:pt x="16742" y="19"/>
                  </a:cubicBezTo>
                  <a:cubicBezTo>
                    <a:pt x="16354" y="6"/>
                    <a:pt x="15965" y="0"/>
                    <a:pt x="15580"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3" name="Google Shape;3203;p122"/>
            <p:cNvSpPr/>
            <p:nvPr/>
          </p:nvSpPr>
          <p:spPr>
            <a:xfrm>
              <a:off x="4939252" y="3478343"/>
              <a:ext cx="894060" cy="87035"/>
            </a:xfrm>
            <a:custGeom>
              <a:avLst/>
              <a:gdLst/>
              <a:ahLst/>
              <a:cxnLst/>
              <a:rect l="l" t="t" r="r" b="b"/>
              <a:pathLst>
                <a:path w="38347" h="3733" extrusionOk="0">
                  <a:moveTo>
                    <a:pt x="116" y="135"/>
                  </a:moveTo>
                  <a:lnTo>
                    <a:pt x="116" y="135"/>
                  </a:lnTo>
                  <a:cubicBezTo>
                    <a:pt x="40" y="142"/>
                    <a:pt x="1" y="148"/>
                    <a:pt x="1" y="148"/>
                  </a:cubicBezTo>
                  <a:cubicBezTo>
                    <a:pt x="1" y="148"/>
                    <a:pt x="40" y="143"/>
                    <a:pt x="116" y="135"/>
                  </a:cubicBezTo>
                  <a:close/>
                  <a:moveTo>
                    <a:pt x="5140" y="1"/>
                  </a:moveTo>
                  <a:cubicBezTo>
                    <a:pt x="4573" y="1"/>
                    <a:pt x="4044" y="23"/>
                    <a:pt x="3560" y="23"/>
                  </a:cubicBezTo>
                  <a:cubicBezTo>
                    <a:pt x="2808" y="23"/>
                    <a:pt x="2181" y="23"/>
                    <a:pt x="1655" y="48"/>
                  </a:cubicBezTo>
                  <a:cubicBezTo>
                    <a:pt x="857" y="67"/>
                    <a:pt x="334" y="113"/>
                    <a:pt x="116" y="135"/>
                  </a:cubicBezTo>
                  <a:lnTo>
                    <a:pt x="116" y="135"/>
                  </a:lnTo>
                  <a:cubicBezTo>
                    <a:pt x="188" y="129"/>
                    <a:pt x="293" y="123"/>
                    <a:pt x="427" y="123"/>
                  </a:cubicBezTo>
                  <a:cubicBezTo>
                    <a:pt x="703" y="123"/>
                    <a:pt x="1129" y="123"/>
                    <a:pt x="1655" y="148"/>
                  </a:cubicBezTo>
                  <a:cubicBezTo>
                    <a:pt x="2181" y="148"/>
                    <a:pt x="2808" y="148"/>
                    <a:pt x="3560" y="173"/>
                  </a:cubicBezTo>
                  <a:cubicBezTo>
                    <a:pt x="4287" y="224"/>
                    <a:pt x="5114" y="224"/>
                    <a:pt x="6016" y="274"/>
                  </a:cubicBezTo>
                  <a:cubicBezTo>
                    <a:pt x="6918" y="324"/>
                    <a:pt x="7896" y="374"/>
                    <a:pt x="8923" y="449"/>
                  </a:cubicBezTo>
                  <a:cubicBezTo>
                    <a:pt x="9951" y="499"/>
                    <a:pt x="11054" y="625"/>
                    <a:pt x="12181" y="700"/>
                  </a:cubicBezTo>
                  <a:cubicBezTo>
                    <a:pt x="13284" y="775"/>
                    <a:pt x="14462" y="850"/>
                    <a:pt x="15640" y="975"/>
                  </a:cubicBezTo>
                  <a:cubicBezTo>
                    <a:pt x="16818" y="1101"/>
                    <a:pt x="18021" y="1226"/>
                    <a:pt x="19224" y="1351"/>
                  </a:cubicBezTo>
                  <a:cubicBezTo>
                    <a:pt x="20427" y="1452"/>
                    <a:pt x="21605" y="1552"/>
                    <a:pt x="22783" y="1727"/>
                  </a:cubicBezTo>
                  <a:cubicBezTo>
                    <a:pt x="23961" y="1878"/>
                    <a:pt x="25139" y="2003"/>
                    <a:pt x="26242" y="2153"/>
                  </a:cubicBezTo>
                  <a:cubicBezTo>
                    <a:pt x="27369" y="2279"/>
                    <a:pt x="28447" y="2404"/>
                    <a:pt x="29475" y="2529"/>
                  </a:cubicBezTo>
                  <a:cubicBezTo>
                    <a:pt x="30502" y="2680"/>
                    <a:pt x="31480" y="2805"/>
                    <a:pt x="32382" y="2955"/>
                  </a:cubicBezTo>
                  <a:cubicBezTo>
                    <a:pt x="34161" y="3181"/>
                    <a:pt x="35665" y="3381"/>
                    <a:pt x="36693" y="3532"/>
                  </a:cubicBezTo>
                  <a:cubicBezTo>
                    <a:pt x="37745" y="3657"/>
                    <a:pt x="38347" y="3732"/>
                    <a:pt x="38347" y="3732"/>
                  </a:cubicBezTo>
                  <a:cubicBezTo>
                    <a:pt x="38347" y="3732"/>
                    <a:pt x="37745" y="3632"/>
                    <a:pt x="36718" y="3432"/>
                  </a:cubicBezTo>
                  <a:cubicBezTo>
                    <a:pt x="35690" y="3256"/>
                    <a:pt x="34186" y="3006"/>
                    <a:pt x="32407" y="2680"/>
                  </a:cubicBezTo>
                  <a:cubicBezTo>
                    <a:pt x="31530" y="2529"/>
                    <a:pt x="30552" y="2379"/>
                    <a:pt x="29525" y="2204"/>
                  </a:cubicBezTo>
                  <a:cubicBezTo>
                    <a:pt x="28497" y="2053"/>
                    <a:pt x="27420" y="1903"/>
                    <a:pt x="26292" y="1752"/>
                  </a:cubicBezTo>
                  <a:cubicBezTo>
                    <a:pt x="25189" y="1602"/>
                    <a:pt x="24011" y="1452"/>
                    <a:pt x="22833" y="1301"/>
                  </a:cubicBezTo>
                  <a:cubicBezTo>
                    <a:pt x="21655" y="1126"/>
                    <a:pt x="20477" y="1001"/>
                    <a:pt x="19274" y="875"/>
                  </a:cubicBezTo>
                  <a:cubicBezTo>
                    <a:pt x="18071" y="775"/>
                    <a:pt x="16868" y="650"/>
                    <a:pt x="15690" y="549"/>
                  </a:cubicBezTo>
                  <a:cubicBezTo>
                    <a:pt x="14487" y="424"/>
                    <a:pt x="13334" y="374"/>
                    <a:pt x="12206" y="299"/>
                  </a:cubicBezTo>
                  <a:cubicBezTo>
                    <a:pt x="11079" y="224"/>
                    <a:pt x="9976" y="148"/>
                    <a:pt x="8948" y="98"/>
                  </a:cubicBezTo>
                  <a:cubicBezTo>
                    <a:pt x="7896" y="73"/>
                    <a:pt x="6918" y="48"/>
                    <a:pt x="6016" y="23"/>
                  </a:cubicBezTo>
                  <a:cubicBezTo>
                    <a:pt x="5715" y="6"/>
                    <a:pt x="5423" y="1"/>
                    <a:pt x="5140"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4" name="Google Shape;3204;p122"/>
            <p:cNvSpPr/>
            <p:nvPr/>
          </p:nvSpPr>
          <p:spPr>
            <a:xfrm>
              <a:off x="3152374" y="3522104"/>
              <a:ext cx="2942166" cy="203377"/>
            </a:xfrm>
            <a:custGeom>
              <a:avLst/>
              <a:gdLst/>
              <a:ahLst/>
              <a:cxnLst/>
              <a:rect l="l" t="t" r="r" b="b"/>
              <a:pathLst>
                <a:path w="126192" h="8723" extrusionOk="0">
                  <a:moveTo>
                    <a:pt x="59124" y="1"/>
                  </a:moveTo>
                  <a:lnTo>
                    <a:pt x="57996" y="101"/>
                  </a:lnTo>
                  <a:lnTo>
                    <a:pt x="1" y="6091"/>
                  </a:lnTo>
                  <a:lnTo>
                    <a:pt x="1530" y="8723"/>
                  </a:lnTo>
                  <a:lnTo>
                    <a:pt x="57294" y="2958"/>
                  </a:lnTo>
                  <a:cubicBezTo>
                    <a:pt x="58147" y="4387"/>
                    <a:pt x="59951" y="5214"/>
                    <a:pt x="63084" y="5214"/>
                  </a:cubicBezTo>
                  <a:cubicBezTo>
                    <a:pt x="66217" y="5214"/>
                    <a:pt x="68046" y="4387"/>
                    <a:pt x="68873" y="2958"/>
                  </a:cubicBezTo>
                  <a:lnTo>
                    <a:pt x="124638" y="8723"/>
                  </a:lnTo>
                  <a:lnTo>
                    <a:pt x="126192" y="6091"/>
                  </a:lnTo>
                  <a:lnTo>
                    <a:pt x="68172" y="101"/>
                  </a:lnTo>
                  <a:lnTo>
                    <a:pt x="67044" y="1"/>
                  </a:lnTo>
                  <a:lnTo>
                    <a:pt x="66718" y="1078"/>
                  </a:lnTo>
                  <a:cubicBezTo>
                    <a:pt x="66643" y="1304"/>
                    <a:pt x="65916" y="2432"/>
                    <a:pt x="63084" y="2432"/>
                  </a:cubicBezTo>
                  <a:cubicBezTo>
                    <a:pt x="60252" y="2432"/>
                    <a:pt x="59525" y="1304"/>
                    <a:pt x="59475" y="1078"/>
                  </a:cubicBezTo>
                  <a:lnTo>
                    <a:pt x="59124" y="1"/>
                  </a:ln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5" name="Google Shape;3205;p122"/>
            <p:cNvSpPr/>
            <p:nvPr/>
          </p:nvSpPr>
          <p:spPr>
            <a:xfrm>
              <a:off x="4623129" y="2673663"/>
              <a:ext cx="324335" cy="739808"/>
            </a:xfrm>
            <a:custGeom>
              <a:avLst/>
              <a:gdLst/>
              <a:ahLst/>
              <a:cxnLst/>
              <a:rect l="l" t="t" r="r" b="b"/>
              <a:pathLst>
                <a:path w="13911" h="31731" extrusionOk="0">
                  <a:moveTo>
                    <a:pt x="13184" y="1"/>
                  </a:moveTo>
                  <a:lnTo>
                    <a:pt x="13184" y="1"/>
                  </a:lnTo>
                  <a:cubicBezTo>
                    <a:pt x="8723" y="677"/>
                    <a:pt x="4211" y="2181"/>
                    <a:pt x="1" y="4988"/>
                  </a:cubicBezTo>
                  <a:lnTo>
                    <a:pt x="1" y="31730"/>
                  </a:lnTo>
                  <a:cubicBezTo>
                    <a:pt x="1" y="31730"/>
                    <a:pt x="3384" y="26166"/>
                    <a:pt x="13911" y="23058"/>
                  </a:cubicBezTo>
                  <a:cubicBezTo>
                    <a:pt x="12457" y="16793"/>
                    <a:pt x="11580" y="8672"/>
                    <a:pt x="13184"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6" name="Google Shape;3206;p122"/>
            <p:cNvSpPr/>
            <p:nvPr/>
          </p:nvSpPr>
          <p:spPr>
            <a:xfrm>
              <a:off x="4281313" y="2963440"/>
              <a:ext cx="291601" cy="161340"/>
            </a:xfrm>
            <a:custGeom>
              <a:avLst/>
              <a:gdLst/>
              <a:ahLst/>
              <a:cxnLst/>
              <a:rect l="l" t="t" r="r" b="b"/>
              <a:pathLst>
                <a:path w="12507" h="6920" extrusionOk="0">
                  <a:moveTo>
                    <a:pt x="9298" y="1"/>
                  </a:moveTo>
                  <a:cubicBezTo>
                    <a:pt x="8450" y="1"/>
                    <a:pt x="7614" y="99"/>
                    <a:pt x="6817" y="354"/>
                  </a:cubicBezTo>
                  <a:cubicBezTo>
                    <a:pt x="5238" y="830"/>
                    <a:pt x="3935" y="1907"/>
                    <a:pt x="2882" y="3110"/>
                  </a:cubicBezTo>
                  <a:cubicBezTo>
                    <a:pt x="1830" y="4313"/>
                    <a:pt x="978" y="5642"/>
                    <a:pt x="0" y="6920"/>
                  </a:cubicBezTo>
                  <a:cubicBezTo>
                    <a:pt x="534" y="6807"/>
                    <a:pt x="1076" y="6770"/>
                    <a:pt x="1621" y="6770"/>
                  </a:cubicBezTo>
                  <a:cubicBezTo>
                    <a:pt x="2659" y="6770"/>
                    <a:pt x="3709" y="6904"/>
                    <a:pt x="4737" y="6904"/>
                  </a:cubicBezTo>
                  <a:cubicBezTo>
                    <a:pt x="5453" y="6904"/>
                    <a:pt x="6159" y="6839"/>
                    <a:pt x="6842" y="6619"/>
                  </a:cubicBezTo>
                  <a:cubicBezTo>
                    <a:pt x="7594" y="6369"/>
                    <a:pt x="8296" y="5968"/>
                    <a:pt x="8948" y="5516"/>
                  </a:cubicBezTo>
                  <a:cubicBezTo>
                    <a:pt x="9800" y="4940"/>
                    <a:pt x="10577" y="4288"/>
                    <a:pt x="11178" y="3486"/>
                  </a:cubicBezTo>
                  <a:cubicBezTo>
                    <a:pt x="11855" y="2534"/>
                    <a:pt x="12156" y="1456"/>
                    <a:pt x="12506" y="354"/>
                  </a:cubicBezTo>
                  <a:cubicBezTo>
                    <a:pt x="11457" y="158"/>
                    <a:pt x="10368" y="1"/>
                    <a:pt x="9298"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7" name="Google Shape;3207;p122"/>
            <p:cNvSpPr/>
            <p:nvPr/>
          </p:nvSpPr>
          <p:spPr>
            <a:xfrm>
              <a:off x="4278376" y="2964302"/>
              <a:ext cx="302722" cy="162832"/>
            </a:xfrm>
            <a:custGeom>
              <a:avLst/>
              <a:gdLst/>
              <a:ahLst/>
              <a:cxnLst/>
              <a:rect l="l" t="t" r="r" b="b"/>
              <a:pathLst>
                <a:path w="12984" h="6984" extrusionOk="0">
                  <a:moveTo>
                    <a:pt x="12639" y="1"/>
                  </a:moveTo>
                  <a:cubicBezTo>
                    <a:pt x="12604" y="1"/>
                    <a:pt x="12568" y="6"/>
                    <a:pt x="12532" y="16"/>
                  </a:cubicBezTo>
                  <a:cubicBezTo>
                    <a:pt x="8221" y="1444"/>
                    <a:pt x="4537" y="3675"/>
                    <a:pt x="176" y="6407"/>
                  </a:cubicBezTo>
                  <a:cubicBezTo>
                    <a:pt x="51" y="6507"/>
                    <a:pt x="1" y="6708"/>
                    <a:pt x="101" y="6858"/>
                  </a:cubicBezTo>
                  <a:cubicBezTo>
                    <a:pt x="151" y="6933"/>
                    <a:pt x="251" y="6983"/>
                    <a:pt x="352" y="6983"/>
                  </a:cubicBezTo>
                  <a:cubicBezTo>
                    <a:pt x="402" y="6983"/>
                    <a:pt x="477" y="6983"/>
                    <a:pt x="527" y="6958"/>
                  </a:cubicBezTo>
                  <a:cubicBezTo>
                    <a:pt x="4838" y="4226"/>
                    <a:pt x="8497" y="2021"/>
                    <a:pt x="12733" y="592"/>
                  </a:cubicBezTo>
                  <a:cubicBezTo>
                    <a:pt x="12908" y="542"/>
                    <a:pt x="12983" y="367"/>
                    <a:pt x="12933" y="216"/>
                  </a:cubicBezTo>
                  <a:cubicBezTo>
                    <a:pt x="12893" y="77"/>
                    <a:pt x="12774" y="1"/>
                    <a:pt x="12639"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8" name="Google Shape;3208;p122"/>
            <p:cNvSpPr/>
            <p:nvPr/>
          </p:nvSpPr>
          <p:spPr>
            <a:xfrm>
              <a:off x="4444329" y="2696441"/>
              <a:ext cx="168311" cy="282858"/>
            </a:xfrm>
            <a:custGeom>
              <a:avLst/>
              <a:gdLst/>
              <a:ahLst/>
              <a:cxnLst/>
              <a:rect l="l" t="t" r="r" b="b"/>
              <a:pathLst>
                <a:path w="7219" h="12132" extrusionOk="0">
                  <a:moveTo>
                    <a:pt x="1" y="1"/>
                  </a:moveTo>
                  <a:lnTo>
                    <a:pt x="1" y="1"/>
                  </a:lnTo>
                  <a:cubicBezTo>
                    <a:pt x="151" y="1455"/>
                    <a:pt x="276" y="2833"/>
                    <a:pt x="627" y="4237"/>
                  </a:cubicBezTo>
                  <a:cubicBezTo>
                    <a:pt x="978" y="5640"/>
                    <a:pt x="1529" y="7019"/>
                    <a:pt x="2382" y="8171"/>
                  </a:cubicBezTo>
                  <a:cubicBezTo>
                    <a:pt x="3535" y="9801"/>
                    <a:pt x="4813" y="11179"/>
                    <a:pt x="6291" y="12131"/>
                  </a:cubicBezTo>
                  <a:cubicBezTo>
                    <a:pt x="6843" y="10377"/>
                    <a:pt x="7219" y="9024"/>
                    <a:pt x="6918" y="7219"/>
                  </a:cubicBezTo>
                  <a:cubicBezTo>
                    <a:pt x="6642" y="5515"/>
                    <a:pt x="5615" y="3986"/>
                    <a:pt x="4337" y="2833"/>
                  </a:cubicBezTo>
                  <a:cubicBezTo>
                    <a:pt x="3058" y="1655"/>
                    <a:pt x="1529" y="803"/>
                    <a:pt x="1"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9" name="Google Shape;3209;p122"/>
            <p:cNvSpPr/>
            <p:nvPr/>
          </p:nvSpPr>
          <p:spPr>
            <a:xfrm>
              <a:off x="4437894" y="2691615"/>
              <a:ext cx="153716" cy="287101"/>
            </a:xfrm>
            <a:custGeom>
              <a:avLst/>
              <a:gdLst/>
              <a:ahLst/>
              <a:cxnLst/>
              <a:rect l="l" t="t" r="r" b="b"/>
              <a:pathLst>
                <a:path w="6593" h="12314" extrusionOk="0">
                  <a:moveTo>
                    <a:pt x="350" y="0"/>
                  </a:moveTo>
                  <a:cubicBezTo>
                    <a:pt x="280" y="0"/>
                    <a:pt x="208" y="26"/>
                    <a:pt x="151" y="83"/>
                  </a:cubicBezTo>
                  <a:cubicBezTo>
                    <a:pt x="1" y="183"/>
                    <a:pt x="1" y="383"/>
                    <a:pt x="101" y="509"/>
                  </a:cubicBezTo>
                  <a:cubicBezTo>
                    <a:pt x="2933" y="3992"/>
                    <a:pt x="4888" y="7877"/>
                    <a:pt x="5941" y="12088"/>
                  </a:cubicBezTo>
                  <a:cubicBezTo>
                    <a:pt x="5966" y="12213"/>
                    <a:pt x="6091" y="12313"/>
                    <a:pt x="6242" y="12313"/>
                  </a:cubicBezTo>
                  <a:lnTo>
                    <a:pt x="6317" y="12313"/>
                  </a:lnTo>
                  <a:cubicBezTo>
                    <a:pt x="6467" y="12263"/>
                    <a:pt x="6592" y="12088"/>
                    <a:pt x="6542" y="11937"/>
                  </a:cubicBezTo>
                  <a:cubicBezTo>
                    <a:pt x="5490" y="7627"/>
                    <a:pt x="3485" y="3667"/>
                    <a:pt x="577" y="108"/>
                  </a:cubicBezTo>
                  <a:cubicBezTo>
                    <a:pt x="522" y="39"/>
                    <a:pt x="437" y="0"/>
                    <a:pt x="35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0" name="Google Shape;3210;p122"/>
            <p:cNvSpPr/>
            <p:nvPr/>
          </p:nvSpPr>
          <p:spPr>
            <a:xfrm>
              <a:off x="4335520" y="2888740"/>
              <a:ext cx="792570" cy="126787"/>
            </a:xfrm>
            <a:custGeom>
              <a:avLst/>
              <a:gdLst/>
              <a:ahLst/>
              <a:cxnLst/>
              <a:rect l="l" t="t" r="r" b="b"/>
              <a:pathLst>
                <a:path w="33994" h="5438" extrusionOk="0">
                  <a:moveTo>
                    <a:pt x="486" y="1"/>
                  </a:moveTo>
                  <a:cubicBezTo>
                    <a:pt x="161" y="1"/>
                    <a:pt x="1" y="516"/>
                    <a:pt x="382" y="650"/>
                  </a:cubicBezTo>
                  <a:cubicBezTo>
                    <a:pt x="7983" y="3808"/>
                    <a:pt x="16195" y="5437"/>
                    <a:pt x="24428" y="5437"/>
                  </a:cubicBezTo>
                  <a:cubicBezTo>
                    <a:pt x="25018" y="5437"/>
                    <a:pt x="25607" y="5429"/>
                    <a:pt x="26197" y="5412"/>
                  </a:cubicBezTo>
                  <a:cubicBezTo>
                    <a:pt x="28678" y="5362"/>
                    <a:pt x="31134" y="5162"/>
                    <a:pt x="33590" y="4786"/>
                  </a:cubicBezTo>
                  <a:cubicBezTo>
                    <a:pt x="33994" y="4738"/>
                    <a:pt x="33925" y="4128"/>
                    <a:pt x="33554" y="4128"/>
                  </a:cubicBezTo>
                  <a:cubicBezTo>
                    <a:pt x="33534" y="4128"/>
                    <a:pt x="33512" y="4130"/>
                    <a:pt x="33490" y="4134"/>
                  </a:cubicBezTo>
                  <a:cubicBezTo>
                    <a:pt x="30542" y="4554"/>
                    <a:pt x="27565" y="4763"/>
                    <a:pt x="24588" y="4763"/>
                  </a:cubicBezTo>
                  <a:cubicBezTo>
                    <a:pt x="18857" y="4763"/>
                    <a:pt x="13125" y="3989"/>
                    <a:pt x="7600" y="2455"/>
                  </a:cubicBezTo>
                  <a:cubicBezTo>
                    <a:pt x="5244" y="1778"/>
                    <a:pt x="2888" y="976"/>
                    <a:pt x="607" y="24"/>
                  </a:cubicBezTo>
                  <a:cubicBezTo>
                    <a:pt x="565" y="8"/>
                    <a:pt x="524" y="1"/>
                    <a:pt x="486"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1" name="Google Shape;3211;p122"/>
            <p:cNvSpPr/>
            <p:nvPr/>
          </p:nvSpPr>
          <p:spPr>
            <a:xfrm>
              <a:off x="3912010" y="2614071"/>
              <a:ext cx="442355" cy="365276"/>
            </a:xfrm>
            <a:custGeom>
              <a:avLst/>
              <a:gdLst/>
              <a:ahLst/>
              <a:cxnLst/>
              <a:rect l="l" t="t" r="r" b="b"/>
              <a:pathLst>
                <a:path w="18973" h="15667" extrusionOk="0">
                  <a:moveTo>
                    <a:pt x="6843" y="0"/>
                  </a:moveTo>
                  <a:cubicBezTo>
                    <a:pt x="2532" y="1704"/>
                    <a:pt x="0" y="12105"/>
                    <a:pt x="0" y="12105"/>
                  </a:cubicBezTo>
                  <a:cubicBezTo>
                    <a:pt x="7269" y="13584"/>
                    <a:pt x="8221" y="14837"/>
                    <a:pt x="12206" y="15589"/>
                  </a:cubicBezTo>
                  <a:cubicBezTo>
                    <a:pt x="12487" y="15642"/>
                    <a:pt x="12754" y="15666"/>
                    <a:pt x="13006" y="15666"/>
                  </a:cubicBezTo>
                  <a:cubicBezTo>
                    <a:pt x="16355" y="15666"/>
                    <a:pt x="17244" y="11354"/>
                    <a:pt x="17244" y="11354"/>
                  </a:cubicBezTo>
                  <a:cubicBezTo>
                    <a:pt x="18973" y="7043"/>
                    <a:pt x="17469" y="5013"/>
                    <a:pt x="14286" y="3860"/>
                  </a:cubicBezTo>
                  <a:cubicBezTo>
                    <a:pt x="10677" y="2557"/>
                    <a:pt x="6843" y="0"/>
                    <a:pt x="6843"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2" name="Google Shape;3212;p122"/>
            <p:cNvSpPr/>
            <p:nvPr/>
          </p:nvSpPr>
          <p:spPr>
            <a:xfrm>
              <a:off x="3944721" y="2650814"/>
              <a:ext cx="143784" cy="219254"/>
            </a:xfrm>
            <a:custGeom>
              <a:avLst/>
              <a:gdLst/>
              <a:ahLst/>
              <a:cxnLst/>
              <a:rect l="l" t="t" r="r" b="b"/>
              <a:pathLst>
                <a:path w="6167" h="9404" extrusionOk="0">
                  <a:moveTo>
                    <a:pt x="5168" y="1"/>
                  </a:moveTo>
                  <a:cubicBezTo>
                    <a:pt x="4445" y="1"/>
                    <a:pt x="2877" y="2438"/>
                    <a:pt x="2357" y="3336"/>
                  </a:cubicBezTo>
                  <a:cubicBezTo>
                    <a:pt x="1029" y="5592"/>
                    <a:pt x="1" y="8625"/>
                    <a:pt x="602" y="9276"/>
                  </a:cubicBezTo>
                  <a:cubicBezTo>
                    <a:pt x="666" y="9340"/>
                    <a:pt x="769" y="9403"/>
                    <a:pt x="926" y="9403"/>
                  </a:cubicBezTo>
                  <a:cubicBezTo>
                    <a:pt x="1016" y="9403"/>
                    <a:pt x="1125" y="9382"/>
                    <a:pt x="1254" y="9326"/>
                  </a:cubicBezTo>
                  <a:cubicBezTo>
                    <a:pt x="3034" y="8499"/>
                    <a:pt x="4337" y="6169"/>
                    <a:pt x="5139" y="4239"/>
                  </a:cubicBezTo>
                  <a:cubicBezTo>
                    <a:pt x="5790" y="2735"/>
                    <a:pt x="6116" y="1457"/>
                    <a:pt x="6141" y="1331"/>
                  </a:cubicBezTo>
                  <a:cubicBezTo>
                    <a:pt x="6166" y="1256"/>
                    <a:pt x="6116" y="1156"/>
                    <a:pt x="6041" y="1131"/>
                  </a:cubicBezTo>
                  <a:cubicBezTo>
                    <a:pt x="6028" y="1128"/>
                    <a:pt x="6014" y="1126"/>
                    <a:pt x="6001" y="1126"/>
                  </a:cubicBezTo>
                  <a:cubicBezTo>
                    <a:pt x="5916" y="1126"/>
                    <a:pt x="5841" y="1191"/>
                    <a:pt x="5841" y="1256"/>
                  </a:cubicBezTo>
                  <a:cubicBezTo>
                    <a:pt x="5816" y="1306"/>
                    <a:pt x="4161" y="7597"/>
                    <a:pt x="1104" y="9026"/>
                  </a:cubicBezTo>
                  <a:cubicBezTo>
                    <a:pt x="1013" y="9071"/>
                    <a:pt x="953" y="9086"/>
                    <a:pt x="914" y="9086"/>
                  </a:cubicBezTo>
                  <a:cubicBezTo>
                    <a:pt x="868" y="9086"/>
                    <a:pt x="853" y="9064"/>
                    <a:pt x="853" y="9051"/>
                  </a:cubicBezTo>
                  <a:cubicBezTo>
                    <a:pt x="452" y="8625"/>
                    <a:pt x="1204" y="5943"/>
                    <a:pt x="2633" y="3512"/>
                  </a:cubicBezTo>
                  <a:cubicBezTo>
                    <a:pt x="3735" y="1557"/>
                    <a:pt x="4888" y="304"/>
                    <a:pt x="5139" y="304"/>
                  </a:cubicBezTo>
                  <a:cubicBezTo>
                    <a:pt x="5139" y="304"/>
                    <a:pt x="5239" y="479"/>
                    <a:pt x="4838" y="1532"/>
                  </a:cubicBezTo>
                  <a:cubicBezTo>
                    <a:pt x="3134" y="6068"/>
                    <a:pt x="2181" y="7346"/>
                    <a:pt x="1906" y="7497"/>
                  </a:cubicBezTo>
                  <a:cubicBezTo>
                    <a:pt x="1906" y="7472"/>
                    <a:pt x="1906" y="7422"/>
                    <a:pt x="1906" y="7321"/>
                  </a:cubicBezTo>
                  <a:cubicBezTo>
                    <a:pt x="2006" y="6068"/>
                    <a:pt x="3836" y="2785"/>
                    <a:pt x="3836" y="2735"/>
                  </a:cubicBezTo>
                  <a:cubicBezTo>
                    <a:pt x="3886" y="2660"/>
                    <a:pt x="3861" y="2559"/>
                    <a:pt x="3785" y="2534"/>
                  </a:cubicBezTo>
                  <a:cubicBezTo>
                    <a:pt x="3759" y="2517"/>
                    <a:pt x="3729" y="2508"/>
                    <a:pt x="3699" y="2508"/>
                  </a:cubicBezTo>
                  <a:cubicBezTo>
                    <a:pt x="3646" y="2508"/>
                    <a:pt x="3592" y="2536"/>
                    <a:pt x="3560" y="2585"/>
                  </a:cubicBezTo>
                  <a:cubicBezTo>
                    <a:pt x="3485" y="2735"/>
                    <a:pt x="1705" y="5968"/>
                    <a:pt x="1580" y="7296"/>
                  </a:cubicBezTo>
                  <a:cubicBezTo>
                    <a:pt x="1555" y="7672"/>
                    <a:pt x="1680" y="7798"/>
                    <a:pt x="1805" y="7823"/>
                  </a:cubicBezTo>
                  <a:cubicBezTo>
                    <a:pt x="1823" y="7827"/>
                    <a:pt x="1841" y="7829"/>
                    <a:pt x="1859" y="7829"/>
                  </a:cubicBezTo>
                  <a:cubicBezTo>
                    <a:pt x="2758" y="7829"/>
                    <a:pt x="4599" y="3106"/>
                    <a:pt x="5139" y="1632"/>
                  </a:cubicBezTo>
                  <a:cubicBezTo>
                    <a:pt x="5515" y="630"/>
                    <a:pt x="5565" y="153"/>
                    <a:pt x="5289" y="28"/>
                  </a:cubicBezTo>
                  <a:cubicBezTo>
                    <a:pt x="5252" y="10"/>
                    <a:pt x="5212" y="1"/>
                    <a:pt x="516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3" name="Google Shape;3213;p122"/>
            <p:cNvSpPr/>
            <p:nvPr/>
          </p:nvSpPr>
          <p:spPr>
            <a:xfrm>
              <a:off x="3907930" y="2750787"/>
              <a:ext cx="468072" cy="149146"/>
            </a:xfrm>
            <a:custGeom>
              <a:avLst/>
              <a:gdLst/>
              <a:ahLst/>
              <a:cxnLst/>
              <a:rect l="l" t="t" r="r" b="b"/>
              <a:pathLst>
                <a:path w="20076" h="6397" extrusionOk="0">
                  <a:moveTo>
                    <a:pt x="12361" y="0"/>
                  </a:moveTo>
                  <a:cubicBezTo>
                    <a:pt x="10494" y="0"/>
                    <a:pt x="8797" y="728"/>
                    <a:pt x="7318" y="2206"/>
                  </a:cubicBezTo>
                  <a:cubicBezTo>
                    <a:pt x="3634" y="5840"/>
                    <a:pt x="201" y="6091"/>
                    <a:pt x="175" y="6091"/>
                  </a:cubicBezTo>
                  <a:cubicBezTo>
                    <a:pt x="75" y="6091"/>
                    <a:pt x="0" y="6166"/>
                    <a:pt x="25" y="6241"/>
                  </a:cubicBezTo>
                  <a:cubicBezTo>
                    <a:pt x="25" y="6329"/>
                    <a:pt x="82" y="6397"/>
                    <a:pt x="146" y="6397"/>
                  </a:cubicBezTo>
                  <a:cubicBezTo>
                    <a:pt x="156" y="6397"/>
                    <a:pt x="166" y="6395"/>
                    <a:pt x="175" y="6392"/>
                  </a:cubicBezTo>
                  <a:cubicBezTo>
                    <a:pt x="326" y="6392"/>
                    <a:pt x="3759" y="6166"/>
                    <a:pt x="7544" y="2432"/>
                  </a:cubicBezTo>
                  <a:cubicBezTo>
                    <a:pt x="8973" y="1027"/>
                    <a:pt x="10597" y="301"/>
                    <a:pt x="12366" y="301"/>
                  </a:cubicBezTo>
                  <a:cubicBezTo>
                    <a:pt x="12396" y="301"/>
                    <a:pt x="12426" y="301"/>
                    <a:pt x="12456" y="302"/>
                  </a:cubicBezTo>
                  <a:cubicBezTo>
                    <a:pt x="16341" y="352"/>
                    <a:pt x="19749" y="3860"/>
                    <a:pt x="19775" y="3886"/>
                  </a:cubicBezTo>
                  <a:cubicBezTo>
                    <a:pt x="19816" y="3913"/>
                    <a:pt x="19865" y="3933"/>
                    <a:pt x="19909" y="3933"/>
                  </a:cubicBezTo>
                  <a:cubicBezTo>
                    <a:pt x="19945" y="3933"/>
                    <a:pt x="19977" y="3919"/>
                    <a:pt x="20000" y="3886"/>
                  </a:cubicBezTo>
                  <a:lnTo>
                    <a:pt x="20050" y="3835"/>
                  </a:lnTo>
                  <a:cubicBezTo>
                    <a:pt x="20075" y="3785"/>
                    <a:pt x="20050" y="3710"/>
                    <a:pt x="20000" y="3660"/>
                  </a:cubicBezTo>
                  <a:cubicBezTo>
                    <a:pt x="19875" y="3510"/>
                    <a:pt x="16491" y="51"/>
                    <a:pt x="12456" y="1"/>
                  </a:cubicBezTo>
                  <a:cubicBezTo>
                    <a:pt x="12424" y="0"/>
                    <a:pt x="12393" y="0"/>
                    <a:pt x="12361"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4" name="Google Shape;3214;p122"/>
            <p:cNvSpPr/>
            <p:nvPr/>
          </p:nvSpPr>
          <p:spPr>
            <a:xfrm>
              <a:off x="4067449" y="2610317"/>
              <a:ext cx="53764" cy="190320"/>
            </a:xfrm>
            <a:custGeom>
              <a:avLst/>
              <a:gdLst/>
              <a:ahLst/>
              <a:cxnLst/>
              <a:rect l="l" t="t" r="r" b="b"/>
              <a:pathLst>
                <a:path w="2306" h="8163" extrusionOk="0">
                  <a:moveTo>
                    <a:pt x="185" y="1"/>
                  </a:moveTo>
                  <a:cubicBezTo>
                    <a:pt x="141" y="1"/>
                    <a:pt x="92" y="19"/>
                    <a:pt x="50" y="61"/>
                  </a:cubicBezTo>
                  <a:cubicBezTo>
                    <a:pt x="0" y="136"/>
                    <a:pt x="0" y="236"/>
                    <a:pt x="75" y="286"/>
                  </a:cubicBezTo>
                  <a:cubicBezTo>
                    <a:pt x="100" y="312"/>
                    <a:pt x="1955" y="1966"/>
                    <a:pt x="802" y="7956"/>
                  </a:cubicBezTo>
                  <a:cubicBezTo>
                    <a:pt x="777" y="8056"/>
                    <a:pt x="827" y="8131"/>
                    <a:pt x="927" y="8156"/>
                  </a:cubicBezTo>
                  <a:cubicBezTo>
                    <a:pt x="941" y="8161"/>
                    <a:pt x="954" y="8163"/>
                    <a:pt x="967" y="8163"/>
                  </a:cubicBezTo>
                  <a:cubicBezTo>
                    <a:pt x="1028" y="8163"/>
                    <a:pt x="1082" y="8118"/>
                    <a:pt x="1103" y="8056"/>
                  </a:cubicBezTo>
                  <a:lnTo>
                    <a:pt x="1103" y="8031"/>
                  </a:lnTo>
                  <a:cubicBezTo>
                    <a:pt x="2306" y="1840"/>
                    <a:pt x="376" y="111"/>
                    <a:pt x="276" y="36"/>
                  </a:cubicBezTo>
                  <a:cubicBezTo>
                    <a:pt x="253" y="13"/>
                    <a:pt x="221" y="1"/>
                    <a:pt x="185"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5" name="Google Shape;3215;p122"/>
            <p:cNvSpPr/>
            <p:nvPr/>
          </p:nvSpPr>
          <p:spPr>
            <a:xfrm>
              <a:off x="4038818" y="2578422"/>
              <a:ext cx="417222" cy="342451"/>
            </a:xfrm>
            <a:custGeom>
              <a:avLst/>
              <a:gdLst/>
              <a:ahLst/>
              <a:cxnLst/>
              <a:rect l="l" t="t" r="r" b="b"/>
              <a:pathLst>
                <a:path w="17895" h="14688" extrusionOk="0">
                  <a:moveTo>
                    <a:pt x="2707" y="0"/>
                  </a:moveTo>
                  <a:cubicBezTo>
                    <a:pt x="2707" y="1"/>
                    <a:pt x="0" y="10351"/>
                    <a:pt x="13033" y="14687"/>
                  </a:cubicBezTo>
                  <a:cubicBezTo>
                    <a:pt x="13033" y="14687"/>
                    <a:pt x="17895" y="8747"/>
                    <a:pt x="10953" y="5314"/>
                  </a:cubicBezTo>
                  <a:cubicBezTo>
                    <a:pt x="3985" y="1880"/>
                    <a:pt x="2707" y="0"/>
                    <a:pt x="2707"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6" name="Google Shape;3216;p122"/>
            <p:cNvSpPr/>
            <p:nvPr/>
          </p:nvSpPr>
          <p:spPr>
            <a:xfrm>
              <a:off x="3227165" y="3822419"/>
              <a:ext cx="380996" cy="380986"/>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7" name="Google Shape;3217;p122"/>
            <p:cNvSpPr/>
            <p:nvPr/>
          </p:nvSpPr>
          <p:spPr>
            <a:xfrm>
              <a:off x="5474737" y="1450963"/>
              <a:ext cx="468071" cy="468071"/>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4" name="Dreptunghi 3"/>
          <p:cNvSpPr/>
          <p:nvPr/>
        </p:nvSpPr>
        <p:spPr>
          <a:xfrm>
            <a:off x="935915" y="0"/>
            <a:ext cx="849854" cy="707886"/>
          </a:xfrm>
          <a:prstGeom prst="rect">
            <a:avLst/>
          </a:prstGeom>
        </p:spPr>
        <p:txBody>
          <a:bodyPr wrap="square">
            <a:spAutoFit/>
          </a:bodyPr>
          <a:lstStyle/>
          <a:p>
            <a:r>
              <a:rPr lang="en" sz="4000" b="1" kern="0" dirty="0">
                <a:latin typeface="Libre Baskerville"/>
                <a:sym typeface="Libre Baskerville"/>
              </a:rPr>
              <a:t>0</a:t>
            </a:r>
            <a:r>
              <a:rPr lang="ro-RO" sz="4000" b="1" kern="0" dirty="0">
                <a:latin typeface="Libre Baskerville"/>
                <a:sym typeface="Libre Baskerville"/>
              </a:rPr>
              <a:t>3</a:t>
            </a:r>
            <a:endParaRPr lang="en-US" dirty="0"/>
          </a:p>
        </p:txBody>
      </p:sp>
      <p:sp>
        <p:nvSpPr>
          <p:cNvPr id="5" name="Dreptunghi 4"/>
          <p:cNvSpPr/>
          <p:nvPr/>
        </p:nvSpPr>
        <p:spPr>
          <a:xfrm>
            <a:off x="2764714" y="204395"/>
            <a:ext cx="9219305" cy="1269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FFFFFF"/>
              </a:buClr>
              <a:buSzPts val="1800"/>
            </a:pPr>
            <a:r>
              <a:rPr lang="ro-RO" altLang="zh-CN" sz="2000" b="1" dirty="0">
                <a:solidFill>
                  <a:prstClr val="black"/>
                </a:solidFill>
                <a:latin typeface="Bookman Old Style" panose="02050604050505020204" pitchFamily="18" charset="0"/>
                <a:ea typeface="Segoe UI" panose="020B0502040204020203" pitchFamily="34" charset="0"/>
                <a:cs typeface="Segoe UI" panose="020B0502040204020203" pitchFamily="34" charset="0"/>
                <a:sym typeface="+mn-lt"/>
              </a:rPr>
              <a:t>Ghidarea și consilierea cadrelor didactice/de conducere în vederea implementării calitative a politicilor curriculare</a:t>
            </a:r>
            <a:r>
              <a:rPr lang="ro-RO" altLang="zh-CN" sz="2000" dirty="0">
                <a:solidFill>
                  <a:prstClr val="black"/>
                </a:solidFill>
                <a:latin typeface="Bookman Old Style" panose="02050604050505020204" pitchFamily="18" charset="0"/>
                <a:ea typeface="Segoe UI" panose="020B0502040204020203" pitchFamily="34" charset="0"/>
                <a:cs typeface="Segoe UI" panose="020B0502040204020203" pitchFamily="34" charset="0"/>
                <a:sym typeface="+mn-lt"/>
              </a:rPr>
              <a:t>.</a:t>
            </a:r>
            <a:endParaRPr lang="en-US" sz="2667" b="1" kern="0" dirty="0">
              <a:solidFill>
                <a:srgbClr val="7F694C"/>
              </a:solidFill>
              <a:latin typeface="Bookman Old Style" panose="02050604050505020204" pitchFamily="18" charset="0"/>
              <a:ea typeface="Segoe UI" panose="020B0502040204020203" pitchFamily="34" charset="0"/>
              <a:cs typeface="Segoe UI" panose="020B0502040204020203" pitchFamily="34" charset="0"/>
              <a:sym typeface="Libre Baskerville"/>
            </a:endParaRPr>
          </a:p>
        </p:txBody>
      </p:sp>
      <p:sp>
        <p:nvSpPr>
          <p:cNvPr id="6" name="Dreptunghi 5"/>
          <p:cNvSpPr/>
          <p:nvPr/>
        </p:nvSpPr>
        <p:spPr>
          <a:xfrm>
            <a:off x="715963" y="1624405"/>
            <a:ext cx="11225025" cy="707886"/>
          </a:xfrm>
          <a:prstGeom prst="rect">
            <a:avLst/>
          </a:prstGeom>
        </p:spPr>
        <p:txBody>
          <a:bodyPr wrap="square">
            <a:spAutoFit/>
          </a:bodyPr>
          <a:lstStyle/>
          <a:p>
            <a:pPr lvl="0"/>
            <a:r>
              <a:rPr lang="ro-RO" sz="20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Temei: Programul și graficul de ghidare și consiliere a cadrelor didactice și de conducere</a:t>
            </a:r>
            <a:r>
              <a:rPr lang="ro-RO"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o-RO"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discutat și aprobat la ședința Consiliului consultativ din luna noiembrie 2022.</a:t>
            </a:r>
            <a:endPar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Dreptunghi 6"/>
          <p:cNvSpPr/>
          <p:nvPr/>
        </p:nvSpPr>
        <p:spPr>
          <a:xfrm>
            <a:off x="715963" y="2551837"/>
            <a:ext cx="11476037" cy="3876831"/>
          </a:xfrm>
          <a:prstGeom prst="rect">
            <a:avLst/>
          </a:prstGeom>
        </p:spPr>
        <p:txBody>
          <a:bodyPr wrap="square">
            <a:spAutoFit/>
          </a:bodyPr>
          <a:lstStyle/>
          <a:p>
            <a:pPr lvl="0"/>
            <a:r>
              <a:rPr lang="ro-RO" dirty="0">
                <a:solidFill>
                  <a:prstClr val="black"/>
                </a:solidFill>
                <a:latin typeface="Times New Roman" pitchFamily="18" charset="0"/>
                <a:ea typeface="Calibri" panose="020F0502020204030204" pitchFamily="34" charset="0"/>
                <a:cs typeface="Times New Roman" pitchFamily="18" charset="0"/>
              </a:rPr>
              <a:t> </a:t>
            </a:r>
            <a:r>
              <a:rPr lang="ro-RO" sz="2000" b="1" i="1" dirty="0">
                <a:solidFill>
                  <a:prstClr val="black"/>
                </a:solidFill>
                <a:latin typeface="Times New Roman" pitchFamily="18" charset="0"/>
                <a:ea typeface="Calibri" panose="020F0502020204030204" pitchFamily="34" charset="0"/>
                <a:cs typeface="Times New Roman" pitchFamily="18" charset="0"/>
              </a:rPr>
              <a:t>Ghidarea  și consilierea </a:t>
            </a:r>
            <a:r>
              <a:rPr lang="ro-RO" sz="2000" dirty="0">
                <a:solidFill>
                  <a:prstClr val="black"/>
                </a:solidFill>
                <a:latin typeface="Times New Roman" pitchFamily="18" charset="0"/>
                <a:ea typeface="Calibri" panose="020F0502020204030204" pitchFamily="34" charset="0"/>
                <a:cs typeface="Times New Roman" pitchFamily="18" charset="0"/>
              </a:rPr>
              <a:t>cadrelor didactice și de conducere din: Instituția Publică Gimnaziul Bărboieni</a:t>
            </a:r>
          </a:p>
          <a:p>
            <a:pPr lvl="0"/>
            <a:r>
              <a:rPr lang="ro-RO" sz="2000" dirty="0">
                <a:solidFill>
                  <a:prstClr val="black"/>
                </a:solidFill>
                <a:latin typeface="Times New Roman" pitchFamily="18" charset="0"/>
                <a:ea typeface="Calibri" panose="020F0502020204030204" pitchFamily="34" charset="0"/>
                <a:cs typeface="Times New Roman" pitchFamily="18" charset="0"/>
              </a:rPr>
              <a:t>                                                                                                          IET ,,Raza”, Bărboieni.</a:t>
            </a:r>
          </a:p>
          <a:p>
            <a:pPr>
              <a:lnSpc>
                <a:spcPct val="107000"/>
              </a:lnSpc>
              <a:spcAft>
                <a:spcPts val="800"/>
              </a:spcAft>
            </a:pPr>
            <a:r>
              <a:rPr lang="ro-RO" dirty="0">
                <a:solidFill>
                  <a:prstClr val="black"/>
                </a:solidFill>
                <a:latin typeface="Times New Roman" pitchFamily="18" charset="0"/>
                <a:ea typeface="Calibri" panose="020F0502020204030204" pitchFamily="34" charset="0"/>
                <a:cs typeface="Times New Roman" pitchFamily="18" charset="0"/>
              </a:rPr>
              <a:t>  </a:t>
            </a:r>
          </a:p>
          <a:p>
            <a:pPr>
              <a:spcAft>
                <a:spcPts val="800"/>
              </a:spcAft>
            </a:pPr>
            <a:r>
              <a:rPr lang="ro-RO" sz="2000" dirty="0">
                <a:solidFill>
                  <a:prstClr val="black"/>
                </a:solidFill>
                <a:latin typeface="Times New Roman" pitchFamily="18" charset="0"/>
                <a:ea typeface="Calibri" panose="020F0502020204030204" pitchFamily="34" charset="0"/>
                <a:cs typeface="Times New Roman" pitchFamily="18" charset="0"/>
              </a:rPr>
              <a:t>Subiecte abordate:          </a:t>
            </a:r>
          </a:p>
          <a:p>
            <a:pPr marL="285750" indent="-285750">
              <a:spcAft>
                <a:spcPts val="800"/>
              </a:spcAft>
              <a:buFontTx/>
              <a:buChar char="-"/>
            </a:pPr>
            <a:r>
              <a:rPr lang="ro-RO" sz="2000" dirty="0">
                <a:latin typeface="Times New Roman" panose="02020603050405020304" pitchFamily="18" charset="0"/>
                <a:ea typeface="Calibri" panose="020F0502020204030204" pitchFamily="34" charset="0"/>
                <a:cs typeface="Times New Roman" panose="02020603050405020304" pitchFamily="18" charset="0"/>
              </a:rPr>
              <a:t>Atestarea cadrelor didactice. Elaborarea situațiilor pentru proba ,,</a:t>
            </a:r>
            <a:r>
              <a:rPr lang="ro-RO" sz="2000" i="1" dirty="0">
                <a:latin typeface="Times New Roman" panose="02020603050405020304" pitchFamily="18" charset="0"/>
                <a:ea typeface="Calibri" panose="020F0502020204030204" pitchFamily="34" charset="0"/>
                <a:cs typeface="Times New Roman" panose="02020603050405020304" pitchFamily="18" charset="0"/>
              </a:rPr>
              <a:t>Studiul de caz</a:t>
            </a:r>
            <a:r>
              <a:rPr lang="ro-RO" sz="2000" dirty="0">
                <a:latin typeface="Times New Roman" panose="02020603050405020304" pitchFamily="18" charset="0"/>
                <a:ea typeface="Calibri" panose="020F0502020204030204" pitchFamily="34" charset="0"/>
                <a:cs typeface="Times New Roman" panose="02020603050405020304" pitchFamily="18" charset="0"/>
              </a:rPr>
              <a:t>”  </a:t>
            </a:r>
          </a:p>
          <a:p>
            <a:pPr>
              <a:spcAft>
                <a:spcPts val="800"/>
              </a:spcAft>
            </a:pPr>
            <a:r>
              <a:rPr lang="ro-RO"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Proiectarea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didactică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evaluări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sumative</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și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metode</a:t>
            </a:r>
            <a:r>
              <a:rPr lang="en-US" sz="2000" dirty="0">
                <a:latin typeface="Times New Roman" panose="02020603050405020304" pitchFamily="18" charset="0"/>
                <a:ea typeface="Calibri" panose="020F0502020204030204" pitchFamily="34" charset="0"/>
                <a:cs typeface="Times New Roman" panose="02020603050405020304" pitchFamily="18" charset="0"/>
              </a:rPr>
              <a:t> interactive la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disciplina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Dezvoltarea</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latin typeface="Times New Roman" panose="02020603050405020304" pitchFamily="18" charset="0"/>
                <a:ea typeface="Calibri" panose="020F0502020204030204" pitchFamily="34" charset="0"/>
                <a:cs typeface="Times New Roman" panose="02020603050405020304" pitchFamily="18" charset="0"/>
              </a:rPr>
              <a:t>personală</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Tx/>
              <a:buChar char="-"/>
            </a:pPr>
            <a:r>
              <a:rPr lang="en-US" sz="2000" dirty="0" err="1">
                <a:latin typeface="Times New Roman" panose="02020603050405020304" pitchFamily="18" charset="0"/>
                <a:ea typeface="Calibri" panose="020F0502020204030204" pitchFamily="34" charset="0"/>
              </a:rPr>
              <a:t>Administrarea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eficientă</a:t>
            </a:r>
            <a:r>
              <a:rPr lang="en-US" sz="2000" dirty="0">
                <a:latin typeface="Times New Roman" panose="02020603050405020304" pitchFamily="18" charset="0"/>
                <a:ea typeface="Calibri" panose="020F0502020204030204" pitchFamily="34" charset="0"/>
              </a:rPr>
              <a:t> a </a:t>
            </a:r>
            <a:r>
              <a:rPr lang="en-US" sz="2000" dirty="0" err="1">
                <a:latin typeface="Times New Roman" panose="02020603050405020304" pitchFamily="18" charset="0"/>
                <a:ea typeface="Calibri" panose="020F0502020204030204" pitchFamily="34" charset="0"/>
              </a:rPr>
              <a:t>instrumentarului</a:t>
            </a:r>
            <a:r>
              <a:rPr lang="en-US" sz="2000" dirty="0">
                <a:latin typeface="Times New Roman" panose="02020603050405020304" pitchFamily="18" charset="0"/>
                <a:ea typeface="Calibri" panose="020F0502020204030204" pitchFamily="34" charset="0"/>
              </a:rPr>
              <a:t> de </a:t>
            </a:r>
            <a:r>
              <a:rPr lang="en-US" sz="2000" dirty="0" err="1">
                <a:latin typeface="Times New Roman" panose="02020603050405020304" pitchFamily="18" charset="0"/>
                <a:ea typeface="Calibri" panose="020F0502020204030204" pitchFamily="34" charset="0"/>
              </a:rPr>
              <a:t>monitorizare</a:t>
            </a:r>
            <a:r>
              <a:rPr lang="en-US" sz="2000" dirty="0">
                <a:latin typeface="Times New Roman" panose="02020603050405020304" pitchFamily="18" charset="0"/>
                <a:ea typeface="Calibri" panose="020F0502020204030204" pitchFamily="34" charset="0"/>
              </a:rPr>
              <a:t> a </a:t>
            </a:r>
            <a:r>
              <a:rPr lang="en-US" sz="2000" dirty="0" err="1">
                <a:latin typeface="Times New Roman" panose="02020603050405020304" pitchFamily="18" charset="0"/>
                <a:ea typeface="Calibri" panose="020F0502020204030204" pitchFamily="34" charset="0"/>
              </a:rPr>
              <a:t>performanţelor</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elevilor</a:t>
            </a:r>
            <a:r>
              <a:rPr lang="en-US" sz="2000" dirty="0">
                <a:latin typeface="Times New Roman" panose="02020603050405020304" pitchFamily="18" charset="0"/>
                <a:ea typeface="Calibri" panose="020F0502020204030204" pitchFamily="34" charset="0"/>
              </a:rPr>
              <a:t> la </a:t>
            </a:r>
            <a:r>
              <a:rPr lang="en-US" sz="2000" dirty="0" err="1">
                <a:latin typeface="Times New Roman" panose="02020603050405020304" pitchFamily="18" charset="0"/>
                <a:ea typeface="Calibri" panose="020F0502020204030204" pitchFamily="34" charset="0"/>
              </a:rPr>
              <a:t>disciplina</a:t>
            </a:r>
            <a:r>
              <a:rPr lang="en-US" sz="2000" dirty="0">
                <a:latin typeface="Times New Roman" panose="02020603050405020304" pitchFamily="18" charset="0"/>
                <a:ea typeface="Calibri" panose="020F0502020204030204" pitchFamily="34" charset="0"/>
              </a:rPr>
              <a:t> </a:t>
            </a:r>
            <a:r>
              <a:rPr lang="en-US" sz="2000" i="1" dirty="0" err="1">
                <a:latin typeface="Times New Roman" panose="02020603050405020304" pitchFamily="18" charset="0"/>
                <a:ea typeface="Calibri" panose="020F0502020204030204" pitchFamily="34" charset="0"/>
              </a:rPr>
              <a:t>Dezvoltare</a:t>
            </a:r>
            <a:r>
              <a:rPr lang="en-US" sz="2000" i="1" dirty="0">
                <a:latin typeface="Times New Roman" panose="02020603050405020304" pitchFamily="18" charset="0"/>
                <a:ea typeface="Calibri" panose="020F0502020204030204" pitchFamily="34" charset="0"/>
              </a:rPr>
              <a:t> </a:t>
            </a:r>
            <a:r>
              <a:rPr lang="en-US" sz="2000" i="1" dirty="0" err="1">
                <a:latin typeface="Times New Roman" panose="02020603050405020304" pitchFamily="18" charset="0"/>
                <a:ea typeface="Calibri" panose="020F0502020204030204" pitchFamily="34" charset="0"/>
              </a:rPr>
              <a:t>personală</a:t>
            </a:r>
            <a:r>
              <a:rPr lang="ro-RO" sz="2000" i="1" dirty="0">
                <a:latin typeface="Times New Roman" panose="02020603050405020304" pitchFamily="18" charset="0"/>
                <a:ea typeface="Calibri" panose="020F0502020204030204" pitchFamily="34" charset="0"/>
              </a:rPr>
              <a:t>.</a:t>
            </a:r>
          </a:p>
          <a:p>
            <a:pPr marL="342900" indent="-342900">
              <a:buFontTx/>
              <a:buChar char="-"/>
            </a:pP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Planificarea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și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desfășurarea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activităților</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transdisciplinare</a:t>
            </a:r>
            <a:r>
              <a:rPr lang="en-US" sz="2000" dirty="0">
                <a:latin typeface="Times New Roman" panose="02020603050405020304" pitchFamily="18" charset="0"/>
                <a:ea typeface="Calibri" panose="020F0502020204030204" pitchFamily="34" charset="0"/>
              </a:rPr>
              <a:t>.</a:t>
            </a:r>
            <a:endParaRPr lang="ro-RO" sz="2000" dirty="0">
              <a:latin typeface="Times New Roman" panose="02020603050405020304" pitchFamily="18" charset="0"/>
              <a:ea typeface="Calibri" panose="020F0502020204030204" pitchFamily="34" charset="0"/>
            </a:endParaRPr>
          </a:p>
          <a:p>
            <a:pPr marL="342900" indent="-342900">
              <a:buFontTx/>
              <a:buChar char="-"/>
            </a:pPr>
            <a:r>
              <a:rPr lang="ro-RO" sz="2000" dirty="0">
                <a:latin typeface="Times New Roman" panose="02020603050405020304" pitchFamily="18" charset="0"/>
                <a:ea typeface="Calibri" panose="020F0502020204030204" pitchFamily="34" charset="0"/>
              </a:rPr>
              <a:t>Inițierea și desfășurarea proiectelor educaționale (</a:t>
            </a:r>
            <a:r>
              <a:rPr lang="ro-RO" sz="2000" dirty="0" err="1">
                <a:latin typeface="Times New Roman" panose="02020603050405020304" pitchFamily="18" charset="0"/>
                <a:ea typeface="Calibri" panose="020F0502020204030204" pitchFamily="34" charset="0"/>
              </a:rPr>
              <a:t>transdisciplinare</a:t>
            </a:r>
            <a:r>
              <a:rPr lang="ro-RO" sz="2000" dirty="0">
                <a:latin typeface="Times New Roman" panose="02020603050405020304" pitchFamily="18" charset="0"/>
                <a:ea typeface="Calibri" panose="020F0502020204030204" pitchFamily="34" charset="0"/>
              </a:rPr>
              <a:t>, interdisciplinare, intradisciplinare).</a:t>
            </a:r>
          </a:p>
          <a:p>
            <a:pPr marL="342900" indent="-342900">
              <a:buFontTx/>
              <a:buChar char="-"/>
            </a:pPr>
            <a:r>
              <a:rPr lang="en-US" sz="2000" dirty="0" err="1">
                <a:solidFill>
                  <a:srgbClr val="000000"/>
                </a:solidFill>
                <a:latin typeface="Times New Roman" panose="02020603050405020304" pitchFamily="18" charset="0"/>
                <a:ea typeface="Calibri" panose="020F0502020204030204" pitchFamily="34" charset="0"/>
              </a:rPr>
              <a:t>Nomenclatorul</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tipurilor</a:t>
            </a:r>
            <a:r>
              <a:rPr lang="en-US" sz="2000" dirty="0">
                <a:solidFill>
                  <a:srgbClr val="000000"/>
                </a:solidFill>
                <a:latin typeface="Times New Roman" panose="02020603050405020304" pitchFamily="18" charset="0"/>
                <a:ea typeface="Calibri" panose="020F0502020204030204" pitchFamily="34" charset="0"/>
              </a:rPr>
              <a:t> de </a:t>
            </a:r>
            <a:r>
              <a:rPr lang="en-US" sz="2000" dirty="0" err="1">
                <a:solidFill>
                  <a:srgbClr val="000000"/>
                </a:solidFill>
                <a:latin typeface="Times New Roman" panose="02020603050405020304" pitchFamily="18" charset="0"/>
                <a:ea typeface="Calibri" panose="020F0502020204030204" pitchFamily="34" charset="0"/>
              </a:rPr>
              <a:t>documentație</a:t>
            </a:r>
            <a:r>
              <a:rPr lang="en-US" sz="2000" dirty="0">
                <a:solidFill>
                  <a:srgbClr val="000000"/>
                </a:solidFill>
                <a:latin typeface="Times New Roman" panose="02020603050405020304" pitchFamily="18" charset="0"/>
                <a:ea typeface="Calibri" panose="020F0502020204030204" pitchFamily="34" charset="0"/>
              </a:rPr>
              <a:t> ș</a:t>
            </a:r>
            <a:r>
              <a:rPr lang="ro-RO" sz="2000" dirty="0">
                <a:solidFill>
                  <a:srgbClr val="000000"/>
                </a:solidFill>
                <a:latin typeface="Times New Roman" panose="02020603050405020304" pitchFamily="18" charset="0"/>
                <a:ea typeface="Calibri" panose="020F0502020204030204" pitchFamily="34" charset="0"/>
              </a:rPr>
              <a:t>i</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rapoarte</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în</a:t>
            </a:r>
            <a:r>
              <a:rPr lang="en-US" sz="2000" dirty="0">
                <a:solidFill>
                  <a:srgbClr val="000000"/>
                </a:solidFill>
                <a:latin typeface="Times New Roman" panose="02020603050405020304" pitchFamily="18" charset="0"/>
                <a:ea typeface="Calibri" panose="020F0502020204030204" pitchFamily="34" charset="0"/>
              </a:rPr>
              <a:t> IET.</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11495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855"/>
        <p:cNvGrpSpPr/>
        <p:nvPr/>
      </p:nvGrpSpPr>
      <p:grpSpPr>
        <a:xfrm>
          <a:off x="0" y="0"/>
          <a:ext cx="0" cy="0"/>
          <a:chOff x="0" y="0"/>
          <a:chExt cx="0" cy="0"/>
        </a:xfrm>
      </p:grpSpPr>
      <p:grpSp>
        <p:nvGrpSpPr>
          <p:cNvPr id="2856" name="Google Shape;2856;p117"/>
          <p:cNvGrpSpPr/>
          <p:nvPr/>
        </p:nvGrpSpPr>
        <p:grpSpPr>
          <a:xfrm flipH="1">
            <a:off x="-1" y="1"/>
            <a:ext cx="2043954" cy="1764254"/>
            <a:chOff x="5953300" y="2654859"/>
            <a:chExt cx="2040820" cy="2017539"/>
          </a:xfrm>
        </p:grpSpPr>
        <p:sp>
          <p:nvSpPr>
            <p:cNvPr id="2857" name="Google Shape;2857;p117"/>
            <p:cNvSpPr/>
            <p:nvPr/>
          </p:nvSpPr>
          <p:spPr>
            <a:xfrm>
              <a:off x="7741193" y="4247753"/>
              <a:ext cx="45485" cy="35346"/>
            </a:xfrm>
            <a:custGeom>
              <a:avLst/>
              <a:gdLst/>
              <a:ahLst/>
              <a:cxnLst/>
              <a:rect l="l" t="t" r="r" b="b"/>
              <a:pathLst>
                <a:path w="3710" h="2883" extrusionOk="0">
                  <a:moveTo>
                    <a:pt x="1855" y="0"/>
                  </a:moveTo>
                  <a:cubicBezTo>
                    <a:pt x="0" y="0"/>
                    <a:pt x="0" y="2883"/>
                    <a:pt x="1855" y="2883"/>
                  </a:cubicBezTo>
                  <a:cubicBezTo>
                    <a:pt x="3709" y="2883"/>
                    <a:pt x="3709" y="0"/>
                    <a:pt x="1855" y="0"/>
                  </a:cubicBezTo>
                  <a:close/>
                </a:path>
              </a:pathLst>
            </a:custGeom>
            <a:solidFill>
              <a:srgbClr val="C8E0D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58" name="Google Shape;2858;p117"/>
            <p:cNvSpPr/>
            <p:nvPr/>
          </p:nvSpPr>
          <p:spPr>
            <a:xfrm>
              <a:off x="7678205" y="4306744"/>
              <a:ext cx="39955" cy="42407"/>
            </a:xfrm>
            <a:custGeom>
              <a:avLst/>
              <a:gdLst/>
              <a:ahLst/>
              <a:cxnLst/>
              <a:rect l="l" t="t" r="r" b="b"/>
              <a:pathLst>
                <a:path w="3259" h="3459" extrusionOk="0">
                  <a:moveTo>
                    <a:pt x="852" y="0"/>
                  </a:moveTo>
                  <a:cubicBezTo>
                    <a:pt x="677" y="577"/>
                    <a:pt x="501" y="1128"/>
                    <a:pt x="351" y="1680"/>
                  </a:cubicBezTo>
                  <a:cubicBezTo>
                    <a:pt x="0" y="2757"/>
                    <a:pt x="902" y="3459"/>
                    <a:pt x="1755" y="3459"/>
                  </a:cubicBezTo>
                  <a:cubicBezTo>
                    <a:pt x="2331" y="3459"/>
                    <a:pt x="2907" y="3158"/>
                    <a:pt x="3133" y="2456"/>
                  </a:cubicBezTo>
                  <a:cubicBezTo>
                    <a:pt x="3183" y="2306"/>
                    <a:pt x="3208" y="2156"/>
                    <a:pt x="3258" y="2005"/>
                  </a:cubicBezTo>
                  <a:cubicBezTo>
                    <a:pt x="2456" y="1354"/>
                    <a:pt x="1654" y="702"/>
                    <a:pt x="852" y="0"/>
                  </a:cubicBezTo>
                  <a:close/>
                </a:path>
              </a:pathLst>
            </a:custGeom>
            <a:solidFill>
              <a:srgbClr val="AED3C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59" name="Google Shape;2859;p117"/>
            <p:cNvSpPr/>
            <p:nvPr/>
          </p:nvSpPr>
          <p:spPr>
            <a:xfrm>
              <a:off x="5997543" y="4186604"/>
              <a:ext cx="49788" cy="57781"/>
            </a:xfrm>
            <a:custGeom>
              <a:avLst/>
              <a:gdLst/>
              <a:ahLst/>
              <a:cxnLst/>
              <a:rect l="l" t="t" r="r" b="b"/>
              <a:pathLst>
                <a:path w="4061" h="4713" extrusionOk="0">
                  <a:moveTo>
                    <a:pt x="1705" y="1"/>
                  </a:moveTo>
                  <a:cubicBezTo>
                    <a:pt x="1555" y="1"/>
                    <a:pt x="1429" y="26"/>
                    <a:pt x="1304" y="76"/>
                  </a:cubicBezTo>
                  <a:cubicBezTo>
                    <a:pt x="627" y="302"/>
                    <a:pt x="1" y="1078"/>
                    <a:pt x="301" y="1830"/>
                  </a:cubicBezTo>
                  <a:cubicBezTo>
                    <a:pt x="527" y="2432"/>
                    <a:pt x="778" y="3058"/>
                    <a:pt x="1003" y="3660"/>
                  </a:cubicBezTo>
                  <a:cubicBezTo>
                    <a:pt x="1229" y="4236"/>
                    <a:pt x="1755" y="4713"/>
                    <a:pt x="2382" y="4713"/>
                  </a:cubicBezTo>
                  <a:cubicBezTo>
                    <a:pt x="2507" y="4713"/>
                    <a:pt x="2632" y="4688"/>
                    <a:pt x="2758" y="4662"/>
                  </a:cubicBezTo>
                  <a:cubicBezTo>
                    <a:pt x="3434" y="4437"/>
                    <a:pt x="4061" y="3635"/>
                    <a:pt x="3760" y="2883"/>
                  </a:cubicBezTo>
                  <a:cubicBezTo>
                    <a:pt x="3535" y="2281"/>
                    <a:pt x="3309" y="1680"/>
                    <a:pt x="3058" y="1078"/>
                  </a:cubicBezTo>
                  <a:cubicBezTo>
                    <a:pt x="2858" y="502"/>
                    <a:pt x="2307" y="1"/>
                    <a:pt x="1705" y="1"/>
                  </a:cubicBezTo>
                  <a:close/>
                </a:path>
              </a:pathLst>
            </a:custGeom>
            <a:solidFill>
              <a:srgbClr val="AED3C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60" name="Google Shape;2860;p117"/>
            <p:cNvSpPr/>
            <p:nvPr/>
          </p:nvSpPr>
          <p:spPr>
            <a:xfrm>
              <a:off x="6030116" y="4284309"/>
              <a:ext cx="47949" cy="45497"/>
            </a:xfrm>
            <a:custGeom>
              <a:avLst/>
              <a:gdLst/>
              <a:ahLst/>
              <a:cxnLst/>
              <a:rect l="l" t="t" r="r" b="b"/>
              <a:pathLst>
                <a:path w="3911" h="3711" extrusionOk="0">
                  <a:moveTo>
                    <a:pt x="1680" y="1"/>
                  </a:moveTo>
                  <a:cubicBezTo>
                    <a:pt x="1429" y="1"/>
                    <a:pt x="1153" y="51"/>
                    <a:pt x="953" y="201"/>
                  </a:cubicBezTo>
                  <a:cubicBezTo>
                    <a:pt x="326" y="602"/>
                    <a:pt x="0" y="1479"/>
                    <a:pt x="426" y="2156"/>
                  </a:cubicBezTo>
                  <a:cubicBezTo>
                    <a:pt x="627" y="2432"/>
                    <a:pt x="802" y="2708"/>
                    <a:pt x="1003" y="2983"/>
                  </a:cubicBezTo>
                  <a:cubicBezTo>
                    <a:pt x="1203" y="3309"/>
                    <a:pt x="1479" y="3560"/>
                    <a:pt x="1855" y="3660"/>
                  </a:cubicBezTo>
                  <a:cubicBezTo>
                    <a:pt x="1955" y="3685"/>
                    <a:pt x="2106" y="3710"/>
                    <a:pt x="2231" y="3710"/>
                  </a:cubicBezTo>
                  <a:cubicBezTo>
                    <a:pt x="2482" y="3710"/>
                    <a:pt x="2757" y="3635"/>
                    <a:pt x="2958" y="3510"/>
                  </a:cubicBezTo>
                  <a:cubicBezTo>
                    <a:pt x="3584" y="3109"/>
                    <a:pt x="3910" y="2206"/>
                    <a:pt x="3484" y="1530"/>
                  </a:cubicBezTo>
                  <a:cubicBezTo>
                    <a:pt x="3284" y="1254"/>
                    <a:pt x="3108" y="978"/>
                    <a:pt x="2908" y="703"/>
                  </a:cubicBezTo>
                  <a:cubicBezTo>
                    <a:pt x="2707" y="402"/>
                    <a:pt x="2431" y="151"/>
                    <a:pt x="2056" y="51"/>
                  </a:cubicBezTo>
                  <a:cubicBezTo>
                    <a:pt x="1930" y="26"/>
                    <a:pt x="1805" y="1"/>
                    <a:pt x="1680" y="1"/>
                  </a:cubicBezTo>
                  <a:close/>
                </a:path>
              </a:pathLst>
            </a:custGeom>
            <a:solidFill>
              <a:srgbClr val="AED3C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61" name="Google Shape;2861;p117"/>
            <p:cNvSpPr/>
            <p:nvPr/>
          </p:nvSpPr>
          <p:spPr>
            <a:xfrm>
              <a:off x="5986179" y="4335320"/>
              <a:ext cx="43646" cy="45485"/>
            </a:xfrm>
            <a:custGeom>
              <a:avLst/>
              <a:gdLst/>
              <a:ahLst/>
              <a:cxnLst/>
              <a:rect l="l" t="t" r="r" b="b"/>
              <a:pathLst>
                <a:path w="3560" h="3710" extrusionOk="0">
                  <a:moveTo>
                    <a:pt x="1604" y="0"/>
                  </a:moveTo>
                  <a:cubicBezTo>
                    <a:pt x="1479" y="0"/>
                    <a:pt x="1354" y="25"/>
                    <a:pt x="1254" y="75"/>
                  </a:cubicBezTo>
                  <a:cubicBezTo>
                    <a:pt x="552" y="301"/>
                    <a:pt x="0" y="1078"/>
                    <a:pt x="251" y="1830"/>
                  </a:cubicBezTo>
                  <a:cubicBezTo>
                    <a:pt x="351" y="2105"/>
                    <a:pt x="426" y="2381"/>
                    <a:pt x="527" y="2657"/>
                  </a:cubicBezTo>
                  <a:cubicBezTo>
                    <a:pt x="652" y="3033"/>
                    <a:pt x="853" y="3334"/>
                    <a:pt x="1203" y="3534"/>
                  </a:cubicBezTo>
                  <a:cubicBezTo>
                    <a:pt x="1404" y="3634"/>
                    <a:pt x="1680" y="3709"/>
                    <a:pt x="1930" y="3709"/>
                  </a:cubicBezTo>
                  <a:cubicBezTo>
                    <a:pt x="2056" y="3709"/>
                    <a:pt x="2181" y="3709"/>
                    <a:pt x="2306" y="3659"/>
                  </a:cubicBezTo>
                  <a:cubicBezTo>
                    <a:pt x="3008" y="3434"/>
                    <a:pt x="3559" y="2657"/>
                    <a:pt x="3309" y="1905"/>
                  </a:cubicBezTo>
                  <a:cubicBezTo>
                    <a:pt x="3208" y="1629"/>
                    <a:pt x="3108" y="1354"/>
                    <a:pt x="3033" y="1078"/>
                  </a:cubicBezTo>
                  <a:cubicBezTo>
                    <a:pt x="2908" y="702"/>
                    <a:pt x="2682" y="401"/>
                    <a:pt x="2356" y="201"/>
                  </a:cubicBezTo>
                  <a:cubicBezTo>
                    <a:pt x="2156" y="75"/>
                    <a:pt x="1880" y="0"/>
                    <a:pt x="1604" y="0"/>
                  </a:cubicBezTo>
                  <a:close/>
                </a:path>
              </a:pathLst>
            </a:custGeom>
            <a:solidFill>
              <a:srgbClr val="AED3C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62" name="Google Shape;2862;p117"/>
            <p:cNvSpPr/>
            <p:nvPr/>
          </p:nvSpPr>
          <p:spPr>
            <a:xfrm>
              <a:off x="6065753" y="4221628"/>
              <a:ext cx="46416" cy="53785"/>
            </a:xfrm>
            <a:custGeom>
              <a:avLst/>
              <a:gdLst/>
              <a:ahLst/>
              <a:cxnLst/>
              <a:rect l="l" t="t" r="r" b="b"/>
              <a:pathLst>
                <a:path w="3786" h="4387" extrusionOk="0">
                  <a:moveTo>
                    <a:pt x="1555" y="1"/>
                  </a:moveTo>
                  <a:cubicBezTo>
                    <a:pt x="1279" y="1"/>
                    <a:pt x="1028" y="51"/>
                    <a:pt x="828" y="176"/>
                  </a:cubicBezTo>
                  <a:cubicBezTo>
                    <a:pt x="126" y="653"/>
                    <a:pt x="1" y="1404"/>
                    <a:pt x="326" y="2156"/>
                  </a:cubicBezTo>
                  <a:cubicBezTo>
                    <a:pt x="552" y="2658"/>
                    <a:pt x="778" y="3159"/>
                    <a:pt x="1003" y="3685"/>
                  </a:cubicBezTo>
                  <a:cubicBezTo>
                    <a:pt x="1204" y="4136"/>
                    <a:pt x="1730" y="4387"/>
                    <a:pt x="2256" y="4387"/>
                  </a:cubicBezTo>
                  <a:cubicBezTo>
                    <a:pt x="2507" y="4387"/>
                    <a:pt x="2758" y="4337"/>
                    <a:pt x="2958" y="4186"/>
                  </a:cubicBezTo>
                  <a:cubicBezTo>
                    <a:pt x="3660" y="3735"/>
                    <a:pt x="3785" y="2958"/>
                    <a:pt x="3459" y="2232"/>
                  </a:cubicBezTo>
                  <a:cubicBezTo>
                    <a:pt x="3259" y="1730"/>
                    <a:pt x="3033" y="1204"/>
                    <a:pt x="2808" y="703"/>
                  </a:cubicBezTo>
                  <a:cubicBezTo>
                    <a:pt x="2607" y="252"/>
                    <a:pt x="2056" y="1"/>
                    <a:pt x="1555" y="1"/>
                  </a:cubicBezTo>
                  <a:close/>
                </a:path>
              </a:pathLst>
            </a:custGeom>
            <a:solidFill>
              <a:srgbClr val="AED3C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63" name="Google Shape;2863;p117"/>
            <p:cNvSpPr/>
            <p:nvPr/>
          </p:nvSpPr>
          <p:spPr>
            <a:xfrm>
              <a:off x="6025200" y="4115942"/>
              <a:ext cx="39649" cy="41181"/>
            </a:xfrm>
            <a:custGeom>
              <a:avLst/>
              <a:gdLst/>
              <a:ahLst/>
              <a:cxnLst/>
              <a:rect l="l" t="t" r="r" b="b"/>
              <a:pathLst>
                <a:path w="3234" h="3359" extrusionOk="0">
                  <a:moveTo>
                    <a:pt x="1504" y="0"/>
                  </a:moveTo>
                  <a:cubicBezTo>
                    <a:pt x="1379" y="0"/>
                    <a:pt x="1254" y="25"/>
                    <a:pt x="1128" y="50"/>
                  </a:cubicBezTo>
                  <a:cubicBezTo>
                    <a:pt x="802" y="151"/>
                    <a:pt x="452" y="376"/>
                    <a:pt x="276" y="702"/>
                  </a:cubicBezTo>
                  <a:cubicBezTo>
                    <a:pt x="101" y="1028"/>
                    <a:pt x="0" y="1454"/>
                    <a:pt x="126" y="1805"/>
                  </a:cubicBezTo>
                  <a:cubicBezTo>
                    <a:pt x="201" y="1980"/>
                    <a:pt x="276" y="2131"/>
                    <a:pt x="326" y="2281"/>
                  </a:cubicBezTo>
                  <a:cubicBezTo>
                    <a:pt x="477" y="2657"/>
                    <a:pt x="652" y="2958"/>
                    <a:pt x="978" y="3158"/>
                  </a:cubicBezTo>
                  <a:cubicBezTo>
                    <a:pt x="1203" y="3284"/>
                    <a:pt x="1479" y="3359"/>
                    <a:pt x="1730" y="3359"/>
                  </a:cubicBezTo>
                  <a:cubicBezTo>
                    <a:pt x="1855" y="3359"/>
                    <a:pt x="1980" y="3334"/>
                    <a:pt x="2106" y="3309"/>
                  </a:cubicBezTo>
                  <a:cubicBezTo>
                    <a:pt x="2431" y="3183"/>
                    <a:pt x="2782" y="2958"/>
                    <a:pt x="2958" y="2632"/>
                  </a:cubicBezTo>
                  <a:cubicBezTo>
                    <a:pt x="3108" y="2306"/>
                    <a:pt x="3233" y="1880"/>
                    <a:pt x="3108" y="1529"/>
                  </a:cubicBezTo>
                  <a:cubicBezTo>
                    <a:pt x="3033" y="1379"/>
                    <a:pt x="2958" y="1203"/>
                    <a:pt x="2908" y="1053"/>
                  </a:cubicBezTo>
                  <a:cubicBezTo>
                    <a:pt x="2757" y="702"/>
                    <a:pt x="2582" y="401"/>
                    <a:pt x="2256" y="201"/>
                  </a:cubicBezTo>
                  <a:cubicBezTo>
                    <a:pt x="2030" y="76"/>
                    <a:pt x="1755" y="0"/>
                    <a:pt x="1504" y="0"/>
                  </a:cubicBezTo>
                  <a:close/>
                </a:path>
              </a:pathLst>
            </a:custGeom>
            <a:solidFill>
              <a:srgbClr val="AED3C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64" name="Google Shape;2864;p117"/>
            <p:cNvSpPr/>
            <p:nvPr/>
          </p:nvSpPr>
          <p:spPr>
            <a:xfrm>
              <a:off x="6394508" y="2732398"/>
              <a:ext cx="50413" cy="45791"/>
            </a:xfrm>
            <a:custGeom>
              <a:avLst/>
              <a:gdLst/>
              <a:ahLst/>
              <a:cxnLst/>
              <a:rect l="l" t="t" r="r" b="b"/>
              <a:pathLst>
                <a:path w="4112" h="3735" extrusionOk="0">
                  <a:moveTo>
                    <a:pt x="2607" y="1"/>
                  </a:moveTo>
                  <a:cubicBezTo>
                    <a:pt x="2257" y="1"/>
                    <a:pt x="1906" y="126"/>
                    <a:pt x="1630" y="402"/>
                  </a:cubicBezTo>
                  <a:cubicBezTo>
                    <a:pt x="1279" y="727"/>
                    <a:pt x="903" y="1078"/>
                    <a:pt x="552" y="1404"/>
                  </a:cubicBezTo>
                  <a:cubicBezTo>
                    <a:pt x="26" y="1905"/>
                    <a:pt x="1" y="2858"/>
                    <a:pt x="552" y="3334"/>
                  </a:cubicBezTo>
                  <a:cubicBezTo>
                    <a:pt x="828" y="3610"/>
                    <a:pt x="1179" y="3735"/>
                    <a:pt x="1530" y="3735"/>
                  </a:cubicBezTo>
                  <a:cubicBezTo>
                    <a:pt x="1855" y="3735"/>
                    <a:pt x="2206" y="3610"/>
                    <a:pt x="2482" y="3334"/>
                  </a:cubicBezTo>
                  <a:cubicBezTo>
                    <a:pt x="2858" y="3008"/>
                    <a:pt x="3209" y="2657"/>
                    <a:pt x="3560" y="2331"/>
                  </a:cubicBezTo>
                  <a:cubicBezTo>
                    <a:pt x="4086" y="1830"/>
                    <a:pt x="4111" y="878"/>
                    <a:pt x="3560" y="402"/>
                  </a:cubicBezTo>
                  <a:cubicBezTo>
                    <a:pt x="3284" y="126"/>
                    <a:pt x="2933" y="1"/>
                    <a:pt x="2607" y="1"/>
                  </a:cubicBezTo>
                  <a:close/>
                </a:path>
              </a:pathLst>
            </a:custGeom>
            <a:solidFill>
              <a:srgbClr val="AED3C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65" name="Google Shape;2865;p117"/>
            <p:cNvSpPr/>
            <p:nvPr/>
          </p:nvSpPr>
          <p:spPr>
            <a:xfrm>
              <a:off x="6459347" y="2738846"/>
              <a:ext cx="52853" cy="47949"/>
            </a:xfrm>
            <a:custGeom>
              <a:avLst/>
              <a:gdLst/>
              <a:ahLst/>
              <a:cxnLst/>
              <a:rect l="l" t="t" r="r" b="b"/>
              <a:pathLst>
                <a:path w="4311" h="3911" extrusionOk="0">
                  <a:moveTo>
                    <a:pt x="2832" y="1"/>
                  </a:moveTo>
                  <a:cubicBezTo>
                    <a:pt x="2607" y="1"/>
                    <a:pt x="2381" y="76"/>
                    <a:pt x="2206" y="226"/>
                  </a:cubicBezTo>
                  <a:cubicBezTo>
                    <a:pt x="1704" y="602"/>
                    <a:pt x="1228" y="978"/>
                    <a:pt x="727" y="1354"/>
                  </a:cubicBezTo>
                  <a:cubicBezTo>
                    <a:pt x="426" y="1580"/>
                    <a:pt x="201" y="1780"/>
                    <a:pt x="100" y="2156"/>
                  </a:cubicBezTo>
                  <a:cubicBezTo>
                    <a:pt x="0" y="2482"/>
                    <a:pt x="50" y="2933"/>
                    <a:pt x="251" y="3234"/>
                  </a:cubicBezTo>
                  <a:cubicBezTo>
                    <a:pt x="501" y="3610"/>
                    <a:pt x="1003" y="3911"/>
                    <a:pt x="1504" y="3911"/>
                  </a:cubicBezTo>
                  <a:cubicBezTo>
                    <a:pt x="1704" y="3911"/>
                    <a:pt x="1930" y="3861"/>
                    <a:pt x="2105" y="3710"/>
                  </a:cubicBezTo>
                  <a:cubicBezTo>
                    <a:pt x="2607" y="3334"/>
                    <a:pt x="3083" y="2958"/>
                    <a:pt x="3584" y="2582"/>
                  </a:cubicBezTo>
                  <a:cubicBezTo>
                    <a:pt x="3885" y="2357"/>
                    <a:pt x="4110" y="2131"/>
                    <a:pt x="4211" y="1755"/>
                  </a:cubicBezTo>
                  <a:cubicBezTo>
                    <a:pt x="4311" y="1429"/>
                    <a:pt x="4261" y="1003"/>
                    <a:pt x="4085" y="703"/>
                  </a:cubicBezTo>
                  <a:cubicBezTo>
                    <a:pt x="3835" y="327"/>
                    <a:pt x="3308" y="1"/>
                    <a:pt x="2832" y="1"/>
                  </a:cubicBezTo>
                  <a:close/>
                </a:path>
              </a:pathLst>
            </a:custGeom>
            <a:solidFill>
              <a:srgbClr val="AED3C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66" name="Google Shape;2866;p117"/>
            <p:cNvSpPr/>
            <p:nvPr/>
          </p:nvSpPr>
          <p:spPr>
            <a:xfrm>
              <a:off x="6398198" y="2831329"/>
              <a:ext cx="22142" cy="6473"/>
            </a:xfrm>
            <a:custGeom>
              <a:avLst/>
              <a:gdLst/>
              <a:ahLst/>
              <a:cxnLst/>
              <a:rect l="l" t="t" r="r" b="b"/>
              <a:pathLst>
                <a:path w="1806" h="528" extrusionOk="0">
                  <a:moveTo>
                    <a:pt x="1805" y="1"/>
                  </a:moveTo>
                  <a:cubicBezTo>
                    <a:pt x="1204" y="101"/>
                    <a:pt x="602" y="201"/>
                    <a:pt x="1" y="327"/>
                  </a:cubicBezTo>
                  <a:cubicBezTo>
                    <a:pt x="226" y="452"/>
                    <a:pt x="502" y="527"/>
                    <a:pt x="778" y="527"/>
                  </a:cubicBezTo>
                  <a:cubicBezTo>
                    <a:pt x="1128" y="527"/>
                    <a:pt x="1454" y="427"/>
                    <a:pt x="1680" y="151"/>
                  </a:cubicBezTo>
                  <a:cubicBezTo>
                    <a:pt x="1730" y="101"/>
                    <a:pt x="1755" y="51"/>
                    <a:pt x="1805" y="1"/>
                  </a:cubicBezTo>
                  <a:close/>
                </a:path>
              </a:pathLst>
            </a:custGeom>
            <a:solidFill>
              <a:srgbClr val="C8E0D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67" name="Google Shape;2867;p117"/>
            <p:cNvSpPr/>
            <p:nvPr/>
          </p:nvSpPr>
          <p:spPr>
            <a:xfrm>
              <a:off x="6390205" y="2795385"/>
              <a:ext cx="41194" cy="39955"/>
            </a:xfrm>
            <a:custGeom>
              <a:avLst/>
              <a:gdLst/>
              <a:ahLst/>
              <a:cxnLst/>
              <a:rect l="l" t="t" r="r" b="b"/>
              <a:pathLst>
                <a:path w="3360" h="3259" extrusionOk="0">
                  <a:moveTo>
                    <a:pt x="1906" y="0"/>
                  </a:moveTo>
                  <a:cubicBezTo>
                    <a:pt x="1580" y="0"/>
                    <a:pt x="1229" y="126"/>
                    <a:pt x="1003" y="401"/>
                  </a:cubicBezTo>
                  <a:cubicBezTo>
                    <a:pt x="803" y="652"/>
                    <a:pt x="602" y="878"/>
                    <a:pt x="402" y="1128"/>
                  </a:cubicBezTo>
                  <a:cubicBezTo>
                    <a:pt x="151" y="1429"/>
                    <a:pt x="1" y="1730"/>
                    <a:pt x="1" y="2106"/>
                  </a:cubicBezTo>
                  <a:cubicBezTo>
                    <a:pt x="1" y="2432"/>
                    <a:pt x="151" y="2833"/>
                    <a:pt x="402" y="3083"/>
                  </a:cubicBezTo>
                  <a:cubicBezTo>
                    <a:pt x="477" y="3133"/>
                    <a:pt x="552" y="3208"/>
                    <a:pt x="653" y="3259"/>
                  </a:cubicBezTo>
                  <a:cubicBezTo>
                    <a:pt x="1254" y="3133"/>
                    <a:pt x="1856" y="3033"/>
                    <a:pt x="2457" y="2933"/>
                  </a:cubicBezTo>
                  <a:lnTo>
                    <a:pt x="2958" y="2331"/>
                  </a:lnTo>
                  <a:cubicBezTo>
                    <a:pt x="3184" y="2056"/>
                    <a:pt x="3359" y="1755"/>
                    <a:pt x="3359" y="1379"/>
                  </a:cubicBezTo>
                  <a:cubicBezTo>
                    <a:pt x="3359" y="1028"/>
                    <a:pt x="3209" y="627"/>
                    <a:pt x="2958" y="401"/>
                  </a:cubicBezTo>
                  <a:cubicBezTo>
                    <a:pt x="2683" y="151"/>
                    <a:pt x="2282" y="0"/>
                    <a:pt x="1906" y="0"/>
                  </a:cubicBezTo>
                  <a:close/>
                </a:path>
              </a:pathLst>
            </a:custGeom>
            <a:solidFill>
              <a:srgbClr val="AED3C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68" name="Google Shape;2868;p117"/>
            <p:cNvSpPr/>
            <p:nvPr/>
          </p:nvSpPr>
          <p:spPr>
            <a:xfrm>
              <a:off x="6329681" y="2768342"/>
              <a:ext cx="43033" cy="39968"/>
            </a:xfrm>
            <a:custGeom>
              <a:avLst/>
              <a:gdLst/>
              <a:ahLst/>
              <a:cxnLst/>
              <a:rect l="l" t="t" r="r" b="b"/>
              <a:pathLst>
                <a:path w="3510" h="3260" extrusionOk="0">
                  <a:moveTo>
                    <a:pt x="2056" y="1"/>
                  </a:moveTo>
                  <a:cubicBezTo>
                    <a:pt x="1830" y="1"/>
                    <a:pt x="1605" y="76"/>
                    <a:pt x="1404" y="201"/>
                  </a:cubicBezTo>
                  <a:cubicBezTo>
                    <a:pt x="1179" y="377"/>
                    <a:pt x="953" y="527"/>
                    <a:pt x="727" y="678"/>
                  </a:cubicBezTo>
                  <a:cubicBezTo>
                    <a:pt x="427" y="903"/>
                    <a:pt x="201" y="1154"/>
                    <a:pt x="101" y="1505"/>
                  </a:cubicBezTo>
                  <a:cubicBezTo>
                    <a:pt x="1" y="1831"/>
                    <a:pt x="51" y="2282"/>
                    <a:pt x="226" y="2557"/>
                  </a:cubicBezTo>
                  <a:cubicBezTo>
                    <a:pt x="502" y="2958"/>
                    <a:pt x="978" y="3259"/>
                    <a:pt x="1479" y="3259"/>
                  </a:cubicBezTo>
                  <a:cubicBezTo>
                    <a:pt x="1680" y="3259"/>
                    <a:pt x="1905" y="3184"/>
                    <a:pt x="2106" y="3059"/>
                  </a:cubicBezTo>
                  <a:cubicBezTo>
                    <a:pt x="2331" y="2883"/>
                    <a:pt x="2557" y="2733"/>
                    <a:pt x="2808" y="2582"/>
                  </a:cubicBezTo>
                  <a:cubicBezTo>
                    <a:pt x="3083" y="2357"/>
                    <a:pt x="3334" y="2106"/>
                    <a:pt x="3434" y="1755"/>
                  </a:cubicBezTo>
                  <a:cubicBezTo>
                    <a:pt x="3509" y="1430"/>
                    <a:pt x="3484" y="978"/>
                    <a:pt x="3284" y="703"/>
                  </a:cubicBezTo>
                  <a:cubicBezTo>
                    <a:pt x="3033" y="302"/>
                    <a:pt x="2532" y="1"/>
                    <a:pt x="2056" y="1"/>
                  </a:cubicBezTo>
                  <a:close/>
                </a:path>
              </a:pathLst>
            </a:custGeom>
            <a:solidFill>
              <a:srgbClr val="AED3C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69" name="Google Shape;2869;p117"/>
            <p:cNvSpPr/>
            <p:nvPr/>
          </p:nvSpPr>
          <p:spPr>
            <a:xfrm>
              <a:off x="6449515" y="2825494"/>
              <a:ext cx="48562" cy="13229"/>
            </a:xfrm>
            <a:custGeom>
              <a:avLst/>
              <a:gdLst/>
              <a:ahLst/>
              <a:cxnLst/>
              <a:rect l="l" t="t" r="r" b="b"/>
              <a:pathLst>
                <a:path w="3961" h="1079" extrusionOk="0">
                  <a:moveTo>
                    <a:pt x="3960" y="1"/>
                  </a:moveTo>
                  <a:cubicBezTo>
                    <a:pt x="2757" y="26"/>
                    <a:pt x="1554" y="76"/>
                    <a:pt x="376" y="176"/>
                  </a:cubicBezTo>
                  <a:cubicBezTo>
                    <a:pt x="125" y="402"/>
                    <a:pt x="0" y="727"/>
                    <a:pt x="0" y="1078"/>
                  </a:cubicBezTo>
                  <a:lnTo>
                    <a:pt x="3860" y="652"/>
                  </a:lnTo>
                  <a:cubicBezTo>
                    <a:pt x="3935" y="452"/>
                    <a:pt x="3960" y="226"/>
                    <a:pt x="3960" y="1"/>
                  </a:cubicBezTo>
                  <a:close/>
                </a:path>
              </a:pathLst>
            </a:custGeom>
            <a:solidFill>
              <a:srgbClr val="C8E0D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70" name="Google Shape;2870;p117"/>
            <p:cNvSpPr/>
            <p:nvPr/>
          </p:nvSpPr>
          <p:spPr>
            <a:xfrm>
              <a:off x="6454124" y="2809827"/>
              <a:ext cx="43952" cy="17838"/>
            </a:xfrm>
            <a:custGeom>
              <a:avLst/>
              <a:gdLst/>
              <a:ahLst/>
              <a:cxnLst/>
              <a:rect l="l" t="t" r="r" b="b"/>
              <a:pathLst>
                <a:path w="3585" h="1455" extrusionOk="0">
                  <a:moveTo>
                    <a:pt x="2231" y="0"/>
                  </a:moveTo>
                  <a:cubicBezTo>
                    <a:pt x="1880" y="0"/>
                    <a:pt x="1529" y="126"/>
                    <a:pt x="1228" y="401"/>
                  </a:cubicBezTo>
                  <a:cubicBezTo>
                    <a:pt x="827" y="727"/>
                    <a:pt x="426" y="1078"/>
                    <a:pt x="25" y="1429"/>
                  </a:cubicBezTo>
                  <a:cubicBezTo>
                    <a:pt x="0" y="1429"/>
                    <a:pt x="0" y="1429"/>
                    <a:pt x="0" y="1454"/>
                  </a:cubicBezTo>
                  <a:cubicBezTo>
                    <a:pt x="1178" y="1354"/>
                    <a:pt x="2381" y="1304"/>
                    <a:pt x="3584" y="1279"/>
                  </a:cubicBezTo>
                  <a:cubicBezTo>
                    <a:pt x="3559" y="928"/>
                    <a:pt x="3409" y="602"/>
                    <a:pt x="3183" y="401"/>
                  </a:cubicBezTo>
                  <a:cubicBezTo>
                    <a:pt x="2882" y="126"/>
                    <a:pt x="2556" y="0"/>
                    <a:pt x="2231" y="0"/>
                  </a:cubicBezTo>
                  <a:close/>
                </a:path>
              </a:pathLst>
            </a:custGeom>
            <a:solidFill>
              <a:srgbClr val="AED3C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71" name="Google Shape;2871;p117"/>
            <p:cNvSpPr/>
            <p:nvPr/>
          </p:nvSpPr>
          <p:spPr>
            <a:xfrm>
              <a:off x="6545063" y="2743456"/>
              <a:ext cx="38423" cy="37503"/>
            </a:xfrm>
            <a:custGeom>
              <a:avLst/>
              <a:gdLst/>
              <a:ahLst/>
              <a:cxnLst/>
              <a:rect l="l" t="t" r="r" b="b"/>
              <a:pathLst>
                <a:path w="3134" h="3059" extrusionOk="0">
                  <a:moveTo>
                    <a:pt x="1780" y="1"/>
                  </a:moveTo>
                  <a:cubicBezTo>
                    <a:pt x="1379" y="26"/>
                    <a:pt x="1103" y="151"/>
                    <a:pt x="803" y="402"/>
                  </a:cubicBezTo>
                  <a:cubicBezTo>
                    <a:pt x="677" y="502"/>
                    <a:pt x="552" y="602"/>
                    <a:pt x="402" y="703"/>
                  </a:cubicBezTo>
                  <a:cubicBezTo>
                    <a:pt x="151" y="903"/>
                    <a:pt x="1" y="1354"/>
                    <a:pt x="1" y="1680"/>
                  </a:cubicBezTo>
                  <a:cubicBezTo>
                    <a:pt x="1" y="2006"/>
                    <a:pt x="151" y="2407"/>
                    <a:pt x="402" y="2658"/>
                  </a:cubicBezTo>
                  <a:cubicBezTo>
                    <a:pt x="652" y="2883"/>
                    <a:pt x="978" y="3059"/>
                    <a:pt x="1329" y="3059"/>
                  </a:cubicBezTo>
                  <a:lnTo>
                    <a:pt x="1379" y="3059"/>
                  </a:lnTo>
                  <a:cubicBezTo>
                    <a:pt x="1780" y="3033"/>
                    <a:pt x="2056" y="2883"/>
                    <a:pt x="2357" y="2658"/>
                  </a:cubicBezTo>
                  <a:cubicBezTo>
                    <a:pt x="2482" y="2532"/>
                    <a:pt x="2607" y="2432"/>
                    <a:pt x="2732" y="2332"/>
                  </a:cubicBezTo>
                  <a:cubicBezTo>
                    <a:pt x="2983" y="2131"/>
                    <a:pt x="3133" y="1680"/>
                    <a:pt x="3133" y="1379"/>
                  </a:cubicBezTo>
                  <a:cubicBezTo>
                    <a:pt x="3133" y="1028"/>
                    <a:pt x="2983" y="627"/>
                    <a:pt x="2732" y="402"/>
                  </a:cubicBezTo>
                  <a:cubicBezTo>
                    <a:pt x="2482" y="176"/>
                    <a:pt x="2156" y="1"/>
                    <a:pt x="1805" y="1"/>
                  </a:cubicBezTo>
                  <a:close/>
                </a:path>
              </a:pathLst>
            </a:custGeom>
            <a:solidFill>
              <a:srgbClr val="AED3C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72" name="Google Shape;2872;p117"/>
            <p:cNvSpPr/>
            <p:nvPr/>
          </p:nvSpPr>
          <p:spPr>
            <a:xfrm>
              <a:off x="7434995" y="4046433"/>
              <a:ext cx="89290" cy="162935"/>
            </a:xfrm>
            <a:custGeom>
              <a:avLst/>
              <a:gdLst/>
              <a:ahLst/>
              <a:cxnLst/>
              <a:rect l="l" t="t" r="r" b="b"/>
              <a:pathLst>
                <a:path w="7283" h="13290" extrusionOk="0">
                  <a:moveTo>
                    <a:pt x="3263" y="0"/>
                  </a:moveTo>
                  <a:cubicBezTo>
                    <a:pt x="0" y="0"/>
                    <a:pt x="2872" y="13289"/>
                    <a:pt x="2872" y="13289"/>
                  </a:cubicBezTo>
                  <a:cubicBezTo>
                    <a:pt x="2872" y="13289"/>
                    <a:pt x="7283" y="833"/>
                    <a:pt x="3548" y="31"/>
                  </a:cubicBezTo>
                  <a:cubicBezTo>
                    <a:pt x="3448" y="10"/>
                    <a:pt x="3353" y="0"/>
                    <a:pt x="3263" y="0"/>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73" name="Google Shape;2873;p117"/>
            <p:cNvSpPr/>
            <p:nvPr/>
          </p:nvSpPr>
          <p:spPr>
            <a:xfrm>
              <a:off x="5977573" y="3574565"/>
              <a:ext cx="107250" cy="152723"/>
            </a:xfrm>
            <a:custGeom>
              <a:avLst/>
              <a:gdLst/>
              <a:ahLst/>
              <a:cxnLst/>
              <a:rect l="l" t="t" r="r" b="b"/>
              <a:pathLst>
                <a:path w="8748" h="12457" extrusionOk="0">
                  <a:moveTo>
                    <a:pt x="4736" y="0"/>
                  </a:moveTo>
                  <a:cubicBezTo>
                    <a:pt x="1215" y="0"/>
                    <a:pt x="1" y="12457"/>
                    <a:pt x="1" y="12457"/>
                  </a:cubicBezTo>
                  <a:cubicBezTo>
                    <a:pt x="1" y="12457"/>
                    <a:pt x="8748" y="702"/>
                    <a:pt x="5013" y="26"/>
                  </a:cubicBezTo>
                  <a:cubicBezTo>
                    <a:pt x="4919" y="9"/>
                    <a:pt x="4827" y="0"/>
                    <a:pt x="4736" y="0"/>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74" name="Google Shape;2874;p117"/>
            <p:cNvSpPr/>
            <p:nvPr/>
          </p:nvSpPr>
          <p:spPr>
            <a:xfrm>
              <a:off x="6017820" y="3650940"/>
              <a:ext cx="113405" cy="150712"/>
            </a:xfrm>
            <a:custGeom>
              <a:avLst/>
              <a:gdLst/>
              <a:ahLst/>
              <a:cxnLst/>
              <a:rect l="l" t="t" r="r" b="b"/>
              <a:pathLst>
                <a:path w="9250" h="12293" extrusionOk="0">
                  <a:moveTo>
                    <a:pt x="5238" y="1"/>
                  </a:moveTo>
                  <a:cubicBezTo>
                    <a:pt x="1747" y="1"/>
                    <a:pt x="1" y="12292"/>
                    <a:pt x="1" y="12292"/>
                  </a:cubicBezTo>
                  <a:cubicBezTo>
                    <a:pt x="1" y="12292"/>
                    <a:pt x="9249" y="838"/>
                    <a:pt x="5565" y="36"/>
                  </a:cubicBezTo>
                  <a:cubicBezTo>
                    <a:pt x="5454" y="13"/>
                    <a:pt x="5345" y="1"/>
                    <a:pt x="5238" y="1"/>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75" name="Google Shape;2875;p117"/>
            <p:cNvSpPr/>
            <p:nvPr/>
          </p:nvSpPr>
          <p:spPr>
            <a:xfrm>
              <a:off x="6065447" y="3723465"/>
              <a:ext cx="94647" cy="156536"/>
            </a:xfrm>
            <a:custGeom>
              <a:avLst/>
              <a:gdLst/>
              <a:ahLst/>
              <a:cxnLst/>
              <a:rect l="l" t="t" r="r" b="b"/>
              <a:pathLst>
                <a:path w="7720" h="12768" extrusionOk="0">
                  <a:moveTo>
                    <a:pt x="3759" y="0"/>
                  </a:moveTo>
                  <a:cubicBezTo>
                    <a:pt x="171" y="0"/>
                    <a:pt x="1" y="12767"/>
                    <a:pt x="1" y="12767"/>
                  </a:cubicBezTo>
                  <a:cubicBezTo>
                    <a:pt x="1" y="12767"/>
                    <a:pt x="7720" y="436"/>
                    <a:pt x="3935" y="10"/>
                  </a:cubicBezTo>
                  <a:cubicBezTo>
                    <a:pt x="3876" y="3"/>
                    <a:pt x="3817" y="0"/>
                    <a:pt x="3759" y="0"/>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76" name="Google Shape;2876;p117"/>
            <p:cNvSpPr/>
            <p:nvPr/>
          </p:nvSpPr>
          <p:spPr>
            <a:xfrm>
              <a:off x="6121986" y="3801458"/>
              <a:ext cx="98337" cy="155653"/>
            </a:xfrm>
            <a:custGeom>
              <a:avLst/>
              <a:gdLst/>
              <a:ahLst/>
              <a:cxnLst/>
              <a:rect l="l" t="t" r="r" b="b"/>
              <a:pathLst>
                <a:path w="8021" h="12696" extrusionOk="0">
                  <a:moveTo>
                    <a:pt x="4052" y="0"/>
                  </a:moveTo>
                  <a:cubicBezTo>
                    <a:pt x="459" y="0"/>
                    <a:pt x="0" y="12696"/>
                    <a:pt x="0" y="12696"/>
                  </a:cubicBezTo>
                  <a:cubicBezTo>
                    <a:pt x="0" y="12696"/>
                    <a:pt x="8020" y="515"/>
                    <a:pt x="4261" y="14"/>
                  </a:cubicBezTo>
                  <a:cubicBezTo>
                    <a:pt x="4190" y="5"/>
                    <a:pt x="4121" y="0"/>
                    <a:pt x="4052" y="0"/>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77" name="Google Shape;2877;p117"/>
            <p:cNvSpPr/>
            <p:nvPr/>
          </p:nvSpPr>
          <p:spPr>
            <a:xfrm>
              <a:off x="5999394" y="3973993"/>
              <a:ext cx="180369" cy="65150"/>
            </a:xfrm>
            <a:custGeom>
              <a:avLst/>
              <a:gdLst/>
              <a:ahLst/>
              <a:cxnLst/>
              <a:rect l="l" t="t" r="r" b="b"/>
              <a:pathLst>
                <a:path w="14712" h="5314" extrusionOk="0">
                  <a:moveTo>
                    <a:pt x="2172" y="0"/>
                  </a:moveTo>
                  <a:cubicBezTo>
                    <a:pt x="1408" y="0"/>
                    <a:pt x="888" y="242"/>
                    <a:pt x="752" y="827"/>
                  </a:cubicBezTo>
                  <a:cubicBezTo>
                    <a:pt x="0" y="4161"/>
                    <a:pt x="14712" y="5314"/>
                    <a:pt x="14712" y="5314"/>
                  </a:cubicBezTo>
                  <a:cubicBezTo>
                    <a:pt x="14712" y="5314"/>
                    <a:pt x="5754" y="0"/>
                    <a:pt x="2172" y="0"/>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78" name="Google Shape;2878;p117"/>
            <p:cNvSpPr/>
            <p:nvPr/>
          </p:nvSpPr>
          <p:spPr>
            <a:xfrm>
              <a:off x="6162650" y="3871053"/>
              <a:ext cx="93311" cy="159797"/>
            </a:xfrm>
            <a:custGeom>
              <a:avLst/>
              <a:gdLst/>
              <a:ahLst/>
              <a:cxnLst/>
              <a:rect l="l" t="t" r="r" b="b"/>
              <a:pathLst>
                <a:path w="7611" h="13034" extrusionOk="0">
                  <a:moveTo>
                    <a:pt x="3758" y="1"/>
                  </a:moveTo>
                  <a:cubicBezTo>
                    <a:pt x="1" y="1"/>
                    <a:pt x="1220" y="13034"/>
                    <a:pt x="1220" y="13034"/>
                  </a:cubicBezTo>
                  <a:cubicBezTo>
                    <a:pt x="1220" y="13034"/>
                    <a:pt x="7611" y="127"/>
                    <a:pt x="3801" y="1"/>
                  </a:cubicBezTo>
                  <a:cubicBezTo>
                    <a:pt x="3787" y="1"/>
                    <a:pt x="3772" y="1"/>
                    <a:pt x="3758" y="1"/>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79" name="Google Shape;2879;p117"/>
            <p:cNvSpPr/>
            <p:nvPr/>
          </p:nvSpPr>
          <p:spPr>
            <a:xfrm>
              <a:off x="7348825" y="2840131"/>
              <a:ext cx="125383" cy="152527"/>
            </a:xfrm>
            <a:custGeom>
              <a:avLst/>
              <a:gdLst/>
              <a:ahLst/>
              <a:cxnLst/>
              <a:rect l="l" t="t" r="r" b="b"/>
              <a:pathLst>
                <a:path w="10227" h="12441" extrusionOk="0">
                  <a:moveTo>
                    <a:pt x="6741" y="0"/>
                  </a:moveTo>
                  <a:cubicBezTo>
                    <a:pt x="3862" y="0"/>
                    <a:pt x="1" y="12441"/>
                    <a:pt x="1" y="12441"/>
                  </a:cubicBezTo>
                  <a:cubicBezTo>
                    <a:pt x="1" y="12441"/>
                    <a:pt x="10227" y="2140"/>
                    <a:pt x="7319" y="185"/>
                  </a:cubicBezTo>
                  <a:cubicBezTo>
                    <a:pt x="7132" y="59"/>
                    <a:pt x="6939" y="0"/>
                    <a:pt x="6741" y="0"/>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80" name="Google Shape;2880;p117"/>
            <p:cNvSpPr/>
            <p:nvPr/>
          </p:nvSpPr>
          <p:spPr>
            <a:xfrm>
              <a:off x="7355592" y="2921213"/>
              <a:ext cx="120454" cy="155015"/>
            </a:xfrm>
            <a:custGeom>
              <a:avLst/>
              <a:gdLst/>
              <a:ahLst/>
              <a:cxnLst/>
              <a:rect l="l" t="t" r="r" b="b"/>
              <a:pathLst>
                <a:path w="9825" h="12644" extrusionOk="0">
                  <a:moveTo>
                    <a:pt x="6292" y="1"/>
                  </a:moveTo>
                  <a:cubicBezTo>
                    <a:pt x="3388" y="1"/>
                    <a:pt x="0" y="12644"/>
                    <a:pt x="0" y="12644"/>
                  </a:cubicBezTo>
                  <a:cubicBezTo>
                    <a:pt x="0" y="12644"/>
                    <a:pt x="9825" y="2017"/>
                    <a:pt x="6842" y="163"/>
                  </a:cubicBezTo>
                  <a:cubicBezTo>
                    <a:pt x="6662" y="53"/>
                    <a:pt x="6478" y="1"/>
                    <a:pt x="6292" y="1"/>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81" name="Google Shape;2881;p117"/>
            <p:cNvSpPr/>
            <p:nvPr/>
          </p:nvSpPr>
          <p:spPr>
            <a:xfrm>
              <a:off x="7178312" y="2972297"/>
              <a:ext cx="172694" cy="96866"/>
            </a:xfrm>
            <a:custGeom>
              <a:avLst/>
              <a:gdLst/>
              <a:ahLst/>
              <a:cxnLst/>
              <a:rect l="l" t="t" r="r" b="b"/>
              <a:pathLst>
                <a:path w="14086" h="7901" extrusionOk="0">
                  <a:moveTo>
                    <a:pt x="3826" y="1"/>
                  </a:moveTo>
                  <a:cubicBezTo>
                    <a:pt x="3380" y="1"/>
                    <a:pt x="2992" y="133"/>
                    <a:pt x="2682" y="432"/>
                  </a:cubicBezTo>
                  <a:cubicBezTo>
                    <a:pt x="0" y="3038"/>
                    <a:pt x="14085" y="7900"/>
                    <a:pt x="14085" y="7900"/>
                  </a:cubicBezTo>
                  <a:cubicBezTo>
                    <a:pt x="14085" y="7900"/>
                    <a:pt x="7267" y="1"/>
                    <a:pt x="3826" y="1"/>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82" name="Google Shape;2882;p117"/>
            <p:cNvSpPr/>
            <p:nvPr/>
          </p:nvSpPr>
          <p:spPr>
            <a:xfrm>
              <a:off x="7357124" y="3020831"/>
              <a:ext cx="134603" cy="147267"/>
            </a:xfrm>
            <a:custGeom>
              <a:avLst/>
              <a:gdLst/>
              <a:ahLst/>
              <a:cxnLst/>
              <a:rect l="l" t="t" r="r" b="b"/>
              <a:pathLst>
                <a:path w="10979" h="12012" extrusionOk="0">
                  <a:moveTo>
                    <a:pt x="7617" y="1"/>
                  </a:moveTo>
                  <a:cubicBezTo>
                    <a:pt x="4766" y="1"/>
                    <a:pt x="1" y="12012"/>
                    <a:pt x="1" y="12012"/>
                  </a:cubicBezTo>
                  <a:cubicBezTo>
                    <a:pt x="1" y="12012"/>
                    <a:pt x="10978" y="2388"/>
                    <a:pt x="8246" y="232"/>
                  </a:cubicBezTo>
                  <a:cubicBezTo>
                    <a:pt x="8050" y="74"/>
                    <a:pt x="7839" y="1"/>
                    <a:pt x="7617" y="1"/>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83" name="Google Shape;2883;p117"/>
            <p:cNvSpPr/>
            <p:nvPr/>
          </p:nvSpPr>
          <p:spPr>
            <a:xfrm>
              <a:off x="7190902" y="3049211"/>
              <a:ext cx="162555" cy="111210"/>
            </a:xfrm>
            <a:custGeom>
              <a:avLst/>
              <a:gdLst/>
              <a:ahLst/>
              <a:cxnLst/>
              <a:rect l="l" t="t" r="r" b="b"/>
              <a:pathLst>
                <a:path w="13259" h="9071" extrusionOk="0">
                  <a:moveTo>
                    <a:pt x="3918" y="1"/>
                  </a:moveTo>
                  <a:cubicBezTo>
                    <a:pt x="3565" y="1"/>
                    <a:pt x="3242" y="101"/>
                    <a:pt x="2958" y="323"/>
                  </a:cubicBezTo>
                  <a:cubicBezTo>
                    <a:pt x="1" y="2654"/>
                    <a:pt x="13259" y="9070"/>
                    <a:pt x="13259" y="9070"/>
                  </a:cubicBezTo>
                  <a:cubicBezTo>
                    <a:pt x="13259" y="9070"/>
                    <a:pt x="7267" y="1"/>
                    <a:pt x="3918" y="1"/>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84" name="Google Shape;2884;p117"/>
            <p:cNvSpPr/>
            <p:nvPr/>
          </p:nvSpPr>
          <p:spPr>
            <a:xfrm>
              <a:off x="7351595" y="3113817"/>
              <a:ext cx="131832" cy="148603"/>
            </a:xfrm>
            <a:custGeom>
              <a:avLst/>
              <a:gdLst/>
              <a:ahLst/>
              <a:cxnLst/>
              <a:rect l="l" t="t" r="r" b="b"/>
              <a:pathLst>
                <a:path w="10753" h="12121" extrusionOk="0">
                  <a:moveTo>
                    <a:pt x="7379" y="1"/>
                  </a:moveTo>
                  <a:cubicBezTo>
                    <a:pt x="4510" y="1"/>
                    <a:pt x="0" y="12121"/>
                    <a:pt x="0" y="12121"/>
                  </a:cubicBezTo>
                  <a:cubicBezTo>
                    <a:pt x="0" y="12121"/>
                    <a:pt x="10752" y="2321"/>
                    <a:pt x="7995" y="216"/>
                  </a:cubicBezTo>
                  <a:cubicBezTo>
                    <a:pt x="7801" y="69"/>
                    <a:pt x="7595" y="1"/>
                    <a:pt x="7379" y="1"/>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85" name="Google Shape;2885;p117"/>
            <p:cNvSpPr/>
            <p:nvPr/>
          </p:nvSpPr>
          <p:spPr>
            <a:xfrm>
              <a:off x="7182909" y="3146390"/>
              <a:ext cx="164713" cy="108354"/>
            </a:xfrm>
            <a:custGeom>
              <a:avLst/>
              <a:gdLst/>
              <a:ahLst/>
              <a:cxnLst/>
              <a:rect l="l" t="t" r="r" b="b"/>
              <a:pathLst>
                <a:path w="13435" h="8838" extrusionOk="0">
                  <a:moveTo>
                    <a:pt x="3919" y="0"/>
                  </a:moveTo>
                  <a:cubicBezTo>
                    <a:pt x="3553" y="0"/>
                    <a:pt x="3220" y="106"/>
                    <a:pt x="2933" y="341"/>
                  </a:cubicBezTo>
                  <a:cubicBezTo>
                    <a:pt x="1" y="2722"/>
                    <a:pt x="13435" y="8837"/>
                    <a:pt x="13435" y="8837"/>
                  </a:cubicBezTo>
                  <a:cubicBezTo>
                    <a:pt x="13435" y="8837"/>
                    <a:pt x="7265" y="0"/>
                    <a:pt x="3919" y="0"/>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86" name="Google Shape;2886;p117"/>
            <p:cNvSpPr/>
            <p:nvPr/>
          </p:nvSpPr>
          <p:spPr>
            <a:xfrm>
              <a:off x="7343909" y="3215188"/>
              <a:ext cx="144435" cy="139408"/>
            </a:xfrm>
            <a:custGeom>
              <a:avLst/>
              <a:gdLst/>
              <a:ahLst/>
              <a:cxnLst/>
              <a:rect l="l" t="t" r="r" b="b"/>
              <a:pathLst>
                <a:path w="11781" h="11371" extrusionOk="0">
                  <a:moveTo>
                    <a:pt x="8627" y="0"/>
                  </a:moveTo>
                  <a:cubicBezTo>
                    <a:pt x="5760" y="0"/>
                    <a:pt x="1" y="11371"/>
                    <a:pt x="1" y="11371"/>
                  </a:cubicBezTo>
                  <a:cubicBezTo>
                    <a:pt x="1" y="11371"/>
                    <a:pt x="11780" y="2699"/>
                    <a:pt x="9324" y="293"/>
                  </a:cubicBezTo>
                  <a:cubicBezTo>
                    <a:pt x="9119" y="92"/>
                    <a:pt x="8885" y="0"/>
                    <a:pt x="8627" y="0"/>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87" name="Google Shape;2887;p117"/>
            <p:cNvSpPr/>
            <p:nvPr/>
          </p:nvSpPr>
          <p:spPr>
            <a:xfrm>
              <a:off x="7188144" y="3224971"/>
              <a:ext cx="152723" cy="121644"/>
            </a:xfrm>
            <a:custGeom>
              <a:avLst/>
              <a:gdLst/>
              <a:ahLst/>
              <a:cxnLst/>
              <a:rect l="l" t="t" r="r" b="b"/>
              <a:pathLst>
                <a:path w="12457" h="9922" extrusionOk="0">
                  <a:moveTo>
                    <a:pt x="3982" y="0"/>
                  </a:moveTo>
                  <a:cubicBezTo>
                    <a:pt x="3691" y="0"/>
                    <a:pt x="3415" y="78"/>
                    <a:pt x="3158" y="247"/>
                  </a:cubicBezTo>
                  <a:cubicBezTo>
                    <a:pt x="0" y="2327"/>
                    <a:pt x="12456" y="9921"/>
                    <a:pt x="12456" y="9921"/>
                  </a:cubicBezTo>
                  <a:cubicBezTo>
                    <a:pt x="12456" y="9921"/>
                    <a:pt x="7274" y="0"/>
                    <a:pt x="3982" y="0"/>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88" name="Google Shape;2888;p117"/>
            <p:cNvSpPr/>
            <p:nvPr/>
          </p:nvSpPr>
          <p:spPr>
            <a:xfrm>
              <a:off x="6743282" y="4472794"/>
              <a:ext cx="170819" cy="40151"/>
            </a:xfrm>
            <a:custGeom>
              <a:avLst/>
              <a:gdLst/>
              <a:ahLst/>
              <a:cxnLst/>
              <a:rect l="l" t="t" r="r" b="b"/>
              <a:pathLst>
                <a:path w="13933" h="3275" extrusionOk="0">
                  <a:moveTo>
                    <a:pt x="2873" y="1"/>
                  </a:moveTo>
                  <a:cubicBezTo>
                    <a:pt x="1161" y="1"/>
                    <a:pt x="0" y="381"/>
                    <a:pt x="173" y="1468"/>
                  </a:cubicBezTo>
                  <a:cubicBezTo>
                    <a:pt x="389" y="2845"/>
                    <a:pt x="2391" y="3274"/>
                    <a:pt x="4804" y="3274"/>
                  </a:cubicBezTo>
                  <a:cubicBezTo>
                    <a:pt x="8804" y="3274"/>
                    <a:pt x="13932" y="2095"/>
                    <a:pt x="13932" y="2095"/>
                  </a:cubicBezTo>
                  <a:cubicBezTo>
                    <a:pt x="13932" y="2095"/>
                    <a:pt x="6887" y="1"/>
                    <a:pt x="2873" y="1"/>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89" name="Google Shape;2889;p117"/>
            <p:cNvSpPr/>
            <p:nvPr/>
          </p:nvSpPr>
          <p:spPr>
            <a:xfrm>
              <a:off x="6805399" y="4398148"/>
              <a:ext cx="170451" cy="40752"/>
            </a:xfrm>
            <a:custGeom>
              <a:avLst/>
              <a:gdLst/>
              <a:ahLst/>
              <a:cxnLst/>
              <a:rect l="l" t="t" r="r" b="b"/>
              <a:pathLst>
                <a:path w="13903" h="3324" extrusionOk="0">
                  <a:moveTo>
                    <a:pt x="2642" y="0"/>
                  </a:moveTo>
                  <a:cubicBezTo>
                    <a:pt x="1058" y="0"/>
                    <a:pt x="0" y="373"/>
                    <a:pt x="143" y="1417"/>
                  </a:cubicBezTo>
                  <a:cubicBezTo>
                    <a:pt x="344" y="2884"/>
                    <a:pt x="2598" y="3324"/>
                    <a:pt x="5225" y="3324"/>
                  </a:cubicBezTo>
                  <a:cubicBezTo>
                    <a:pt x="9147" y="3324"/>
                    <a:pt x="13903" y="2344"/>
                    <a:pt x="13903" y="2344"/>
                  </a:cubicBezTo>
                  <a:cubicBezTo>
                    <a:pt x="13903" y="2344"/>
                    <a:pt x="6615" y="0"/>
                    <a:pt x="2642" y="0"/>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90" name="Google Shape;2890;p117"/>
            <p:cNvSpPr/>
            <p:nvPr/>
          </p:nvSpPr>
          <p:spPr>
            <a:xfrm>
              <a:off x="6863116" y="4343153"/>
              <a:ext cx="171726" cy="39882"/>
            </a:xfrm>
            <a:custGeom>
              <a:avLst/>
              <a:gdLst/>
              <a:ahLst/>
              <a:cxnLst/>
              <a:rect l="l" t="t" r="r" b="b"/>
              <a:pathLst>
                <a:path w="14007" h="3253" extrusionOk="0">
                  <a:moveTo>
                    <a:pt x="4469" y="0"/>
                  </a:moveTo>
                  <a:cubicBezTo>
                    <a:pt x="1945" y="0"/>
                    <a:pt x="0" y="428"/>
                    <a:pt x="347" y="1817"/>
                  </a:cubicBezTo>
                  <a:cubicBezTo>
                    <a:pt x="613" y="2878"/>
                    <a:pt x="1902" y="3252"/>
                    <a:pt x="3590" y="3252"/>
                  </a:cubicBezTo>
                  <a:cubicBezTo>
                    <a:pt x="7646" y="3252"/>
                    <a:pt x="14007" y="1091"/>
                    <a:pt x="14007" y="1091"/>
                  </a:cubicBezTo>
                  <a:cubicBezTo>
                    <a:pt x="14007" y="1091"/>
                    <a:pt x="8500" y="0"/>
                    <a:pt x="4469" y="0"/>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91" name="Google Shape;2891;p117"/>
            <p:cNvSpPr/>
            <p:nvPr/>
          </p:nvSpPr>
          <p:spPr>
            <a:xfrm>
              <a:off x="7035750" y="4286160"/>
              <a:ext cx="86556" cy="173001"/>
            </a:xfrm>
            <a:custGeom>
              <a:avLst/>
              <a:gdLst/>
              <a:ahLst/>
              <a:cxnLst/>
              <a:rect l="l" t="t" r="r" b="b"/>
              <a:pathLst>
                <a:path w="7060" h="14111" extrusionOk="0">
                  <a:moveTo>
                    <a:pt x="4862" y="0"/>
                  </a:moveTo>
                  <a:cubicBezTo>
                    <a:pt x="4862" y="1"/>
                    <a:pt x="0" y="14060"/>
                    <a:pt x="3534" y="14110"/>
                  </a:cubicBezTo>
                  <a:cubicBezTo>
                    <a:pt x="3540" y="14111"/>
                    <a:pt x="3546" y="14111"/>
                    <a:pt x="3552" y="14111"/>
                  </a:cubicBezTo>
                  <a:cubicBezTo>
                    <a:pt x="7060" y="14111"/>
                    <a:pt x="4862" y="1"/>
                    <a:pt x="4862" y="0"/>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92" name="Google Shape;2892;p117"/>
            <p:cNvSpPr/>
            <p:nvPr/>
          </p:nvSpPr>
          <p:spPr>
            <a:xfrm>
              <a:off x="6916137" y="4271535"/>
              <a:ext cx="171554" cy="39502"/>
            </a:xfrm>
            <a:custGeom>
              <a:avLst/>
              <a:gdLst/>
              <a:ahLst/>
              <a:cxnLst/>
              <a:rect l="l" t="t" r="r" b="b"/>
              <a:pathLst>
                <a:path w="13993" h="3222" extrusionOk="0">
                  <a:moveTo>
                    <a:pt x="3661" y="0"/>
                  </a:moveTo>
                  <a:cubicBezTo>
                    <a:pt x="1534" y="0"/>
                    <a:pt x="0" y="407"/>
                    <a:pt x="258" y="1644"/>
                  </a:cubicBezTo>
                  <a:cubicBezTo>
                    <a:pt x="510" y="2823"/>
                    <a:pt x="2044" y="3221"/>
                    <a:pt x="4001" y="3221"/>
                  </a:cubicBezTo>
                  <a:cubicBezTo>
                    <a:pt x="8078" y="3221"/>
                    <a:pt x="13993" y="1494"/>
                    <a:pt x="13993" y="1494"/>
                  </a:cubicBezTo>
                  <a:cubicBezTo>
                    <a:pt x="13993" y="1494"/>
                    <a:pt x="7737" y="0"/>
                    <a:pt x="3661" y="0"/>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93" name="Google Shape;2893;p117"/>
            <p:cNvSpPr/>
            <p:nvPr/>
          </p:nvSpPr>
          <p:spPr>
            <a:xfrm>
              <a:off x="7109562" y="4210264"/>
              <a:ext cx="84435" cy="174938"/>
            </a:xfrm>
            <a:custGeom>
              <a:avLst/>
              <a:gdLst/>
              <a:ahLst/>
              <a:cxnLst/>
              <a:rect l="l" t="t" r="r" b="b"/>
              <a:pathLst>
                <a:path w="6887" h="14269" extrusionOk="0">
                  <a:moveTo>
                    <a:pt x="3152" y="1"/>
                  </a:moveTo>
                  <a:cubicBezTo>
                    <a:pt x="3152" y="1"/>
                    <a:pt x="0" y="14268"/>
                    <a:pt x="3273" y="14268"/>
                  </a:cubicBezTo>
                  <a:cubicBezTo>
                    <a:pt x="3315" y="14268"/>
                    <a:pt x="3358" y="14266"/>
                    <a:pt x="3403" y="14261"/>
                  </a:cubicBezTo>
                  <a:cubicBezTo>
                    <a:pt x="6886" y="13910"/>
                    <a:pt x="3152" y="1"/>
                    <a:pt x="3152" y="1"/>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94" name="Google Shape;2894;p117"/>
            <p:cNvSpPr/>
            <p:nvPr/>
          </p:nvSpPr>
          <p:spPr>
            <a:xfrm>
              <a:off x="6968018" y="4209528"/>
              <a:ext cx="172829" cy="42260"/>
            </a:xfrm>
            <a:custGeom>
              <a:avLst/>
              <a:gdLst/>
              <a:ahLst/>
              <a:cxnLst/>
              <a:rect l="l" t="t" r="r" b="b"/>
              <a:pathLst>
                <a:path w="14097" h="3447" extrusionOk="0">
                  <a:moveTo>
                    <a:pt x="7100" y="1"/>
                  </a:moveTo>
                  <a:cubicBezTo>
                    <a:pt x="3512" y="1"/>
                    <a:pt x="1" y="442"/>
                    <a:pt x="588" y="2241"/>
                  </a:cubicBezTo>
                  <a:cubicBezTo>
                    <a:pt x="879" y="3117"/>
                    <a:pt x="1856" y="3446"/>
                    <a:pt x="3160" y="3446"/>
                  </a:cubicBezTo>
                  <a:cubicBezTo>
                    <a:pt x="7120" y="3446"/>
                    <a:pt x="14096" y="411"/>
                    <a:pt x="14096" y="411"/>
                  </a:cubicBezTo>
                  <a:cubicBezTo>
                    <a:pt x="14096" y="411"/>
                    <a:pt x="10562" y="1"/>
                    <a:pt x="7100" y="1"/>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95" name="Google Shape;2895;p117"/>
            <p:cNvSpPr/>
            <p:nvPr/>
          </p:nvSpPr>
          <p:spPr>
            <a:xfrm>
              <a:off x="7154308" y="4127919"/>
              <a:ext cx="84851" cy="174913"/>
            </a:xfrm>
            <a:custGeom>
              <a:avLst/>
              <a:gdLst/>
              <a:ahLst/>
              <a:cxnLst/>
              <a:rect l="l" t="t" r="r" b="b"/>
              <a:pathLst>
                <a:path w="6921" h="14267" extrusionOk="0">
                  <a:moveTo>
                    <a:pt x="3487" y="1"/>
                  </a:moveTo>
                  <a:lnTo>
                    <a:pt x="3487" y="1"/>
                  </a:lnTo>
                  <a:cubicBezTo>
                    <a:pt x="3487" y="2"/>
                    <a:pt x="0" y="14266"/>
                    <a:pt x="3307" y="14266"/>
                  </a:cubicBezTo>
                  <a:cubicBezTo>
                    <a:pt x="3341" y="14266"/>
                    <a:pt x="3376" y="14265"/>
                    <a:pt x="3412" y="14262"/>
                  </a:cubicBezTo>
                  <a:cubicBezTo>
                    <a:pt x="6920" y="13986"/>
                    <a:pt x="3487" y="2"/>
                    <a:pt x="3487" y="1"/>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96" name="Google Shape;2896;p117"/>
            <p:cNvSpPr/>
            <p:nvPr/>
          </p:nvSpPr>
          <p:spPr>
            <a:xfrm>
              <a:off x="7016870" y="4124989"/>
              <a:ext cx="172523" cy="41230"/>
            </a:xfrm>
            <a:custGeom>
              <a:avLst/>
              <a:gdLst/>
              <a:ahLst/>
              <a:cxnLst/>
              <a:rect l="l" t="t" r="r" b="b"/>
              <a:pathLst>
                <a:path w="14072" h="3363" extrusionOk="0">
                  <a:moveTo>
                    <a:pt x="6121" y="0"/>
                  </a:moveTo>
                  <a:cubicBezTo>
                    <a:pt x="2884" y="0"/>
                    <a:pt x="1" y="443"/>
                    <a:pt x="512" y="2094"/>
                  </a:cubicBezTo>
                  <a:cubicBezTo>
                    <a:pt x="793" y="3020"/>
                    <a:pt x="1844" y="3362"/>
                    <a:pt x="3247" y="3362"/>
                  </a:cubicBezTo>
                  <a:cubicBezTo>
                    <a:pt x="7238" y="3362"/>
                    <a:pt x="14071" y="591"/>
                    <a:pt x="14071" y="591"/>
                  </a:cubicBezTo>
                  <a:cubicBezTo>
                    <a:pt x="14071" y="591"/>
                    <a:pt x="9860" y="0"/>
                    <a:pt x="6121" y="0"/>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97" name="Google Shape;2897;p117"/>
            <p:cNvSpPr/>
            <p:nvPr/>
          </p:nvSpPr>
          <p:spPr>
            <a:xfrm>
              <a:off x="7220214" y="4046813"/>
              <a:ext cx="82853" cy="175134"/>
            </a:xfrm>
            <a:custGeom>
              <a:avLst/>
              <a:gdLst/>
              <a:ahLst/>
              <a:cxnLst/>
              <a:rect l="l" t="t" r="r" b="b"/>
              <a:pathLst>
                <a:path w="6758" h="14285" extrusionOk="0">
                  <a:moveTo>
                    <a:pt x="1795" y="0"/>
                  </a:moveTo>
                  <a:lnTo>
                    <a:pt x="1795" y="0"/>
                  </a:lnTo>
                  <a:cubicBezTo>
                    <a:pt x="1795" y="1"/>
                    <a:pt x="1" y="14285"/>
                    <a:pt x="3098" y="14285"/>
                  </a:cubicBezTo>
                  <a:cubicBezTo>
                    <a:pt x="3171" y="14285"/>
                    <a:pt x="3246" y="14277"/>
                    <a:pt x="3324" y="14261"/>
                  </a:cubicBezTo>
                  <a:cubicBezTo>
                    <a:pt x="6757" y="13559"/>
                    <a:pt x="1795" y="1"/>
                    <a:pt x="1795" y="0"/>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98" name="Google Shape;2898;p117"/>
            <p:cNvSpPr/>
            <p:nvPr/>
          </p:nvSpPr>
          <p:spPr>
            <a:xfrm>
              <a:off x="7058110" y="4051949"/>
              <a:ext cx="177059" cy="50683"/>
            </a:xfrm>
            <a:custGeom>
              <a:avLst/>
              <a:gdLst/>
              <a:ahLst/>
              <a:cxnLst/>
              <a:rect l="l" t="t" r="r" b="b"/>
              <a:pathLst>
                <a:path w="14442" h="4134" extrusionOk="0">
                  <a:moveTo>
                    <a:pt x="13566" y="1"/>
                  </a:moveTo>
                  <a:cubicBezTo>
                    <a:pt x="10429" y="1"/>
                    <a:pt x="0" y="218"/>
                    <a:pt x="1259" y="3140"/>
                  </a:cubicBezTo>
                  <a:cubicBezTo>
                    <a:pt x="1560" y="3852"/>
                    <a:pt x="2303" y="4134"/>
                    <a:pt x="3291" y="4134"/>
                  </a:cubicBezTo>
                  <a:cubicBezTo>
                    <a:pt x="7071" y="4134"/>
                    <a:pt x="14442" y="7"/>
                    <a:pt x="14442" y="7"/>
                  </a:cubicBezTo>
                  <a:cubicBezTo>
                    <a:pt x="14442" y="7"/>
                    <a:pt x="14116" y="1"/>
                    <a:pt x="13566" y="1"/>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99" name="Google Shape;2899;p117"/>
            <p:cNvSpPr/>
            <p:nvPr/>
          </p:nvSpPr>
          <p:spPr>
            <a:xfrm>
              <a:off x="5953300" y="2782783"/>
              <a:ext cx="285781" cy="1819972"/>
            </a:xfrm>
            <a:custGeom>
              <a:avLst/>
              <a:gdLst/>
              <a:ahLst/>
              <a:cxnLst/>
              <a:rect l="l" t="t" r="r" b="b"/>
              <a:pathLst>
                <a:path w="23310" h="148448" extrusionOk="0">
                  <a:moveTo>
                    <a:pt x="1" y="1"/>
                  </a:moveTo>
                  <a:lnTo>
                    <a:pt x="3008" y="141681"/>
                  </a:lnTo>
                  <a:lnTo>
                    <a:pt x="23309" y="148448"/>
                  </a:lnTo>
                  <a:lnTo>
                    <a:pt x="23309" y="148448"/>
                  </a:lnTo>
                  <a:lnTo>
                    <a:pt x="20302" y="6768"/>
                  </a:lnTo>
                  <a:lnTo>
                    <a:pt x="1"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00" name="Google Shape;2900;p117"/>
            <p:cNvSpPr/>
            <p:nvPr/>
          </p:nvSpPr>
          <p:spPr>
            <a:xfrm>
              <a:off x="5957296" y="2972972"/>
              <a:ext cx="251355" cy="188068"/>
            </a:xfrm>
            <a:custGeom>
              <a:avLst/>
              <a:gdLst/>
              <a:ahLst/>
              <a:cxnLst/>
              <a:rect l="l" t="t" r="r" b="b"/>
              <a:pathLst>
                <a:path w="20502" h="15340" extrusionOk="0">
                  <a:moveTo>
                    <a:pt x="1" y="1"/>
                  </a:moveTo>
                  <a:lnTo>
                    <a:pt x="201" y="8672"/>
                  </a:lnTo>
                  <a:lnTo>
                    <a:pt x="20502" y="15339"/>
                  </a:lnTo>
                  <a:lnTo>
                    <a:pt x="20402" y="6743"/>
                  </a:lnTo>
                  <a:lnTo>
                    <a:pt x="1" y="1"/>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01" name="Google Shape;2901;p117"/>
            <p:cNvSpPr/>
            <p:nvPr/>
          </p:nvSpPr>
          <p:spPr>
            <a:xfrm>
              <a:off x="5986179" y="4325488"/>
              <a:ext cx="251048" cy="188363"/>
            </a:xfrm>
            <a:custGeom>
              <a:avLst/>
              <a:gdLst/>
              <a:ahLst/>
              <a:cxnLst/>
              <a:rect l="l" t="t" r="r" b="b"/>
              <a:pathLst>
                <a:path w="20477" h="15364" extrusionOk="0">
                  <a:moveTo>
                    <a:pt x="0" y="0"/>
                  </a:moveTo>
                  <a:lnTo>
                    <a:pt x="176" y="8697"/>
                  </a:lnTo>
                  <a:lnTo>
                    <a:pt x="20477" y="15364"/>
                  </a:lnTo>
                  <a:lnTo>
                    <a:pt x="20276" y="6717"/>
                  </a:lnTo>
                  <a:lnTo>
                    <a:pt x="0" y="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02" name="Google Shape;2902;p117"/>
            <p:cNvSpPr/>
            <p:nvPr/>
          </p:nvSpPr>
          <p:spPr>
            <a:xfrm>
              <a:off x="6202173" y="2752111"/>
              <a:ext cx="1135374" cy="1850647"/>
            </a:xfrm>
            <a:custGeom>
              <a:avLst/>
              <a:gdLst/>
              <a:ahLst/>
              <a:cxnLst/>
              <a:rect l="l" t="t" r="r" b="b"/>
              <a:pathLst>
                <a:path w="92608" h="150950" extrusionOk="0">
                  <a:moveTo>
                    <a:pt x="84441" y="0"/>
                  </a:moveTo>
                  <a:cubicBezTo>
                    <a:pt x="84308" y="0"/>
                    <a:pt x="84172" y="7"/>
                    <a:pt x="84036" y="22"/>
                  </a:cubicBezTo>
                  <a:lnTo>
                    <a:pt x="1" y="9270"/>
                  </a:lnTo>
                  <a:lnTo>
                    <a:pt x="3008" y="150950"/>
                  </a:lnTo>
                  <a:lnTo>
                    <a:pt x="88171" y="139571"/>
                  </a:lnTo>
                  <a:cubicBezTo>
                    <a:pt x="90728" y="139220"/>
                    <a:pt x="92608" y="137040"/>
                    <a:pt x="92532" y="134534"/>
                  </a:cubicBezTo>
                  <a:lnTo>
                    <a:pt x="88096" y="3455"/>
                  </a:lnTo>
                  <a:cubicBezTo>
                    <a:pt x="88026" y="1508"/>
                    <a:pt x="86396" y="0"/>
                    <a:pt x="84441"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03" name="Google Shape;2903;p117"/>
            <p:cNvSpPr/>
            <p:nvPr/>
          </p:nvSpPr>
          <p:spPr>
            <a:xfrm>
              <a:off x="5953300" y="2667571"/>
              <a:ext cx="1272723" cy="198195"/>
            </a:xfrm>
            <a:custGeom>
              <a:avLst/>
              <a:gdLst/>
              <a:ahLst/>
              <a:cxnLst/>
              <a:rect l="l" t="t" r="r" b="b"/>
              <a:pathLst>
                <a:path w="103811" h="16166" extrusionOk="0">
                  <a:moveTo>
                    <a:pt x="86793" y="0"/>
                  </a:moveTo>
                  <a:lnTo>
                    <a:pt x="1" y="9399"/>
                  </a:lnTo>
                  <a:lnTo>
                    <a:pt x="20302" y="16166"/>
                  </a:lnTo>
                  <a:lnTo>
                    <a:pt x="103811" y="6968"/>
                  </a:lnTo>
                  <a:lnTo>
                    <a:pt x="86793" y="0"/>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04" name="Google Shape;2904;p117"/>
            <p:cNvSpPr/>
            <p:nvPr/>
          </p:nvSpPr>
          <p:spPr>
            <a:xfrm>
              <a:off x="6162233" y="2727788"/>
              <a:ext cx="1002022" cy="119241"/>
            </a:xfrm>
            <a:custGeom>
              <a:avLst/>
              <a:gdLst/>
              <a:ahLst/>
              <a:cxnLst/>
              <a:rect l="l" t="t" r="r" b="b"/>
              <a:pathLst>
                <a:path w="81731" h="9726" extrusionOk="0">
                  <a:moveTo>
                    <a:pt x="81730" y="1"/>
                  </a:moveTo>
                  <a:cubicBezTo>
                    <a:pt x="78297" y="301"/>
                    <a:pt x="74888" y="677"/>
                    <a:pt x="71479" y="1003"/>
                  </a:cubicBezTo>
                  <a:lnTo>
                    <a:pt x="61254" y="2106"/>
                  </a:lnTo>
                  <a:cubicBezTo>
                    <a:pt x="54437" y="2858"/>
                    <a:pt x="47620" y="3660"/>
                    <a:pt x="40803" y="4437"/>
                  </a:cubicBezTo>
                  <a:cubicBezTo>
                    <a:pt x="34011" y="5289"/>
                    <a:pt x="27194" y="6091"/>
                    <a:pt x="20401" y="6968"/>
                  </a:cubicBezTo>
                  <a:lnTo>
                    <a:pt x="10201" y="8321"/>
                  </a:lnTo>
                  <a:cubicBezTo>
                    <a:pt x="6792" y="8798"/>
                    <a:pt x="3409" y="9224"/>
                    <a:pt x="0" y="9725"/>
                  </a:cubicBezTo>
                  <a:cubicBezTo>
                    <a:pt x="3409" y="9424"/>
                    <a:pt x="6843" y="9048"/>
                    <a:pt x="10251" y="8722"/>
                  </a:cubicBezTo>
                  <a:lnTo>
                    <a:pt x="20477" y="7620"/>
                  </a:lnTo>
                  <a:cubicBezTo>
                    <a:pt x="27294" y="6868"/>
                    <a:pt x="34086" y="6066"/>
                    <a:pt x="40903" y="5289"/>
                  </a:cubicBezTo>
                  <a:cubicBezTo>
                    <a:pt x="47720" y="4437"/>
                    <a:pt x="54537" y="3635"/>
                    <a:pt x="61329" y="2758"/>
                  </a:cubicBezTo>
                  <a:lnTo>
                    <a:pt x="71530" y="1429"/>
                  </a:lnTo>
                  <a:cubicBezTo>
                    <a:pt x="74938" y="953"/>
                    <a:pt x="78322" y="502"/>
                    <a:pt x="81730"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05" name="Google Shape;2905;p117"/>
            <p:cNvSpPr/>
            <p:nvPr/>
          </p:nvSpPr>
          <p:spPr>
            <a:xfrm>
              <a:off x="6090026" y="2705048"/>
              <a:ext cx="1018916" cy="123238"/>
            </a:xfrm>
            <a:custGeom>
              <a:avLst/>
              <a:gdLst/>
              <a:ahLst/>
              <a:cxnLst/>
              <a:rect l="l" t="t" r="r" b="b"/>
              <a:pathLst>
                <a:path w="83109" h="10052" extrusionOk="0">
                  <a:moveTo>
                    <a:pt x="83109" y="1"/>
                  </a:moveTo>
                  <a:lnTo>
                    <a:pt x="83109" y="1"/>
                  </a:lnTo>
                  <a:cubicBezTo>
                    <a:pt x="79625" y="327"/>
                    <a:pt x="76166" y="703"/>
                    <a:pt x="72683" y="1054"/>
                  </a:cubicBezTo>
                  <a:lnTo>
                    <a:pt x="62282" y="2207"/>
                  </a:lnTo>
                  <a:cubicBezTo>
                    <a:pt x="55364" y="2958"/>
                    <a:pt x="48422" y="3811"/>
                    <a:pt x="41505" y="4613"/>
                  </a:cubicBezTo>
                  <a:cubicBezTo>
                    <a:pt x="34587" y="5490"/>
                    <a:pt x="27645" y="6317"/>
                    <a:pt x="20728" y="7219"/>
                  </a:cubicBezTo>
                  <a:lnTo>
                    <a:pt x="10352" y="8598"/>
                  </a:lnTo>
                  <a:cubicBezTo>
                    <a:pt x="6918" y="9099"/>
                    <a:pt x="3459" y="9550"/>
                    <a:pt x="1" y="10051"/>
                  </a:cubicBezTo>
                  <a:cubicBezTo>
                    <a:pt x="3484" y="9725"/>
                    <a:pt x="6943" y="9349"/>
                    <a:pt x="10402" y="8999"/>
                  </a:cubicBezTo>
                  <a:lnTo>
                    <a:pt x="20828" y="7871"/>
                  </a:lnTo>
                  <a:cubicBezTo>
                    <a:pt x="27745" y="7094"/>
                    <a:pt x="34662" y="6267"/>
                    <a:pt x="41605" y="5440"/>
                  </a:cubicBezTo>
                  <a:cubicBezTo>
                    <a:pt x="48522" y="4587"/>
                    <a:pt x="55440" y="3735"/>
                    <a:pt x="62357" y="2833"/>
                  </a:cubicBezTo>
                  <a:lnTo>
                    <a:pt x="72733" y="1455"/>
                  </a:lnTo>
                  <a:cubicBezTo>
                    <a:pt x="76192" y="978"/>
                    <a:pt x="79650" y="527"/>
                    <a:pt x="83109"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06" name="Google Shape;2906;p117"/>
            <p:cNvSpPr/>
            <p:nvPr/>
          </p:nvSpPr>
          <p:spPr>
            <a:xfrm>
              <a:off x="6011984" y="2683852"/>
              <a:ext cx="1045349" cy="118615"/>
            </a:xfrm>
            <a:custGeom>
              <a:avLst/>
              <a:gdLst/>
              <a:ahLst/>
              <a:cxnLst/>
              <a:rect l="l" t="t" r="r" b="b"/>
              <a:pathLst>
                <a:path w="85265" h="9675" extrusionOk="0">
                  <a:moveTo>
                    <a:pt x="85264" y="1"/>
                  </a:moveTo>
                  <a:lnTo>
                    <a:pt x="85264" y="1"/>
                  </a:lnTo>
                  <a:cubicBezTo>
                    <a:pt x="81705" y="326"/>
                    <a:pt x="78146" y="677"/>
                    <a:pt x="74588" y="1003"/>
                  </a:cubicBezTo>
                  <a:lnTo>
                    <a:pt x="63911" y="2106"/>
                  </a:lnTo>
                  <a:cubicBezTo>
                    <a:pt x="56793" y="2833"/>
                    <a:pt x="49700" y="3660"/>
                    <a:pt x="42582" y="4412"/>
                  </a:cubicBezTo>
                  <a:cubicBezTo>
                    <a:pt x="35490" y="5264"/>
                    <a:pt x="28397" y="6066"/>
                    <a:pt x="21279" y="6943"/>
                  </a:cubicBezTo>
                  <a:lnTo>
                    <a:pt x="10652" y="8271"/>
                  </a:lnTo>
                  <a:cubicBezTo>
                    <a:pt x="7093" y="8723"/>
                    <a:pt x="3560" y="9174"/>
                    <a:pt x="1" y="9675"/>
                  </a:cubicBezTo>
                  <a:cubicBezTo>
                    <a:pt x="3585" y="9374"/>
                    <a:pt x="7144" y="8998"/>
                    <a:pt x="10702" y="8672"/>
                  </a:cubicBezTo>
                  <a:lnTo>
                    <a:pt x="21354" y="7570"/>
                  </a:lnTo>
                  <a:cubicBezTo>
                    <a:pt x="28472" y="6843"/>
                    <a:pt x="35590" y="6041"/>
                    <a:pt x="42683" y="5264"/>
                  </a:cubicBezTo>
                  <a:cubicBezTo>
                    <a:pt x="49775" y="4412"/>
                    <a:pt x="56893" y="3610"/>
                    <a:pt x="63986" y="2733"/>
                  </a:cubicBezTo>
                  <a:lnTo>
                    <a:pt x="74638" y="1429"/>
                  </a:lnTo>
                  <a:cubicBezTo>
                    <a:pt x="78172" y="953"/>
                    <a:pt x="81730" y="502"/>
                    <a:pt x="85264"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07" name="Google Shape;2907;p117"/>
            <p:cNvSpPr/>
            <p:nvPr/>
          </p:nvSpPr>
          <p:spPr>
            <a:xfrm>
              <a:off x="6285131" y="2890627"/>
              <a:ext cx="970367" cy="1566791"/>
            </a:xfrm>
            <a:custGeom>
              <a:avLst/>
              <a:gdLst/>
              <a:ahLst/>
              <a:cxnLst/>
              <a:rect l="l" t="t" r="r" b="b"/>
              <a:pathLst>
                <a:path w="79149" h="127797" extrusionOk="0">
                  <a:moveTo>
                    <a:pt x="75866" y="65189"/>
                  </a:moveTo>
                  <a:cubicBezTo>
                    <a:pt x="75590" y="67069"/>
                    <a:pt x="75214" y="68899"/>
                    <a:pt x="74738" y="70703"/>
                  </a:cubicBezTo>
                  <a:cubicBezTo>
                    <a:pt x="75640" y="73660"/>
                    <a:pt x="76517" y="76618"/>
                    <a:pt x="77394" y="79575"/>
                  </a:cubicBezTo>
                  <a:cubicBezTo>
                    <a:pt x="76718" y="74663"/>
                    <a:pt x="76216" y="69926"/>
                    <a:pt x="75866" y="65189"/>
                  </a:cubicBezTo>
                  <a:close/>
                  <a:moveTo>
                    <a:pt x="73735" y="74087"/>
                  </a:moveTo>
                  <a:cubicBezTo>
                    <a:pt x="72908" y="76668"/>
                    <a:pt x="71856" y="79124"/>
                    <a:pt x="70678" y="81430"/>
                  </a:cubicBezTo>
                  <a:cubicBezTo>
                    <a:pt x="73033" y="87370"/>
                    <a:pt x="75715" y="93184"/>
                    <a:pt x="78723" y="98849"/>
                  </a:cubicBezTo>
                  <a:lnTo>
                    <a:pt x="78698" y="98172"/>
                  </a:lnTo>
                  <a:cubicBezTo>
                    <a:pt x="76216" y="90352"/>
                    <a:pt x="74537" y="82257"/>
                    <a:pt x="73735" y="74087"/>
                  </a:cubicBezTo>
                  <a:close/>
                  <a:moveTo>
                    <a:pt x="66868" y="1"/>
                  </a:moveTo>
                  <a:lnTo>
                    <a:pt x="6993" y="6567"/>
                  </a:lnTo>
                  <a:cubicBezTo>
                    <a:pt x="7068" y="10552"/>
                    <a:pt x="4036" y="13961"/>
                    <a:pt x="0" y="14412"/>
                  </a:cubicBezTo>
                  <a:lnTo>
                    <a:pt x="2231" y="120327"/>
                  </a:lnTo>
                  <a:cubicBezTo>
                    <a:pt x="2607" y="120277"/>
                    <a:pt x="2958" y="120252"/>
                    <a:pt x="3309" y="120252"/>
                  </a:cubicBezTo>
                  <a:cubicBezTo>
                    <a:pt x="7544" y="120252"/>
                    <a:pt x="11103" y="123535"/>
                    <a:pt x="11179" y="127796"/>
                  </a:cubicBezTo>
                  <a:lnTo>
                    <a:pt x="72332" y="119626"/>
                  </a:lnTo>
                  <a:cubicBezTo>
                    <a:pt x="72206" y="115666"/>
                    <a:pt x="75139" y="112257"/>
                    <a:pt x="79149" y="111731"/>
                  </a:cubicBezTo>
                  <a:lnTo>
                    <a:pt x="79074" y="109751"/>
                  </a:lnTo>
                  <a:cubicBezTo>
                    <a:pt x="75690" y="101706"/>
                    <a:pt x="72582" y="93535"/>
                    <a:pt x="70427" y="85139"/>
                  </a:cubicBezTo>
                  <a:cubicBezTo>
                    <a:pt x="70427" y="85114"/>
                    <a:pt x="70427" y="85114"/>
                    <a:pt x="70427" y="85089"/>
                  </a:cubicBezTo>
                  <a:cubicBezTo>
                    <a:pt x="70427" y="85089"/>
                    <a:pt x="70427" y="85089"/>
                    <a:pt x="70427" y="85064"/>
                  </a:cubicBezTo>
                  <a:cubicBezTo>
                    <a:pt x="70427" y="85064"/>
                    <a:pt x="70402" y="85039"/>
                    <a:pt x="70402" y="85014"/>
                  </a:cubicBezTo>
                  <a:cubicBezTo>
                    <a:pt x="70402" y="85014"/>
                    <a:pt x="70402" y="84989"/>
                    <a:pt x="70402" y="84989"/>
                  </a:cubicBezTo>
                  <a:cubicBezTo>
                    <a:pt x="70402" y="84989"/>
                    <a:pt x="70402" y="84964"/>
                    <a:pt x="70402" y="84964"/>
                  </a:cubicBezTo>
                  <a:cubicBezTo>
                    <a:pt x="70377" y="84914"/>
                    <a:pt x="70377" y="84889"/>
                    <a:pt x="70352" y="84838"/>
                  </a:cubicBezTo>
                  <a:cubicBezTo>
                    <a:pt x="70201" y="84187"/>
                    <a:pt x="70051" y="83535"/>
                    <a:pt x="69876" y="82909"/>
                  </a:cubicBezTo>
                  <a:cubicBezTo>
                    <a:pt x="63459" y="94337"/>
                    <a:pt x="52958" y="101806"/>
                    <a:pt x="41103" y="101806"/>
                  </a:cubicBezTo>
                  <a:cubicBezTo>
                    <a:pt x="21529" y="101806"/>
                    <a:pt x="5665" y="81530"/>
                    <a:pt x="5665" y="56518"/>
                  </a:cubicBezTo>
                  <a:cubicBezTo>
                    <a:pt x="5665" y="31505"/>
                    <a:pt x="21529" y="11229"/>
                    <a:pt x="41103" y="11229"/>
                  </a:cubicBezTo>
                  <a:cubicBezTo>
                    <a:pt x="57294" y="11229"/>
                    <a:pt x="70928" y="25114"/>
                    <a:pt x="75164" y="44086"/>
                  </a:cubicBezTo>
                  <a:cubicBezTo>
                    <a:pt x="75214" y="38598"/>
                    <a:pt x="75540" y="33059"/>
                    <a:pt x="76317" y="27645"/>
                  </a:cubicBezTo>
                  <a:lnTo>
                    <a:pt x="75615" y="7394"/>
                  </a:lnTo>
                  <a:cubicBezTo>
                    <a:pt x="75314" y="7445"/>
                    <a:pt x="75013" y="7445"/>
                    <a:pt x="74738" y="7445"/>
                  </a:cubicBezTo>
                  <a:cubicBezTo>
                    <a:pt x="70527" y="7445"/>
                    <a:pt x="66993" y="4186"/>
                    <a:pt x="66868"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08" name="Google Shape;2908;p117"/>
            <p:cNvSpPr/>
            <p:nvPr/>
          </p:nvSpPr>
          <p:spPr>
            <a:xfrm>
              <a:off x="6481343" y="3343196"/>
              <a:ext cx="699303" cy="460378"/>
            </a:xfrm>
            <a:custGeom>
              <a:avLst/>
              <a:gdLst/>
              <a:ahLst/>
              <a:cxnLst/>
              <a:rect l="l" t="t" r="r" b="b"/>
              <a:pathLst>
                <a:path w="70854" h="90577" extrusionOk="0">
                  <a:moveTo>
                    <a:pt x="35439" y="0"/>
                  </a:moveTo>
                  <a:cubicBezTo>
                    <a:pt x="15865" y="0"/>
                    <a:pt x="1" y="20276"/>
                    <a:pt x="1" y="45289"/>
                  </a:cubicBezTo>
                  <a:cubicBezTo>
                    <a:pt x="1" y="70301"/>
                    <a:pt x="15865" y="90577"/>
                    <a:pt x="35439" y="90577"/>
                  </a:cubicBezTo>
                  <a:cubicBezTo>
                    <a:pt x="54988" y="90577"/>
                    <a:pt x="70853" y="70301"/>
                    <a:pt x="70853" y="45289"/>
                  </a:cubicBezTo>
                  <a:cubicBezTo>
                    <a:pt x="70853" y="20276"/>
                    <a:pt x="54988" y="0"/>
                    <a:pt x="35439"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09" name="Google Shape;2909;p117"/>
            <p:cNvSpPr/>
            <p:nvPr/>
          </p:nvSpPr>
          <p:spPr>
            <a:xfrm>
              <a:off x="6436606" y="4138364"/>
              <a:ext cx="753132" cy="112167"/>
            </a:xfrm>
            <a:custGeom>
              <a:avLst/>
              <a:gdLst/>
              <a:ahLst/>
              <a:cxnLst/>
              <a:rect l="l" t="t" r="r" b="b"/>
              <a:pathLst>
                <a:path w="61430" h="9149" extrusionOk="0">
                  <a:moveTo>
                    <a:pt x="60853" y="1"/>
                  </a:moveTo>
                  <a:cubicBezTo>
                    <a:pt x="55865" y="753"/>
                    <a:pt x="49550" y="1455"/>
                    <a:pt x="42908" y="2106"/>
                  </a:cubicBezTo>
                  <a:cubicBezTo>
                    <a:pt x="32933" y="3059"/>
                    <a:pt x="22206" y="3886"/>
                    <a:pt x="13960" y="4462"/>
                  </a:cubicBezTo>
                  <a:cubicBezTo>
                    <a:pt x="9850" y="4738"/>
                    <a:pt x="6366" y="4963"/>
                    <a:pt x="3910" y="5114"/>
                  </a:cubicBezTo>
                  <a:cubicBezTo>
                    <a:pt x="2682" y="5214"/>
                    <a:pt x="1705" y="5264"/>
                    <a:pt x="1028" y="5314"/>
                  </a:cubicBezTo>
                  <a:cubicBezTo>
                    <a:pt x="376" y="5339"/>
                    <a:pt x="26" y="5364"/>
                    <a:pt x="0" y="5364"/>
                  </a:cubicBezTo>
                  <a:lnTo>
                    <a:pt x="226" y="9149"/>
                  </a:lnTo>
                  <a:cubicBezTo>
                    <a:pt x="251" y="9149"/>
                    <a:pt x="10452" y="8547"/>
                    <a:pt x="23209" y="7570"/>
                  </a:cubicBezTo>
                  <a:cubicBezTo>
                    <a:pt x="29575" y="7094"/>
                    <a:pt x="36592" y="6517"/>
                    <a:pt x="43259" y="5866"/>
                  </a:cubicBezTo>
                  <a:cubicBezTo>
                    <a:pt x="49951" y="5214"/>
                    <a:pt x="56317" y="4512"/>
                    <a:pt x="61429" y="3760"/>
                  </a:cubicBezTo>
                  <a:lnTo>
                    <a:pt x="60853" y="1"/>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0" name="Google Shape;2910;p117"/>
            <p:cNvSpPr/>
            <p:nvPr/>
          </p:nvSpPr>
          <p:spPr>
            <a:xfrm>
              <a:off x="6450128" y="4236695"/>
              <a:ext cx="733160" cy="119842"/>
            </a:xfrm>
            <a:custGeom>
              <a:avLst/>
              <a:gdLst/>
              <a:ahLst/>
              <a:cxnLst/>
              <a:rect l="l" t="t" r="r" b="b"/>
              <a:pathLst>
                <a:path w="59801" h="9775" extrusionOk="0">
                  <a:moveTo>
                    <a:pt x="59424" y="0"/>
                  </a:moveTo>
                  <a:cubicBezTo>
                    <a:pt x="49925" y="977"/>
                    <a:pt x="35088" y="2481"/>
                    <a:pt x="22607" y="3734"/>
                  </a:cubicBezTo>
                  <a:cubicBezTo>
                    <a:pt x="16366" y="4361"/>
                    <a:pt x="10702" y="4937"/>
                    <a:pt x="6617" y="5338"/>
                  </a:cubicBezTo>
                  <a:cubicBezTo>
                    <a:pt x="4562" y="5539"/>
                    <a:pt x="2908" y="5714"/>
                    <a:pt x="1780" y="5815"/>
                  </a:cubicBezTo>
                  <a:cubicBezTo>
                    <a:pt x="627" y="5940"/>
                    <a:pt x="0" y="5990"/>
                    <a:pt x="0" y="5990"/>
                  </a:cubicBezTo>
                  <a:lnTo>
                    <a:pt x="376" y="9775"/>
                  </a:lnTo>
                  <a:cubicBezTo>
                    <a:pt x="376" y="9775"/>
                    <a:pt x="40828" y="5739"/>
                    <a:pt x="59800" y="3759"/>
                  </a:cubicBezTo>
                  <a:lnTo>
                    <a:pt x="59424" y="0"/>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1" name="Google Shape;2911;p117"/>
            <p:cNvSpPr/>
            <p:nvPr/>
          </p:nvSpPr>
          <p:spPr>
            <a:xfrm>
              <a:off x="6018126" y="3171791"/>
              <a:ext cx="121693" cy="260831"/>
            </a:xfrm>
            <a:custGeom>
              <a:avLst/>
              <a:gdLst/>
              <a:ahLst/>
              <a:cxnLst/>
              <a:rect l="l" t="t" r="r" b="b"/>
              <a:pathLst>
                <a:path w="9926" h="21275" extrusionOk="0">
                  <a:moveTo>
                    <a:pt x="4492" y="1"/>
                  </a:moveTo>
                  <a:cubicBezTo>
                    <a:pt x="1980" y="1"/>
                    <a:pt x="1" y="4124"/>
                    <a:pt x="1" y="9648"/>
                  </a:cubicBezTo>
                  <a:cubicBezTo>
                    <a:pt x="1" y="15487"/>
                    <a:pt x="2232" y="20650"/>
                    <a:pt x="4963" y="21227"/>
                  </a:cubicBezTo>
                  <a:cubicBezTo>
                    <a:pt x="5122" y="21259"/>
                    <a:pt x="5279" y="21274"/>
                    <a:pt x="5434" y="21274"/>
                  </a:cubicBezTo>
                  <a:cubicBezTo>
                    <a:pt x="7947" y="21274"/>
                    <a:pt x="9926" y="17153"/>
                    <a:pt x="9926" y="11653"/>
                  </a:cubicBezTo>
                  <a:cubicBezTo>
                    <a:pt x="9926" y="5788"/>
                    <a:pt x="7695" y="625"/>
                    <a:pt x="4963" y="49"/>
                  </a:cubicBezTo>
                  <a:cubicBezTo>
                    <a:pt x="4805" y="16"/>
                    <a:pt x="4647" y="1"/>
                    <a:pt x="4492"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2" name="Google Shape;2912;p117"/>
            <p:cNvSpPr/>
            <p:nvPr/>
          </p:nvSpPr>
          <p:spPr>
            <a:xfrm>
              <a:off x="6005536" y="3466109"/>
              <a:ext cx="170242" cy="51014"/>
            </a:xfrm>
            <a:custGeom>
              <a:avLst/>
              <a:gdLst/>
              <a:ahLst/>
              <a:cxnLst/>
              <a:rect l="l" t="t" r="r" b="b"/>
              <a:pathLst>
                <a:path w="13886" h="4161" extrusionOk="0">
                  <a:moveTo>
                    <a:pt x="201" y="1"/>
                  </a:moveTo>
                  <a:lnTo>
                    <a:pt x="0" y="727"/>
                  </a:lnTo>
                  <a:cubicBezTo>
                    <a:pt x="4537" y="1980"/>
                    <a:pt x="9123" y="3133"/>
                    <a:pt x="13710" y="4161"/>
                  </a:cubicBezTo>
                  <a:lnTo>
                    <a:pt x="13885" y="3434"/>
                  </a:lnTo>
                  <a:cubicBezTo>
                    <a:pt x="9299" y="2407"/>
                    <a:pt x="4737" y="1254"/>
                    <a:pt x="201"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3" name="Google Shape;2913;p117"/>
            <p:cNvSpPr/>
            <p:nvPr/>
          </p:nvSpPr>
          <p:spPr>
            <a:xfrm>
              <a:off x="6007988" y="3510658"/>
              <a:ext cx="170242" cy="51026"/>
            </a:xfrm>
            <a:custGeom>
              <a:avLst/>
              <a:gdLst/>
              <a:ahLst/>
              <a:cxnLst/>
              <a:rect l="l" t="t" r="r" b="b"/>
              <a:pathLst>
                <a:path w="13886" h="4162" extrusionOk="0">
                  <a:moveTo>
                    <a:pt x="201" y="1"/>
                  </a:moveTo>
                  <a:lnTo>
                    <a:pt x="1" y="727"/>
                  </a:lnTo>
                  <a:cubicBezTo>
                    <a:pt x="4537" y="1981"/>
                    <a:pt x="9124" y="3133"/>
                    <a:pt x="13710" y="4161"/>
                  </a:cubicBezTo>
                  <a:lnTo>
                    <a:pt x="13886" y="3409"/>
                  </a:lnTo>
                  <a:cubicBezTo>
                    <a:pt x="9299" y="2382"/>
                    <a:pt x="4738" y="1254"/>
                    <a:pt x="201"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4" name="Google Shape;2914;p117"/>
            <p:cNvSpPr/>
            <p:nvPr/>
          </p:nvSpPr>
          <p:spPr>
            <a:xfrm>
              <a:off x="6010452" y="3554902"/>
              <a:ext cx="169936" cy="51026"/>
            </a:xfrm>
            <a:custGeom>
              <a:avLst/>
              <a:gdLst/>
              <a:ahLst/>
              <a:cxnLst/>
              <a:rect l="l" t="t" r="r" b="b"/>
              <a:pathLst>
                <a:path w="13861" h="4162" extrusionOk="0">
                  <a:moveTo>
                    <a:pt x="201" y="1"/>
                  </a:moveTo>
                  <a:lnTo>
                    <a:pt x="0" y="728"/>
                  </a:lnTo>
                  <a:cubicBezTo>
                    <a:pt x="4537" y="1981"/>
                    <a:pt x="9098" y="3134"/>
                    <a:pt x="13710" y="4161"/>
                  </a:cubicBezTo>
                  <a:lnTo>
                    <a:pt x="13860" y="3434"/>
                  </a:lnTo>
                  <a:cubicBezTo>
                    <a:pt x="9274" y="2407"/>
                    <a:pt x="4737" y="1254"/>
                    <a:pt x="201"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5" name="Google Shape;2915;p117"/>
            <p:cNvSpPr/>
            <p:nvPr/>
          </p:nvSpPr>
          <p:spPr>
            <a:xfrm>
              <a:off x="6012904" y="3599451"/>
              <a:ext cx="169936" cy="51026"/>
            </a:xfrm>
            <a:custGeom>
              <a:avLst/>
              <a:gdLst/>
              <a:ahLst/>
              <a:cxnLst/>
              <a:rect l="l" t="t" r="r" b="b"/>
              <a:pathLst>
                <a:path w="13861" h="4162" extrusionOk="0">
                  <a:moveTo>
                    <a:pt x="201" y="1"/>
                  </a:moveTo>
                  <a:lnTo>
                    <a:pt x="1" y="728"/>
                  </a:lnTo>
                  <a:cubicBezTo>
                    <a:pt x="4537" y="1981"/>
                    <a:pt x="9099" y="3134"/>
                    <a:pt x="13710" y="4161"/>
                  </a:cubicBezTo>
                  <a:lnTo>
                    <a:pt x="13861" y="3409"/>
                  </a:lnTo>
                  <a:cubicBezTo>
                    <a:pt x="9274" y="2382"/>
                    <a:pt x="4713" y="1254"/>
                    <a:pt x="201"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6" name="Google Shape;2916;p117"/>
            <p:cNvSpPr/>
            <p:nvPr/>
          </p:nvSpPr>
          <p:spPr>
            <a:xfrm>
              <a:off x="6015061" y="3643695"/>
              <a:ext cx="170242" cy="51026"/>
            </a:xfrm>
            <a:custGeom>
              <a:avLst/>
              <a:gdLst/>
              <a:ahLst/>
              <a:cxnLst/>
              <a:rect l="l" t="t" r="r" b="b"/>
              <a:pathLst>
                <a:path w="13886" h="4162" extrusionOk="0">
                  <a:moveTo>
                    <a:pt x="201" y="1"/>
                  </a:moveTo>
                  <a:lnTo>
                    <a:pt x="0" y="728"/>
                  </a:lnTo>
                  <a:cubicBezTo>
                    <a:pt x="4562" y="1981"/>
                    <a:pt x="9123" y="3134"/>
                    <a:pt x="13710" y="4161"/>
                  </a:cubicBezTo>
                  <a:lnTo>
                    <a:pt x="13885" y="3434"/>
                  </a:lnTo>
                  <a:cubicBezTo>
                    <a:pt x="9299" y="2407"/>
                    <a:pt x="4737" y="1254"/>
                    <a:pt x="201"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7" name="Google Shape;2917;p117"/>
            <p:cNvSpPr/>
            <p:nvPr/>
          </p:nvSpPr>
          <p:spPr>
            <a:xfrm>
              <a:off x="6017513" y="3688244"/>
              <a:ext cx="170242" cy="51026"/>
            </a:xfrm>
            <a:custGeom>
              <a:avLst/>
              <a:gdLst/>
              <a:ahLst/>
              <a:cxnLst/>
              <a:rect l="l" t="t" r="r" b="b"/>
              <a:pathLst>
                <a:path w="13886" h="4162" extrusionOk="0">
                  <a:moveTo>
                    <a:pt x="201" y="1"/>
                  </a:moveTo>
                  <a:lnTo>
                    <a:pt x="1" y="728"/>
                  </a:lnTo>
                  <a:cubicBezTo>
                    <a:pt x="4537" y="1981"/>
                    <a:pt x="9124" y="3134"/>
                    <a:pt x="13710" y="4161"/>
                  </a:cubicBezTo>
                  <a:lnTo>
                    <a:pt x="13886" y="3409"/>
                  </a:lnTo>
                  <a:cubicBezTo>
                    <a:pt x="9299" y="2382"/>
                    <a:pt x="4738" y="1254"/>
                    <a:pt x="201"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8" name="Google Shape;2918;p117"/>
            <p:cNvSpPr/>
            <p:nvPr/>
          </p:nvSpPr>
          <p:spPr>
            <a:xfrm>
              <a:off x="6019977" y="3732488"/>
              <a:ext cx="170242" cy="51026"/>
            </a:xfrm>
            <a:custGeom>
              <a:avLst/>
              <a:gdLst/>
              <a:ahLst/>
              <a:cxnLst/>
              <a:rect l="l" t="t" r="r" b="b"/>
              <a:pathLst>
                <a:path w="13886" h="4162" extrusionOk="0">
                  <a:moveTo>
                    <a:pt x="201" y="1"/>
                  </a:moveTo>
                  <a:lnTo>
                    <a:pt x="0" y="728"/>
                  </a:lnTo>
                  <a:cubicBezTo>
                    <a:pt x="4537" y="1981"/>
                    <a:pt x="9098" y="3134"/>
                    <a:pt x="13710" y="4161"/>
                  </a:cubicBezTo>
                  <a:lnTo>
                    <a:pt x="13885" y="3435"/>
                  </a:lnTo>
                  <a:cubicBezTo>
                    <a:pt x="9299" y="2407"/>
                    <a:pt x="4737" y="1254"/>
                    <a:pt x="201"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9" name="Google Shape;2919;p117"/>
            <p:cNvSpPr/>
            <p:nvPr/>
          </p:nvSpPr>
          <p:spPr>
            <a:xfrm>
              <a:off x="7261576" y="4050490"/>
              <a:ext cx="10151" cy="142596"/>
            </a:xfrm>
            <a:custGeom>
              <a:avLst/>
              <a:gdLst/>
              <a:ahLst/>
              <a:cxnLst/>
              <a:rect l="l" t="t" r="r" b="b"/>
              <a:pathLst>
                <a:path w="828" h="11631" extrusionOk="0">
                  <a:moveTo>
                    <a:pt x="376" y="1"/>
                  </a:moveTo>
                  <a:cubicBezTo>
                    <a:pt x="201" y="953"/>
                    <a:pt x="100" y="1931"/>
                    <a:pt x="50" y="2908"/>
                  </a:cubicBezTo>
                  <a:cubicBezTo>
                    <a:pt x="0" y="3886"/>
                    <a:pt x="0" y="4863"/>
                    <a:pt x="25" y="5841"/>
                  </a:cubicBezTo>
                  <a:cubicBezTo>
                    <a:pt x="50" y="6818"/>
                    <a:pt x="125" y="7770"/>
                    <a:pt x="226" y="8748"/>
                  </a:cubicBezTo>
                  <a:cubicBezTo>
                    <a:pt x="326" y="9725"/>
                    <a:pt x="476" y="10678"/>
                    <a:pt x="727" y="11630"/>
                  </a:cubicBezTo>
                  <a:cubicBezTo>
                    <a:pt x="802" y="10653"/>
                    <a:pt x="827" y="9700"/>
                    <a:pt x="827" y="8723"/>
                  </a:cubicBezTo>
                  <a:cubicBezTo>
                    <a:pt x="827" y="7745"/>
                    <a:pt x="802" y="6768"/>
                    <a:pt x="777" y="5816"/>
                  </a:cubicBezTo>
                  <a:cubicBezTo>
                    <a:pt x="752" y="4838"/>
                    <a:pt x="702" y="3886"/>
                    <a:pt x="652" y="2908"/>
                  </a:cubicBezTo>
                  <a:cubicBezTo>
                    <a:pt x="576" y="1931"/>
                    <a:pt x="501" y="978"/>
                    <a:pt x="376"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0" name="Google Shape;2920;p117"/>
            <p:cNvSpPr/>
            <p:nvPr/>
          </p:nvSpPr>
          <p:spPr>
            <a:xfrm>
              <a:off x="7283692" y="4105497"/>
              <a:ext cx="9538" cy="114619"/>
            </a:xfrm>
            <a:custGeom>
              <a:avLst/>
              <a:gdLst/>
              <a:ahLst/>
              <a:cxnLst/>
              <a:rect l="l" t="t" r="r" b="b"/>
              <a:pathLst>
                <a:path w="778" h="9349" extrusionOk="0">
                  <a:moveTo>
                    <a:pt x="326" y="0"/>
                  </a:moveTo>
                  <a:cubicBezTo>
                    <a:pt x="176" y="777"/>
                    <a:pt x="101" y="1554"/>
                    <a:pt x="51" y="2356"/>
                  </a:cubicBezTo>
                  <a:cubicBezTo>
                    <a:pt x="1" y="3133"/>
                    <a:pt x="1" y="3910"/>
                    <a:pt x="1" y="4687"/>
                  </a:cubicBezTo>
                  <a:cubicBezTo>
                    <a:pt x="26" y="5464"/>
                    <a:pt x="51" y="6241"/>
                    <a:pt x="126" y="7018"/>
                  </a:cubicBezTo>
                  <a:cubicBezTo>
                    <a:pt x="201" y="7795"/>
                    <a:pt x="301" y="8572"/>
                    <a:pt x="452" y="9349"/>
                  </a:cubicBezTo>
                  <a:cubicBezTo>
                    <a:pt x="602" y="8572"/>
                    <a:pt x="677" y="7795"/>
                    <a:pt x="727" y="7018"/>
                  </a:cubicBezTo>
                  <a:cubicBezTo>
                    <a:pt x="778" y="6216"/>
                    <a:pt x="778" y="5439"/>
                    <a:pt x="778" y="4662"/>
                  </a:cubicBezTo>
                  <a:cubicBezTo>
                    <a:pt x="752" y="3885"/>
                    <a:pt x="727" y="3108"/>
                    <a:pt x="652" y="2331"/>
                  </a:cubicBezTo>
                  <a:cubicBezTo>
                    <a:pt x="577" y="1554"/>
                    <a:pt x="477" y="777"/>
                    <a:pt x="326" y="0"/>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1" name="Google Shape;2921;p117"/>
            <p:cNvSpPr/>
            <p:nvPr/>
          </p:nvSpPr>
          <p:spPr>
            <a:xfrm>
              <a:off x="7276324" y="4265259"/>
              <a:ext cx="10151" cy="103254"/>
            </a:xfrm>
            <a:custGeom>
              <a:avLst/>
              <a:gdLst/>
              <a:ahLst/>
              <a:cxnLst/>
              <a:rect l="l" t="t" r="r" b="b"/>
              <a:pathLst>
                <a:path w="828" h="8422" extrusionOk="0">
                  <a:moveTo>
                    <a:pt x="226" y="1"/>
                  </a:moveTo>
                  <a:cubicBezTo>
                    <a:pt x="100" y="703"/>
                    <a:pt x="50" y="1404"/>
                    <a:pt x="25" y="2131"/>
                  </a:cubicBezTo>
                  <a:cubicBezTo>
                    <a:pt x="0" y="2833"/>
                    <a:pt x="25" y="3535"/>
                    <a:pt x="25" y="4236"/>
                  </a:cubicBezTo>
                  <a:cubicBezTo>
                    <a:pt x="75" y="4938"/>
                    <a:pt x="125" y="5640"/>
                    <a:pt x="201" y="6317"/>
                  </a:cubicBezTo>
                  <a:cubicBezTo>
                    <a:pt x="301" y="7018"/>
                    <a:pt x="401" y="7720"/>
                    <a:pt x="602" y="8422"/>
                  </a:cubicBezTo>
                  <a:cubicBezTo>
                    <a:pt x="727" y="7720"/>
                    <a:pt x="777" y="7018"/>
                    <a:pt x="802" y="6292"/>
                  </a:cubicBezTo>
                  <a:cubicBezTo>
                    <a:pt x="827" y="5590"/>
                    <a:pt x="827" y="4888"/>
                    <a:pt x="802" y="4186"/>
                  </a:cubicBezTo>
                  <a:cubicBezTo>
                    <a:pt x="752" y="3485"/>
                    <a:pt x="702" y="2783"/>
                    <a:pt x="627" y="2106"/>
                  </a:cubicBezTo>
                  <a:cubicBezTo>
                    <a:pt x="526" y="1404"/>
                    <a:pt x="426" y="703"/>
                    <a:pt x="226"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2" name="Google Shape;2922;p117"/>
            <p:cNvSpPr/>
            <p:nvPr/>
          </p:nvSpPr>
          <p:spPr>
            <a:xfrm>
              <a:off x="7296907" y="4234231"/>
              <a:ext cx="9845" cy="67920"/>
            </a:xfrm>
            <a:custGeom>
              <a:avLst/>
              <a:gdLst/>
              <a:ahLst/>
              <a:cxnLst/>
              <a:rect l="l" t="t" r="r" b="b"/>
              <a:pathLst>
                <a:path w="803" h="5540" extrusionOk="0">
                  <a:moveTo>
                    <a:pt x="251" y="1"/>
                  </a:moveTo>
                  <a:cubicBezTo>
                    <a:pt x="126" y="477"/>
                    <a:pt x="50" y="928"/>
                    <a:pt x="25" y="1404"/>
                  </a:cubicBezTo>
                  <a:cubicBezTo>
                    <a:pt x="0" y="1855"/>
                    <a:pt x="0" y="2331"/>
                    <a:pt x="25" y="2782"/>
                  </a:cubicBezTo>
                  <a:cubicBezTo>
                    <a:pt x="50" y="3234"/>
                    <a:pt x="101" y="3710"/>
                    <a:pt x="176" y="4161"/>
                  </a:cubicBezTo>
                  <a:cubicBezTo>
                    <a:pt x="276" y="4612"/>
                    <a:pt x="376" y="5088"/>
                    <a:pt x="552" y="5539"/>
                  </a:cubicBezTo>
                  <a:cubicBezTo>
                    <a:pt x="702" y="5063"/>
                    <a:pt x="752" y="4587"/>
                    <a:pt x="777" y="4136"/>
                  </a:cubicBezTo>
                  <a:cubicBezTo>
                    <a:pt x="802" y="3660"/>
                    <a:pt x="802" y="3209"/>
                    <a:pt x="777" y="2732"/>
                  </a:cubicBezTo>
                  <a:cubicBezTo>
                    <a:pt x="752" y="2281"/>
                    <a:pt x="702" y="1830"/>
                    <a:pt x="627" y="1354"/>
                  </a:cubicBezTo>
                  <a:cubicBezTo>
                    <a:pt x="527" y="903"/>
                    <a:pt x="426" y="452"/>
                    <a:pt x="251"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3" name="Google Shape;2923;p117"/>
            <p:cNvSpPr/>
            <p:nvPr/>
          </p:nvSpPr>
          <p:spPr>
            <a:xfrm>
              <a:off x="7281240" y="3900561"/>
              <a:ext cx="11071" cy="144423"/>
            </a:xfrm>
            <a:custGeom>
              <a:avLst/>
              <a:gdLst/>
              <a:ahLst/>
              <a:cxnLst/>
              <a:rect l="l" t="t" r="r" b="b"/>
              <a:pathLst>
                <a:path w="903" h="11780" extrusionOk="0">
                  <a:moveTo>
                    <a:pt x="326" y="0"/>
                  </a:moveTo>
                  <a:cubicBezTo>
                    <a:pt x="150" y="978"/>
                    <a:pt x="75" y="1980"/>
                    <a:pt x="50" y="2958"/>
                  </a:cubicBezTo>
                  <a:cubicBezTo>
                    <a:pt x="0" y="3935"/>
                    <a:pt x="0" y="4938"/>
                    <a:pt x="50" y="5915"/>
                  </a:cubicBezTo>
                  <a:cubicBezTo>
                    <a:pt x="100" y="6893"/>
                    <a:pt x="176" y="7870"/>
                    <a:pt x="301" y="8847"/>
                  </a:cubicBezTo>
                  <a:cubicBezTo>
                    <a:pt x="426" y="9825"/>
                    <a:pt x="602" y="10802"/>
                    <a:pt x="852" y="11780"/>
                  </a:cubicBezTo>
                  <a:cubicBezTo>
                    <a:pt x="902" y="10777"/>
                    <a:pt x="902" y="9800"/>
                    <a:pt x="902" y="8822"/>
                  </a:cubicBezTo>
                  <a:cubicBezTo>
                    <a:pt x="877" y="7820"/>
                    <a:pt x="827" y="6842"/>
                    <a:pt x="802" y="5865"/>
                  </a:cubicBezTo>
                  <a:cubicBezTo>
                    <a:pt x="752" y="4913"/>
                    <a:pt x="702" y="3935"/>
                    <a:pt x="627" y="2958"/>
                  </a:cubicBezTo>
                  <a:cubicBezTo>
                    <a:pt x="551" y="1955"/>
                    <a:pt x="476" y="978"/>
                    <a:pt x="326" y="0"/>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4" name="Google Shape;2924;p117"/>
            <p:cNvSpPr/>
            <p:nvPr/>
          </p:nvSpPr>
          <p:spPr>
            <a:xfrm>
              <a:off x="7124224" y="2654859"/>
              <a:ext cx="869896" cy="1726061"/>
            </a:xfrm>
            <a:custGeom>
              <a:avLst/>
              <a:gdLst/>
              <a:ahLst/>
              <a:cxnLst/>
              <a:rect l="l" t="t" r="r" b="b"/>
              <a:pathLst>
                <a:path w="70954" h="140788" extrusionOk="0">
                  <a:moveTo>
                    <a:pt x="50082" y="1"/>
                  </a:moveTo>
                  <a:cubicBezTo>
                    <a:pt x="48604" y="1"/>
                    <a:pt x="47121" y="134"/>
                    <a:pt x="45665" y="361"/>
                  </a:cubicBezTo>
                  <a:cubicBezTo>
                    <a:pt x="31605" y="2566"/>
                    <a:pt x="20051" y="13293"/>
                    <a:pt x="13986" y="25875"/>
                  </a:cubicBezTo>
                  <a:cubicBezTo>
                    <a:pt x="7896" y="38456"/>
                    <a:pt x="6593" y="52742"/>
                    <a:pt x="6718" y="66677"/>
                  </a:cubicBezTo>
                  <a:cubicBezTo>
                    <a:pt x="6818" y="77729"/>
                    <a:pt x="7445" y="87855"/>
                    <a:pt x="8948" y="98807"/>
                  </a:cubicBezTo>
                  <a:cubicBezTo>
                    <a:pt x="7570" y="94146"/>
                    <a:pt x="6166" y="89509"/>
                    <a:pt x="4788" y="84847"/>
                  </a:cubicBezTo>
                  <a:lnTo>
                    <a:pt x="4788" y="84847"/>
                  </a:lnTo>
                  <a:cubicBezTo>
                    <a:pt x="5064" y="96451"/>
                    <a:pt x="7094" y="108005"/>
                    <a:pt x="10778" y="119033"/>
                  </a:cubicBezTo>
                  <a:cubicBezTo>
                    <a:pt x="6593" y="111238"/>
                    <a:pt x="2983" y="103118"/>
                    <a:pt x="1" y="94772"/>
                  </a:cubicBezTo>
                  <a:lnTo>
                    <a:pt x="1" y="94772"/>
                  </a:lnTo>
                  <a:cubicBezTo>
                    <a:pt x="2507" y="110812"/>
                    <a:pt x="9174" y="125900"/>
                    <a:pt x="15791" y="140787"/>
                  </a:cubicBezTo>
                  <a:cubicBezTo>
                    <a:pt x="22858" y="133269"/>
                    <a:pt x="30853" y="127429"/>
                    <a:pt x="37921" y="119935"/>
                  </a:cubicBezTo>
                  <a:lnTo>
                    <a:pt x="37921" y="119935"/>
                  </a:lnTo>
                  <a:cubicBezTo>
                    <a:pt x="35365" y="121564"/>
                    <a:pt x="32808" y="123193"/>
                    <a:pt x="30252" y="124822"/>
                  </a:cubicBezTo>
                  <a:cubicBezTo>
                    <a:pt x="33535" y="120587"/>
                    <a:pt x="36843" y="116351"/>
                    <a:pt x="40152" y="112116"/>
                  </a:cubicBezTo>
                  <a:lnTo>
                    <a:pt x="40152" y="112116"/>
                  </a:lnTo>
                  <a:cubicBezTo>
                    <a:pt x="37069" y="113619"/>
                    <a:pt x="34212" y="115549"/>
                    <a:pt x="31705" y="117830"/>
                  </a:cubicBezTo>
                  <a:cubicBezTo>
                    <a:pt x="38121" y="109960"/>
                    <a:pt x="44538" y="102065"/>
                    <a:pt x="50979" y="94196"/>
                  </a:cubicBezTo>
                  <a:lnTo>
                    <a:pt x="50979" y="94196"/>
                  </a:lnTo>
                  <a:cubicBezTo>
                    <a:pt x="46944" y="95950"/>
                    <a:pt x="43184" y="98582"/>
                    <a:pt x="40101" y="101690"/>
                  </a:cubicBezTo>
                  <a:cubicBezTo>
                    <a:pt x="50703" y="83293"/>
                    <a:pt x="61355" y="64697"/>
                    <a:pt x="67570" y="44471"/>
                  </a:cubicBezTo>
                  <a:cubicBezTo>
                    <a:pt x="69475" y="38306"/>
                    <a:pt x="70954" y="31940"/>
                    <a:pt x="70879" y="25499"/>
                  </a:cubicBezTo>
                  <a:cubicBezTo>
                    <a:pt x="70803" y="19057"/>
                    <a:pt x="69049" y="12491"/>
                    <a:pt x="65064" y="7378"/>
                  </a:cubicBezTo>
                  <a:cubicBezTo>
                    <a:pt x="62909" y="4646"/>
                    <a:pt x="60102" y="2341"/>
                    <a:pt x="56793" y="1113"/>
                  </a:cubicBezTo>
                  <a:cubicBezTo>
                    <a:pt x="54646" y="321"/>
                    <a:pt x="52370" y="1"/>
                    <a:pt x="50082"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5" name="Google Shape;2925;p117"/>
            <p:cNvSpPr/>
            <p:nvPr/>
          </p:nvSpPr>
          <p:spPr>
            <a:xfrm>
              <a:off x="7288608" y="3469492"/>
              <a:ext cx="212956" cy="1014000"/>
            </a:xfrm>
            <a:custGeom>
              <a:avLst/>
              <a:gdLst/>
              <a:ahLst/>
              <a:cxnLst/>
              <a:rect l="l" t="t" r="r" b="b"/>
              <a:pathLst>
                <a:path w="17370" h="82708" extrusionOk="0">
                  <a:moveTo>
                    <a:pt x="17369" y="0"/>
                  </a:moveTo>
                  <a:lnTo>
                    <a:pt x="17369" y="0"/>
                  </a:lnTo>
                  <a:cubicBezTo>
                    <a:pt x="13660" y="13509"/>
                    <a:pt x="10402" y="27143"/>
                    <a:pt x="7469" y="40878"/>
                  </a:cubicBezTo>
                  <a:cubicBezTo>
                    <a:pt x="6016" y="47720"/>
                    <a:pt x="4637" y="54612"/>
                    <a:pt x="3384" y="61504"/>
                  </a:cubicBezTo>
                  <a:cubicBezTo>
                    <a:pt x="2131" y="68422"/>
                    <a:pt x="978" y="75339"/>
                    <a:pt x="1" y="82306"/>
                  </a:cubicBezTo>
                  <a:lnTo>
                    <a:pt x="3384" y="82707"/>
                  </a:lnTo>
                  <a:cubicBezTo>
                    <a:pt x="4061" y="75765"/>
                    <a:pt x="4938" y="68848"/>
                    <a:pt x="5915" y="61905"/>
                  </a:cubicBezTo>
                  <a:cubicBezTo>
                    <a:pt x="6868" y="54988"/>
                    <a:pt x="7971" y="48071"/>
                    <a:pt x="9148" y="41178"/>
                  </a:cubicBezTo>
                  <a:cubicBezTo>
                    <a:pt x="11504" y="27394"/>
                    <a:pt x="14211" y="13659"/>
                    <a:pt x="17369"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6" name="Google Shape;2926;p117"/>
            <p:cNvSpPr/>
            <p:nvPr/>
          </p:nvSpPr>
          <p:spPr>
            <a:xfrm>
              <a:off x="7255422" y="4452689"/>
              <a:ext cx="112473" cy="60957"/>
            </a:xfrm>
            <a:custGeom>
              <a:avLst/>
              <a:gdLst/>
              <a:ahLst/>
              <a:cxnLst/>
              <a:rect l="l" t="t" r="r" b="b"/>
              <a:pathLst>
                <a:path w="9174" h="4972" extrusionOk="0">
                  <a:moveTo>
                    <a:pt x="302" y="0"/>
                  </a:moveTo>
                  <a:lnTo>
                    <a:pt x="302" y="50"/>
                  </a:lnTo>
                  <a:cubicBezTo>
                    <a:pt x="1" y="2456"/>
                    <a:pt x="1730" y="4637"/>
                    <a:pt x="4186" y="4938"/>
                  </a:cubicBezTo>
                  <a:cubicBezTo>
                    <a:pt x="4373" y="4961"/>
                    <a:pt x="4559" y="4972"/>
                    <a:pt x="4743" y="4972"/>
                  </a:cubicBezTo>
                  <a:cubicBezTo>
                    <a:pt x="6949" y="4972"/>
                    <a:pt x="8873" y="3351"/>
                    <a:pt x="9174" y="1153"/>
                  </a:cubicBezTo>
                  <a:lnTo>
                    <a:pt x="9174" y="1078"/>
                  </a:lnTo>
                  <a:lnTo>
                    <a:pt x="302" y="0"/>
                  </a:ln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7" name="Google Shape;2927;p117"/>
            <p:cNvSpPr/>
            <p:nvPr/>
          </p:nvSpPr>
          <p:spPr>
            <a:xfrm>
              <a:off x="7233919" y="4380789"/>
              <a:ext cx="167165" cy="97111"/>
            </a:xfrm>
            <a:custGeom>
              <a:avLst/>
              <a:gdLst/>
              <a:ahLst/>
              <a:cxnLst/>
              <a:rect l="l" t="t" r="r" b="b"/>
              <a:pathLst>
                <a:path w="13635" h="7921" extrusionOk="0">
                  <a:moveTo>
                    <a:pt x="802" y="0"/>
                  </a:moveTo>
                  <a:lnTo>
                    <a:pt x="0" y="6341"/>
                  </a:lnTo>
                  <a:lnTo>
                    <a:pt x="12807" y="7920"/>
                  </a:lnTo>
                  <a:lnTo>
                    <a:pt x="13635" y="1554"/>
                  </a:lnTo>
                  <a:lnTo>
                    <a:pt x="802" y="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8" name="Google Shape;2928;p117"/>
            <p:cNvSpPr/>
            <p:nvPr/>
          </p:nvSpPr>
          <p:spPr>
            <a:xfrm>
              <a:off x="7235758" y="4488326"/>
              <a:ext cx="132138" cy="184072"/>
            </a:xfrm>
            <a:custGeom>
              <a:avLst/>
              <a:gdLst/>
              <a:ahLst/>
              <a:cxnLst/>
              <a:rect l="l" t="t" r="r" b="b"/>
              <a:pathLst>
                <a:path w="10778" h="15014" extrusionOk="0">
                  <a:moveTo>
                    <a:pt x="4555" y="0"/>
                  </a:moveTo>
                  <a:cubicBezTo>
                    <a:pt x="3550" y="0"/>
                    <a:pt x="2603" y="240"/>
                    <a:pt x="1906" y="828"/>
                  </a:cubicBezTo>
                  <a:cubicBezTo>
                    <a:pt x="602" y="1930"/>
                    <a:pt x="1" y="3760"/>
                    <a:pt x="427" y="5389"/>
                  </a:cubicBezTo>
                  <a:cubicBezTo>
                    <a:pt x="753" y="6517"/>
                    <a:pt x="1479" y="7494"/>
                    <a:pt x="2081" y="8522"/>
                  </a:cubicBezTo>
                  <a:cubicBezTo>
                    <a:pt x="3109" y="10351"/>
                    <a:pt x="3259" y="12607"/>
                    <a:pt x="3234" y="14712"/>
                  </a:cubicBezTo>
                  <a:lnTo>
                    <a:pt x="5389" y="15013"/>
                  </a:lnTo>
                  <a:cubicBezTo>
                    <a:pt x="5464" y="13434"/>
                    <a:pt x="6317" y="12006"/>
                    <a:pt x="7244" y="10752"/>
                  </a:cubicBezTo>
                  <a:cubicBezTo>
                    <a:pt x="8196" y="9474"/>
                    <a:pt x="9249" y="8271"/>
                    <a:pt x="9926" y="6843"/>
                  </a:cubicBezTo>
                  <a:cubicBezTo>
                    <a:pt x="10577" y="5414"/>
                    <a:pt x="10778" y="3660"/>
                    <a:pt x="9976" y="2331"/>
                  </a:cubicBezTo>
                  <a:cubicBezTo>
                    <a:pt x="9252" y="1160"/>
                    <a:pt x="6764" y="0"/>
                    <a:pt x="4555"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9" name="Google Shape;2929;p117"/>
            <p:cNvSpPr/>
            <p:nvPr/>
          </p:nvSpPr>
          <p:spPr>
            <a:xfrm>
              <a:off x="7283998" y="4569445"/>
              <a:ext cx="20903" cy="101096"/>
            </a:xfrm>
            <a:custGeom>
              <a:avLst/>
              <a:gdLst/>
              <a:ahLst/>
              <a:cxnLst/>
              <a:rect l="l" t="t" r="r" b="b"/>
              <a:pathLst>
                <a:path w="1705" h="8246" extrusionOk="0">
                  <a:moveTo>
                    <a:pt x="1154" y="0"/>
                  </a:moveTo>
                  <a:lnTo>
                    <a:pt x="1" y="8170"/>
                  </a:lnTo>
                  <a:lnTo>
                    <a:pt x="552" y="8246"/>
                  </a:lnTo>
                  <a:lnTo>
                    <a:pt x="1705" y="75"/>
                  </a:lnTo>
                  <a:lnTo>
                    <a:pt x="1154" y="0"/>
                  </a:ln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0" name="Google Shape;2930;p117"/>
            <p:cNvSpPr/>
            <p:nvPr/>
          </p:nvSpPr>
          <p:spPr>
            <a:xfrm>
              <a:off x="7273860" y="4545552"/>
              <a:ext cx="55011" cy="51467"/>
            </a:xfrm>
            <a:custGeom>
              <a:avLst/>
              <a:gdLst/>
              <a:ahLst/>
              <a:cxnLst/>
              <a:rect l="l" t="t" r="r" b="b"/>
              <a:pathLst>
                <a:path w="4487" h="4198" extrusionOk="0">
                  <a:moveTo>
                    <a:pt x="2271" y="1"/>
                  </a:moveTo>
                  <a:cubicBezTo>
                    <a:pt x="1231" y="1"/>
                    <a:pt x="314" y="742"/>
                    <a:pt x="176" y="1799"/>
                  </a:cubicBezTo>
                  <a:cubicBezTo>
                    <a:pt x="1" y="2952"/>
                    <a:pt x="803" y="4004"/>
                    <a:pt x="1955" y="4180"/>
                  </a:cubicBezTo>
                  <a:cubicBezTo>
                    <a:pt x="2049" y="4192"/>
                    <a:pt x="2142" y="4198"/>
                    <a:pt x="2234" y="4198"/>
                  </a:cubicBezTo>
                  <a:cubicBezTo>
                    <a:pt x="3273" y="4198"/>
                    <a:pt x="4173" y="3436"/>
                    <a:pt x="4311" y="2400"/>
                  </a:cubicBezTo>
                  <a:cubicBezTo>
                    <a:pt x="4487" y="1247"/>
                    <a:pt x="3685" y="195"/>
                    <a:pt x="2557" y="19"/>
                  </a:cubicBezTo>
                  <a:cubicBezTo>
                    <a:pt x="2461" y="7"/>
                    <a:pt x="2366" y="1"/>
                    <a:pt x="2271"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1" name="Google Shape;2931;p117"/>
            <p:cNvSpPr/>
            <p:nvPr/>
          </p:nvSpPr>
          <p:spPr>
            <a:xfrm>
              <a:off x="7141743" y="3907009"/>
              <a:ext cx="6768" cy="27364"/>
            </a:xfrm>
            <a:custGeom>
              <a:avLst/>
              <a:gdLst/>
              <a:ahLst/>
              <a:cxnLst/>
              <a:rect l="l" t="t" r="r" b="b"/>
              <a:pathLst>
                <a:path w="552" h="2232" extrusionOk="0">
                  <a:moveTo>
                    <a:pt x="552" y="2231"/>
                  </a:moveTo>
                  <a:cubicBezTo>
                    <a:pt x="552" y="2231"/>
                    <a:pt x="552" y="2231"/>
                    <a:pt x="552" y="2231"/>
                  </a:cubicBezTo>
                  <a:cubicBezTo>
                    <a:pt x="552" y="2231"/>
                    <a:pt x="552" y="2231"/>
                    <a:pt x="552" y="2231"/>
                  </a:cubicBezTo>
                  <a:close/>
                  <a:moveTo>
                    <a:pt x="552" y="2181"/>
                  </a:moveTo>
                  <a:cubicBezTo>
                    <a:pt x="552" y="2181"/>
                    <a:pt x="552" y="2181"/>
                    <a:pt x="552" y="2156"/>
                  </a:cubicBezTo>
                  <a:cubicBezTo>
                    <a:pt x="552" y="2181"/>
                    <a:pt x="552" y="2181"/>
                    <a:pt x="552" y="2181"/>
                  </a:cubicBezTo>
                  <a:close/>
                  <a:moveTo>
                    <a:pt x="527" y="2106"/>
                  </a:moveTo>
                  <a:cubicBezTo>
                    <a:pt x="527" y="2106"/>
                    <a:pt x="527" y="2081"/>
                    <a:pt x="527" y="2081"/>
                  </a:cubicBezTo>
                  <a:cubicBezTo>
                    <a:pt x="527" y="2081"/>
                    <a:pt x="527" y="2106"/>
                    <a:pt x="527" y="2106"/>
                  </a:cubicBezTo>
                  <a:close/>
                  <a:moveTo>
                    <a:pt x="527" y="2056"/>
                  </a:moveTo>
                  <a:cubicBezTo>
                    <a:pt x="502" y="2006"/>
                    <a:pt x="502" y="1981"/>
                    <a:pt x="477" y="1930"/>
                  </a:cubicBezTo>
                  <a:cubicBezTo>
                    <a:pt x="502" y="1981"/>
                    <a:pt x="502" y="2006"/>
                    <a:pt x="527" y="2056"/>
                  </a:cubicBezTo>
                  <a:close/>
                  <a:moveTo>
                    <a:pt x="477" y="1930"/>
                  </a:moveTo>
                  <a:cubicBezTo>
                    <a:pt x="326" y="1279"/>
                    <a:pt x="176" y="627"/>
                    <a:pt x="1" y="1"/>
                  </a:cubicBezTo>
                  <a:lnTo>
                    <a:pt x="1" y="1"/>
                  </a:lnTo>
                  <a:cubicBezTo>
                    <a:pt x="176" y="627"/>
                    <a:pt x="326" y="1279"/>
                    <a:pt x="477" y="1930"/>
                  </a:cubicBezTo>
                  <a:close/>
                </a:path>
              </a:pathLst>
            </a:custGeom>
            <a:solidFill>
              <a:srgbClr val="FCD7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2" name="Google Shape;2932;p117"/>
            <p:cNvSpPr/>
            <p:nvPr/>
          </p:nvSpPr>
          <p:spPr>
            <a:xfrm>
              <a:off x="7124849" y="3819748"/>
              <a:ext cx="16907" cy="87279"/>
            </a:xfrm>
            <a:custGeom>
              <a:avLst/>
              <a:gdLst/>
              <a:ahLst/>
              <a:cxnLst/>
              <a:rect l="l" t="t" r="r" b="b"/>
              <a:pathLst>
                <a:path w="1379" h="7119" extrusionOk="0">
                  <a:moveTo>
                    <a:pt x="1379" y="7119"/>
                  </a:moveTo>
                  <a:cubicBezTo>
                    <a:pt x="1003" y="5490"/>
                    <a:pt x="677" y="3835"/>
                    <a:pt x="376" y="2206"/>
                  </a:cubicBezTo>
                  <a:lnTo>
                    <a:pt x="376" y="2206"/>
                  </a:lnTo>
                  <a:cubicBezTo>
                    <a:pt x="677" y="3835"/>
                    <a:pt x="1003" y="5490"/>
                    <a:pt x="1379" y="7119"/>
                  </a:cubicBezTo>
                  <a:lnTo>
                    <a:pt x="1379" y="7119"/>
                  </a:lnTo>
                  <a:close/>
                  <a:moveTo>
                    <a:pt x="176" y="1179"/>
                  </a:moveTo>
                  <a:lnTo>
                    <a:pt x="176" y="1179"/>
                  </a:lnTo>
                  <a:cubicBezTo>
                    <a:pt x="125" y="803"/>
                    <a:pt x="50" y="402"/>
                    <a:pt x="0" y="1"/>
                  </a:cubicBezTo>
                  <a:cubicBezTo>
                    <a:pt x="50" y="402"/>
                    <a:pt x="125" y="803"/>
                    <a:pt x="176" y="1179"/>
                  </a:cubicBezTo>
                  <a:close/>
                </a:path>
              </a:pathLst>
            </a:custGeom>
            <a:solidFill>
              <a:srgbClr val="FEF4E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3" name="Google Shape;2933;p117"/>
            <p:cNvSpPr/>
            <p:nvPr/>
          </p:nvSpPr>
          <p:spPr>
            <a:xfrm>
              <a:off x="7126995" y="3834190"/>
              <a:ext cx="2477" cy="12616"/>
            </a:xfrm>
            <a:custGeom>
              <a:avLst/>
              <a:gdLst/>
              <a:ahLst/>
              <a:cxnLst/>
              <a:rect l="l" t="t" r="r" b="b"/>
              <a:pathLst>
                <a:path w="202" h="1029" extrusionOk="0">
                  <a:moveTo>
                    <a:pt x="201" y="1028"/>
                  </a:moveTo>
                  <a:cubicBezTo>
                    <a:pt x="126" y="677"/>
                    <a:pt x="76" y="352"/>
                    <a:pt x="1" y="1"/>
                  </a:cubicBezTo>
                  <a:lnTo>
                    <a:pt x="1" y="1"/>
                  </a:lnTo>
                  <a:cubicBezTo>
                    <a:pt x="76" y="352"/>
                    <a:pt x="126" y="677"/>
                    <a:pt x="201" y="1028"/>
                  </a:cubicBezTo>
                  <a:lnTo>
                    <a:pt x="201" y="1028"/>
                  </a:lnTo>
                  <a:close/>
                </a:path>
              </a:pathLst>
            </a:custGeom>
            <a:solidFill>
              <a:srgbClr val="F8BCCE"/>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4" name="Google Shape;2934;p117"/>
            <p:cNvSpPr/>
            <p:nvPr/>
          </p:nvSpPr>
          <p:spPr>
            <a:xfrm>
              <a:off x="7206569" y="3451974"/>
              <a:ext cx="8619" cy="237844"/>
            </a:xfrm>
            <a:custGeom>
              <a:avLst/>
              <a:gdLst/>
              <a:ahLst/>
              <a:cxnLst/>
              <a:rect l="l" t="t" r="r" b="b"/>
              <a:pathLst>
                <a:path w="703" h="19400" extrusionOk="0">
                  <a:moveTo>
                    <a:pt x="703" y="19399"/>
                  </a:moveTo>
                  <a:cubicBezTo>
                    <a:pt x="251" y="13585"/>
                    <a:pt x="51" y="7745"/>
                    <a:pt x="1" y="1655"/>
                  </a:cubicBezTo>
                  <a:cubicBezTo>
                    <a:pt x="1" y="1103"/>
                    <a:pt x="1" y="552"/>
                    <a:pt x="1" y="1"/>
                  </a:cubicBezTo>
                  <a:cubicBezTo>
                    <a:pt x="1" y="552"/>
                    <a:pt x="1" y="1103"/>
                    <a:pt x="1" y="1655"/>
                  </a:cubicBezTo>
                  <a:cubicBezTo>
                    <a:pt x="51" y="7745"/>
                    <a:pt x="251" y="13585"/>
                    <a:pt x="703" y="19399"/>
                  </a:cubicBezTo>
                  <a:lnTo>
                    <a:pt x="703" y="19399"/>
                  </a:lnTo>
                  <a:close/>
                </a:path>
              </a:pathLst>
            </a:custGeom>
            <a:solidFill>
              <a:srgbClr val="FEF4E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5" name="Google Shape;2935;p117"/>
            <p:cNvSpPr/>
            <p:nvPr/>
          </p:nvSpPr>
          <p:spPr>
            <a:xfrm>
              <a:off x="7201347" y="3757386"/>
              <a:ext cx="32587" cy="108783"/>
            </a:xfrm>
            <a:custGeom>
              <a:avLst/>
              <a:gdLst/>
              <a:ahLst/>
              <a:cxnLst/>
              <a:rect l="l" t="t" r="r" b="b"/>
              <a:pathLst>
                <a:path w="2658" h="8873" extrusionOk="0">
                  <a:moveTo>
                    <a:pt x="2657" y="8872"/>
                  </a:moveTo>
                  <a:cubicBezTo>
                    <a:pt x="1780" y="5915"/>
                    <a:pt x="903" y="2957"/>
                    <a:pt x="1" y="0"/>
                  </a:cubicBezTo>
                  <a:cubicBezTo>
                    <a:pt x="1" y="0"/>
                    <a:pt x="1" y="0"/>
                    <a:pt x="1" y="0"/>
                  </a:cubicBezTo>
                  <a:cubicBezTo>
                    <a:pt x="903" y="2957"/>
                    <a:pt x="1780" y="5915"/>
                    <a:pt x="2657" y="8872"/>
                  </a:cubicBezTo>
                  <a:close/>
                </a:path>
              </a:pathLst>
            </a:custGeom>
            <a:solidFill>
              <a:srgbClr val="FCD7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6" name="Google Shape;2936;p117"/>
            <p:cNvSpPr/>
            <p:nvPr/>
          </p:nvSpPr>
          <p:spPr>
            <a:xfrm>
              <a:off x="7182909" y="3695012"/>
              <a:ext cx="18451" cy="62391"/>
            </a:xfrm>
            <a:custGeom>
              <a:avLst/>
              <a:gdLst/>
              <a:ahLst/>
              <a:cxnLst/>
              <a:rect l="l" t="t" r="r" b="b"/>
              <a:pathLst>
                <a:path w="1505" h="5089" extrusionOk="0">
                  <a:moveTo>
                    <a:pt x="1" y="0"/>
                  </a:moveTo>
                  <a:cubicBezTo>
                    <a:pt x="502" y="1705"/>
                    <a:pt x="1003" y="3384"/>
                    <a:pt x="1505" y="5088"/>
                  </a:cubicBezTo>
                  <a:cubicBezTo>
                    <a:pt x="1003" y="3384"/>
                    <a:pt x="502" y="1680"/>
                    <a:pt x="1" y="0"/>
                  </a:cubicBezTo>
                  <a:close/>
                </a:path>
              </a:pathLst>
            </a:custGeom>
            <a:solidFill>
              <a:srgbClr val="FEF4E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7" name="Google Shape;2937;p117"/>
            <p:cNvSpPr/>
            <p:nvPr/>
          </p:nvSpPr>
          <p:spPr>
            <a:xfrm>
              <a:off x="7295681" y="2966830"/>
              <a:ext cx="2464" cy="5235"/>
            </a:xfrm>
            <a:custGeom>
              <a:avLst/>
              <a:gdLst/>
              <a:ahLst/>
              <a:cxnLst/>
              <a:rect l="l" t="t" r="r" b="b"/>
              <a:pathLst>
                <a:path w="201" h="427" extrusionOk="0">
                  <a:moveTo>
                    <a:pt x="0" y="427"/>
                  </a:moveTo>
                  <a:cubicBezTo>
                    <a:pt x="0" y="427"/>
                    <a:pt x="0" y="402"/>
                    <a:pt x="0" y="402"/>
                  </a:cubicBezTo>
                  <a:cubicBezTo>
                    <a:pt x="0" y="402"/>
                    <a:pt x="0" y="427"/>
                    <a:pt x="0" y="427"/>
                  </a:cubicBezTo>
                  <a:close/>
                  <a:moveTo>
                    <a:pt x="0" y="376"/>
                  </a:moveTo>
                  <a:cubicBezTo>
                    <a:pt x="25" y="376"/>
                    <a:pt x="25" y="376"/>
                    <a:pt x="25" y="351"/>
                  </a:cubicBezTo>
                  <a:cubicBezTo>
                    <a:pt x="25" y="376"/>
                    <a:pt x="25" y="376"/>
                    <a:pt x="0" y="376"/>
                  </a:cubicBezTo>
                  <a:close/>
                  <a:moveTo>
                    <a:pt x="25" y="351"/>
                  </a:moveTo>
                  <a:cubicBezTo>
                    <a:pt x="25" y="351"/>
                    <a:pt x="25" y="326"/>
                    <a:pt x="50" y="326"/>
                  </a:cubicBezTo>
                  <a:cubicBezTo>
                    <a:pt x="25" y="326"/>
                    <a:pt x="25" y="351"/>
                    <a:pt x="25" y="351"/>
                  </a:cubicBezTo>
                  <a:close/>
                  <a:moveTo>
                    <a:pt x="50" y="301"/>
                  </a:moveTo>
                  <a:cubicBezTo>
                    <a:pt x="50" y="301"/>
                    <a:pt x="50" y="301"/>
                    <a:pt x="50" y="276"/>
                  </a:cubicBezTo>
                  <a:cubicBezTo>
                    <a:pt x="50" y="301"/>
                    <a:pt x="50" y="301"/>
                    <a:pt x="50" y="301"/>
                  </a:cubicBezTo>
                  <a:close/>
                  <a:moveTo>
                    <a:pt x="50" y="276"/>
                  </a:moveTo>
                  <a:cubicBezTo>
                    <a:pt x="75" y="276"/>
                    <a:pt x="75" y="251"/>
                    <a:pt x="75" y="251"/>
                  </a:cubicBezTo>
                  <a:cubicBezTo>
                    <a:pt x="75" y="251"/>
                    <a:pt x="75" y="276"/>
                    <a:pt x="50" y="276"/>
                  </a:cubicBezTo>
                  <a:close/>
                  <a:moveTo>
                    <a:pt x="75" y="226"/>
                  </a:moveTo>
                  <a:cubicBezTo>
                    <a:pt x="75" y="226"/>
                    <a:pt x="100" y="226"/>
                    <a:pt x="100" y="226"/>
                  </a:cubicBezTo>
                  <a:cubicBezTo>
                    <a:pt x="100" y="226"/>
                    <a:pt x="75" y="226"/>
                    <a:pt x="75" y="226"/>
                  </a:cubicBezTo>
                  <a:close/>
                  <a:moveTo>
                    <a:pt x="100" y="201"/>
                  </a:moveTo>
                  <a:cubicBezTo>
                    <a:pt x="100" y="201"/>
                    <a:pt x="100" y="176"/>
                    <a:pt x="125" y="176"/>
                  </a:cubicBezTo>
                  <a:cubicBezTo>
                    <a:pt x="100" y="176"/>
                    <a:pt x="100" y="201"/>
                    <a:pt x="100" y="201"/>
                  </a:cubicBezTo>
                  <a:close/>
                  <a:moveTo>
                    <a:pt x="125" y="151"/>
                  </a:moveTo>
                  <a:cubicBezTo>
                    <a:pt x="125" y="151"/>
                    <a:pt x="125" y="151"/>
                    <a:pt x="125" y="151"/>
                  </a:cubicBezTo>
                  <a:cubicBezTo>
                    <a:pt x="125" y="151"/>
                    <a:pt x="125" y="151"/>
                    <a:pt x="125" y="151"/>
                  </a:cubicBezTo>
                  <a:close/>
                  <a:moveTo>
                    <a:pt x="125" y="126"/>
                  </a:moveTo>
                  <a:cubicBezTo>
                    <a:pt x="150" y="126"/>
                    <a:pt x="150" y="101"/>
                    <a:pt x="150" y="101"/>
                  </a:cubicBezTo>
                  <a:cubicBezTo>
                    <a:pt x="150" y="101"/>
                    <a:pt x="150" y="126"/>
                    <a:pt x="125" y="126"/>
                  </a:cubicBezTo>
                  <a:close/>
                  <a:moveTo>
                    <a:pt x="150" y="76"/>
                  </a:moveTo>
                  <a:cubicBezTo>
                    <a:pt x="150" y="76"/>
                    <a:pt x="150" y="76"/>
                    <a:pt x="175" y="76"/>
                  </a:cubicBezTo>
                  <a:cubicBezTo>
                    <a:pt x="150" y="76"/>
                    <a:pt x="150" y="76"/>
                    <a:pt x="150" y="76"/>
                  </a:cubicBezTo>
                  <a:close/>
                  <a:moveTo>
                    <a:pt x="175" y="51"/>
                  </a:moveTo>
                  <a:cubicBezTo>
                    <a:pt x="175" y="51"/>
                    <a:pt x="175" y="51"/>
                    <a:pt x="175" y="51"/>
                  </a:cubicBezTo>
                  <a:cubicBezTo>
                    <a:pt x="175" y="51"/>
                    <a:pt x="175" y="51"/>
                    <a:pt x="175" y="51"/>
                  </a:cubicBezTo>
                  <a:close/>
                  <a:moveTo>
                    <a:pt x="201" y="0"/>
                  </a:moveTo>
                  <a:cubicBezTo>
                    <a:pt x="201" y="0"/>
                    <a:pt x="201" y="0"/>
                    <a:pt x="201" y="0"/>
                  </a:cubicBezTo>
                  <a:cubicBezTo>
                    <a:pt x="201" y="0"/>
                    <a:pt x="201" y="0"/>
                    <a:pt x="201" y="0"/>
                  </a:cubicBezTo>
                  <a:close/>
                </a:path>
              </a:pathLst>
            </a:custGeom>
            <a:solidFill>
              <a:srgbClr val="FEF5F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8" name="Google Shape;2938;p117"/>
            <p:cNvSpPr/>
            <p:nvPr/>
          </p:nvSpPr>
          <p:spPr>
            <a:xfrm>
              <a:off x="7124224" y="2714267"/>
              <a:ext cx="405610" cy="1576317"/>
            </a:xfrm>
            <a:custGeom>
              <a:avLst/>
              <a:gdLst/>
              <a:ahLst/>
              <a:cxnLst/>
              <a:rect l="l" t="t" r="r" b="b"/>
              <a:pathLst>
                <a:path w="33084" h="128574" extrusionOk="0">
                  <a:moveTo>
                    <a:pt x="9750" y="103159"/>
                  </a:moveTo>
                  <a:lnTo>
                    <a:pt x="9750" y="103159"/>
                  </a:lnTo>
                  <a:cubicBezTo>
                    <a:pt x="9976" y="104362"/>
                    <a:pt x="10227" y="105565"/>
                    <a:pt x="10452" y="106768"/>
                  </a:cubicBezTo>
                  <a:cubicBezTo>
                    <a:pt x="10126" y="105590"/>
                    <a:pt x="9876" y="104387"/>
                    <a:pt x="9750" y="103159"/>
                  </a:cubicBezTo>
                  <a:close/>
                  <a:moveTo>
                    <a:pt x="33084" y="1"/>
                  </a:moveTo>
                  <a:cubicBezTo>
                    <a:pt x="24938" y="4663"/>
                    <a:pt x="18347" y="12181"/>
                    <a:pt x="14187" y="20602"/>
                  </a:cubicBezTo>
                  <a:cubicBezTo>
                    <a:pt x="14187" y="20628"/>
                    <a:pt x="14161" y="20628"/>
                    <a:pt x="14161" y="20653"/>
                  </a:cubicBezTo>
                  <a:lnTo>
                    <a:pt x="14161" y="20678"/>
                  </a:lnTo>
                  <a:lnTo>
                    <a:pt x="14136" y="20678"/>
                  </a:lnTo>
                  <a:lnTo>
                    <a:pt x="14136" y="20703"/>
                  </a:lnTo>
                  <a:cubicBezTo>
                    <a:pt x="14136" y="20703"/>
                    <a:pt x="14136" y="20728"/>
                    <a:pt x="14111" y="20728"/>
                  </a:cubicBezTo>
                  <a:cubicBezTo>
                    <a:pt x="14111" y="20728"/>
                    <a:pt x="14111" y="20728"/>
                    <a:pt x="14111" y="20753"/>
                  </a:cubicBezTo>
                  <a:cubicBezTo>
                    <a:pt x="14111" y="20778"/>
                    <a:pt x="14111" y="20778"/>
                    <a:pt x="14111" y="20778"/>
                  </a:cubicBezTo>
                  <a:cubicBezTo>
                    <a:pt x="14086" y="20778"/>
                    <a:pt x="14086" y="20803"/>
                    <a:pt x="14086" y="20803"/>
                  </a:cubicBezTo>
                  <a:cubicBezTo>
                    <a:pt x="14086" y="20803"/>
                    <a:pt x="14086" y="20803"/>
                    <a:pt x="14086" y="20828"/>
                  </a:cubicBezTo>
                  <a:lnTo>
                    <a:pt x="14061" y="20828"/>
                  </a:lnTo>
                  <a:cubicBezTo>
                    <a:pt x="14061" y="20828"/>
                    <a:pt x="14061" y="20853"/>
                    <a:pt x="14061" y="20853"/>
                  </a:cubicBezTo>
                  <a:cubicBezTo>
                    <a:pt x="14061" y="20853"/>
                    <a:pt x="14061" y="20878"/>
                    <a:pt x="14036" y="20878"/>
                  </a:cubicBezTo>
                  <a:cubicBezTo>
                    <a:pt x="14036" y="20903"/>
                    <a:pt x="14036" y="20903"/>
                    <a:pt x="14036" y="20903"/>
                  </a:cubicBezTo>
                  <a:cubicBezTo>
                    <a:pt x="14036" y="20903"/>
                    <a:pt x="14036" y="20928"/>
                    <a:pt x="14036" y="20928"/>
                  </a:cubicBezTo>
                  <a:cubicBezTo>
                    <a:pt x="14011" y="20928"/>
                    <a:pt x="14011" y="20953"/>
                    <a:pt x="14011" y="20953"/>
                  </a:cubicBezTo>
                  <a:cubicBezTo>
                    <a:pt x="14011" y="20978"/>
                    <a:pt x="14011" y="20978"/>
                    <a:pt x="13986" y="20978"/>
                  </a:cubicBezTo>
                  <a:cubicBezTo>
                    <a:pt x="13986" y="20978"/>
                    <a:pt x="13986" y="21004"/>
                    <a:pt x="13986" y="21004"/>
                  </a:cubicBezTo>
                  <a:cubicBezTo>
                    <a:pt x="13986" y="21004"/>
                    <a:pt x="13986" y="21029"/>
                    <a:pt x="13986" y="21029"/>
                  </a:cubicBezTo>
                  <a:cubicBezTo>
                    <a:pt x="8146" y="33134"/>
                    <a:pt x="6718" y="46793"/>
                    <a:pt x="6718" y="60177"/>
                  </a:cubicBezTo>
                  <a:cubicBezTo>
                    <a:pt x="6718" y="60728"/>
                    <a:pt x="6718" y="61279"/>
                    <a:pt x="6718" y="61831"/>
                  </a:cubicBezTo>
                  <a:cubicBezTo>
                    <a:pt x="6768" y="67921"/>
                    <a:pt x="6968" y="73761"/>
                    <a:pt x="7420" y="79575"/>
                  </a:cubicBezTo>
                  <a:cubicBezTo>
                    <a:pt x="7770" y="84312"/>
                    <a:pt x="8272" y="89049"/>
                    <a:pt x="8948" y="93961"/>
                  </a:cubicBezTo>
                  <a:cubicBezTo>
                    <a:pt x="8071" y="91004"/>
                    <a:pt x="7194" y="88046"/>
                    <a:pt x="6292" y="85089"/>
                  </a:cubicBezTo>
                  <a:cubicBezTo>
                    <a:pt x="5790" y="83385"/>
                    <a:pt x="5289" y="81706"/>
                    <a:pt x="4788" y="80001"/>
                  </a:cubicBezTo>
                  <a:lnTo>
                    <a:pt x="4788" y="80001"/>
                  </a:lnTo>
                  <a:cubicBezTo>
                    <a:pt x="4838" y="82833"/>
                    <a:pt x="5014" y="85666"/>
                    <a:pt x="5289" y="88473"/>
                  </a:cubicBezTo>
                  <a:cubicBezTo>
                    <a:pt x="6166" y="97219"/>
                    <a:pt x="7996" y="105866"/>
                    <a:pt x="10778" y="114187"/>
                  </a:cubicBezTo>
                  <a:cubicBezTo>
                    <a:pt x="6593" y="106392"/>
                    <a:pt x="2983" y="98272"/>
                    <a:pt x="1" y="89926"/>
                  </a:cubicBezTo>
                  <a:lnTo>
                    <a:pt x="1" y="90001"/>
                  </a:lnTo>
                  <a:cubicBezTo>
                    <a:pt x="26" y="90001"/>
                    <a:pt x="26" y="90001"/>
                    <a:pt x="26" y="90026"/>
                  </a:cubicBezTo>
                  <a:cubicBezTo>
                    <a:pt x="26" y="90026"/>
                    <a:pt x="26" y="90051"/>
                    <a:pt x="26" y="90051"/>
                  </a:cubicBezTo>
                  <a:cubicBezTo>
                    <a:pt x="26" y="90077"/>
                    <a:pt x="26" y="90102"/>
                    <a:pt x="26" y="90102"/>
                  </a:cubicBezTo>
                  <a:cubicBezTo>
                    <a:pt x="26" y="90127"/>
                    <a:pt x="26" y="90127"/>
                    <a:pt x="26" y="90127"/>
                  </a:cubicBezTo>
                  <a:cubicBezTo>
                    <a:pt x="26" y="90127"/>
                    <a:pt x="26" y="90152"/>
                    <a:pt x="51" y="90177"/>
                  </a:cubicBezTo>
                  <a:cubicBezTo>
                    <a:pt x="101" y="90578"/>
                    <a:pt x="176" y="90979"/>
                    <a:pt x="227" y="91355"/>
                  </a:cubicBezTo>
                  <a:cubicBezTo>
                    <a:pt x="302" y="91706"/>
                    <a:pt x="352" y="92031"/>
                    <a:pt x="427" y="92382"/>
                  </a:cubicBezTo>
                  <a:cubicBezTo>
                    <a:pt x="728" y="94011"/>
                    <a:pt x="1054" y="95666"/>
                    <a:pt x="1430" y="97295"/>
                  </a:cubicBezTo>
                  <a:cubicBezTo>
                    <a:pt x="1605" y="97921"/>
                    <a:pt x="1755" y="98573"/>
                    <a:pt x="1906" y="99224"/>
                  </a:cubicBezTo>
                  <a:cubicBezTo>
                    <a:pt x="1931" y="99275"/>
                    <a:pt x="1931" y="99300"/>
                    <a:pt x="1956" y="99350"/>
                  </a:cubicBezTo>
                  <a:cubicBezTo>
                    <a:pt x="1956" y="99350"/>
                    <a:pt x="1956" y="99375"/>
                    <a:pt x="1956" y="99375"/>
                  </a:cubicBezTo>
                  <a:cubicBezTo>
                    <a:pt x="1956" y="99375"/>
                    <a:pt x="1956" y="99400"/>
                    <a:pt x="1956" y="99400"/>
                  </a:cubicBezTo>
                  <a:cubicBezTo>
                    <a:pt x="1956" y="99425"/>
                    <a:pt x="1981" y="99450"/>
                    <a:pt x="1981" y="99450"/>
                  </a:cubicBezTo>
                  <a:cubicBezTo>
                    <a:pt x="1981" y="99475"/>
                    <a:pt x="1981" y="99475"/>
                    <a:pt x="1981" y="99475"/>
                  </a:cubicBezTo>
                  <a:cubicBezTo>
                    <a:pt x="1981" y="99500"/>
                    <a:pt x="1981" y="99500"/>
                    <a:pt x="1981" y="99525"/>
                  </a:cubicBezTo>
                  <a:cubicBezTo>
                    <a:pt x="4111" y="107846"/>
                    <a:pt x="7194" y="115941"/>
                    <a:pt x="10552" y="123936"/>
                  </a:cubicBezTo>
                  <a:cubicBezTo>
                    <a:pt x="11755" y="125616"/>
                    <a:pt x="13159" y="127195"/>
                    <a:pt x="14738" y="128573"/>
                  </a:cubicBezTo>
                  <a:cubicBezTo>
                    <a:pt x="13309" y="121305"/>
                    <a:pt x="11881" y="114037"/>
                    <a:pt x="10452" y="106768"/>
                  </a:cubicBezTo>
                  <a:lnTo>
                    <a:pt x="10452" y="106768"/>
                  </a:lnTo>
                  <a:cubicBezTo>
                    <a:pt x="10903" y="108423"/>
                    <a:pt x="11505" y="110027"/>
                    <a:pt x="12282" y="111555"/>
                  </a:cubicBezTo>
                  <a:cubicBezTo>
                    <a:pt x="11029" y="98874"/>
                    <a:pt x="10803" y="86092"/>
                    <a:pt x="11605" y="73360"/>
                  </a:cubicBezTo>
                  <a:lnTo>
                    <a:pt x="11605" y="73360"/>
                  </a:lnTo>
                  <a:cubicBezTo>
                    <a:pt x="12733" y="76066"/>
                    <a:pt x="13861" y="78773"/>
                    <a:pt x="15014" y="81505"/>
                  </a:cubicBezTo>
                  <a:cubicBezTo>
                    <a:pt x="13660" y="64888"/>
                    <a:pt x="12357" y="48071"/>
                    <a:pt x="15540" y="31705"/>
                  </a:cubicBezTo>
                  <a:cubicBezTo>
                    <a:pt x="16342" y="35765"/>
                    <a:pt x="17144" y="39826"/>
                    <a:pt x="17946" y="43886"/>
                  </a:cubicBezTo>
                  <a:cubicBezTo>
                    <a:pt x="17645" y="30352"/>
                    <a:pt x="21555" y="16768"/>
                    <a:pt x="29024" y="5364"/>
                  </a:cubicBezTo>
                  <a:cubicBezTo>
                    <a:pt x="30252" y="3485"/>
                    <a:pt x="31605" y="1680"/>
                    <a:pt x="33084"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9" name="Google Shape;2939;p117"/>
            <p:cNvSpPr/>
            <p:nvPr/>
          </p:nvSpPr>
          <p:spPr>
            <a:xfrm>
              <a:off x="7243751" y="3978909"/>
              <a:ext cx="8619" cy="44259"/>
            </a:xfrm>
            <a:custGeom>
              <a:avLst/>
              <a:gdLst/>
              <a:ahLst/>
              <a:cxnLst/>
              <a:rect l="l" t="t" r="r" b="b"/>
              <a:pathLst>
                <a:path w="703" h="3610" extrusionOk="0">
                  <a:moveTo>
                    <a:pt x="0" y="0"/>
                  </a:moveTo>
                  <a:cubicBezTo>
                    <a:pt x="126" y="1228"/>
                    <a:pt x="376" y="2431"/>
                    <a:pt x="702" y="3609"/>
                  </a:cubicBezTo>
                  <a:cubicBezTo>
                    <a:pt x="477" y="2406"/>
                    <a:pt x="226" y="1203"/>
                    <a:pt x="0" y="0"/>
                  </a:cubicBezTo>
                  <a:close/>
                </a:path>
              </a:pathLst>
            </a:custGeom>
            <a:solidFill>
              <a:srgbClr val="F1491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0" name="Google Shape;2940;p117"/>
            <p:cNvSpPr/>
            <p:nvPr/>
          </p:nvSpPr>
          <p:spPr>
            <a:xfrm>
              <a:off x="7547620" y="4125774"/>
              <a:ext cx="40875" cy="41181"/>
            </a:xfrm>
            <a:custGeom>
              <a:avLst/>
              <a:gdLst/>
              <a:ahLst/>
              <a:cxnLst/>
              <a:rect l="l" t="t" r="r" b="b"/>
              <a:pathLst>
                <a:path w="3334" h="3359" extrusionOk="0">
                  <a:moveTo>
                    <a:pt x="1" y="3359"/>
                  </a:moveTo>
                  <a:lnTo>
                    <a:pt x="1" y="3359"/>
                  </a:lnTo>
                  <a:cubicBezTo>
                    <a:pt x="201" y="3158"/>
                    <a:pt x="427" y="2958"/>
                    <a:pt x="627" y="2757"/>
                  </a:cubicBezTo>
                  <a:lnTo>
                    <a:pt x="627" y="2757"/>
                  </a:lnTo>
                  <a:cubicBezTo>
                    <a:pt x="427" y="2958"/>
                    <a:pt x="201" y="3158"/>
                    <a:pt x="1" y="3359"/>
                  </a:cubicBezTo>
                  <a:close/>
                  <a:moveTo>
                    <a:pt x="1605" y="1780"/>
                  </a:moveTo>
                  <a:cubicBezTo>
                    <a:pt x="2181" y="1178"/>
                    <a:pt x="2757" y="602"/>
                    <a:pt x="3334" y="0"/>
                  </a:cubicBezTo>
                  <a:cubicBezTo>
                    <a:pt x="2757" y="602"/>
                    <a:pt x="2181" y="1178"/>
                    <a:pt x="1605" y="1780"/>
                  </a:cubicBezTo>
                  <a:lnTo>
                    <a:pt x="1605" y="1780"/>
                  </a:lnTo>
                  <a:close/>
                </a:path>
              </a:pathLst>
            </a:custGeom>
            <a:solidFill>
              <a:srgbClr val="F1491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1" name="Google Shape;2941;p117"/>
            <p:cNvSpPr/>
            <p:nvPr/>
          </p:nvSpPr>
          <p:spPr>
            <a:xfrm>
              <a:off x="7417035" y="4166940"/>
              <a:ext cx="130606" cy="118309"/>
            </a:xfrm>
            <a:custGeom>
              <a:avLst/>
              <a:gdLst/>
              <a:ahLst/>
              <a:cxnLst/>
              <a:rect l="l" t="t" r="r" b="b"/>
              <a:pathLst>
                <a:path w="10653" h="9650" extrusionOk="0">
                  <a:moveTo>
                    <a:pt x="10653" y="1"/>
                  </a:moveTo>
                  <a:lnTo>
                    <a:pt x="10653" y="1"/>
                  </a:lnTo>
                  <a:cubicBezTo>
                    <a:pt x="9525" y="1078"/>
                    <a:pt x="8397" y="2156"/>
                    <a:pt x="7244" y="3184"/>
                  </a:cubicBezTo>
                  <a:cubicBezTo>
                    <a:pt x="8397" y="2156"/>
                    <a:pt x="9525" y="1104"/>
                    <a:pt x="10653" y="1"/>
                  </a:cubicBezTo>
                  <a:close/>
                  <a:moveTo>
                    <a:pt x="5941" y="4362"/>
                  </a:moveTo>
                  <a:cubicBezTo>
                    <a:pt x="3986" y="6141"/>
                    <a:pt x="1981" y="7870"/>
                    <a:pt x="1" y="9650"/>
                  </a:cubicBezTo>
                  <a:cubicBezTo>
                    <a:pt x="1981" y="7870"/>
                    <a:pt x="3986" y="6141"/>
                    <a:pt x="5966" y="4362"/>
                  </a:cubicBezTo>
                  <a:close/>
                </a:path>
              </a:pathLst>
            </a:custGeom>
            <a:solidFill>
              <a:srgbClr val="DA442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2" name="Google Shape;2942;p117"/>
            <p:cNvSpPr/>
            <p:nvPr/>
          </p:nvSpPr>
          <p:spPr>
            <a:xfrm>
              <a:off x="7555306" y="4147583"/>
              <a:ext cx="11990" cy="12003"/>
            </a:xfrm>
            <a:custGeom>
              <a:avLst/>
              <a:gdLst/>
              <a:ahLst/>
              <a:cxnLst/>
              <a:rect l="l" t="t" r="r" b="b"/>
              <a:pathLst>
                <a:path w="978" h="979" extrusionOk="0">
                  <a:moveTo>
                    <a:pt x="0" y="978"/>
                  </a:moveTo>
                  <a:lnTo>
                    <a:pt x="0" y="978"/>
                  </a:lnTo>
                  <a:cubicBezTo>
                    <a:pt x="326" y="652"/>
                    <a:pt x="652" y="327"/>
                    <a:pt x="978" y="1"/>
                  </a:cubicBezTo>
                  <a:lnTo>
                    <a:pt x="978" y="1"/>
                  </a:lnTo>
                  <a:cubicBezTo>
                    <a:pt x="652" y="327"/>
                    <a:pt x="326" y="652"/>
                    <a:pt x="0" y="978"/>
                  </a:cubicBezTo>
                  <a:close/>
                </a:path>
              </a:pathLst>
            </a:custGeom>
            <a:solidFill>
              <a:srgbClr val="42271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3" name="Google Shape;2943;p117"/>
            <p:cNvSpPr/>
            <p:nvPr/>
          </p:nvSpPr>
          <p:spPr>
            <a:xfrm>
              <a:off x="7489855" y="4206096"/>
              <a:ext cx="15852" cy="14320"/>
            </a:xfrm>
            <a:custGeom>
              <a:avLst/>
              <a:gdLst/>
              <a:ahLst/>
              <a:cxnLst/>
              <a:rect l="l" t="t" r="r" b="b"/>
              <a:pathLst>
                <a:path w="1293" h="1168" extrusionOk="0">
                  <a:moveTo>
                    <a:pt x="1292" y="1"/>
                  </a:moveTo>
                  <a:cubicBezTo>
                    <a:pt x="870" y="398"/>
                    <a:pt x="448" y="770"/>
                    <a:pt x="1" y="1168"/>
                  </a:cubicBezTo>
                  <a:lnTo>
                    <a:pt x="26" y="1168"/>
                  </a:lnTo>
                  <a:cubicBezTo>
                    <a:pt x="448" y="770"/>
                    <a:pt x="870" y="398"/>
                    <a:pt x="1292" y="1"/>
                  </a:cubicBezTo>
                  <a:close/>
                </a:path>
              </a:pathLst>
            </a:custGeom>
            <a:solidFill>
              <a:srgbClr val="42271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4" name="Google Shape;2944;p117"/>
            <p:cNvSpPr/>
            <p:nvPr/>
          </p:nvSpPr>
          <p:spPr>
            <a:xfrm>
              <a:off x="7588480" y="4125161"/>
              <a:ext cx="625" cy="625"/>
            </a:xfrm>
            <a:custGeom>
              <a:avLst/>
              <a:gdLst/>
              <a:ahLst/>
              <a:cxnLst/>
              <a:rect l="l" t="t" r="r" b="b"/>
              <a:pathLst>
                <a:path w="51" h="51" extrusionOk="0">
                  <a:moveTo>
                    <a:pt x="1" y="50"/>
                  </a:moveTo>
                  <a:cubicBezTo>
                    <a:pt x="26" y="25"/>
                    <a:pt x="26" y="25"/>
                    <a:pt x="51" y="0"/>
                  </a:cubicBezTo>
                  <a:lnTo>
                    <a:pt x="51" y="0"/>
                  </a:lnTo>
                  <a:cubicBezTo>
                    <a:pt x="26" y="25"/>
                    <a:pt x="26" y="25"/>
                    <a:pt x="1" y="50"/>
                  </a:cubicBezTo>
                  <a:close/>
                </a:path>
              </a:pathLst>
            </a:custGeom>
            <a:solidFill>
              <a:srgbClr val="F1491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5" name="Google Shape;2945;p117"/>
            <p:cNvSpPr/>
            <p:nvPr/>
          </p:nvSpPr>
          <p:spPr>
            <a:xfrm>
              <a:off x="7993131" y="2963446"/>
              <a:ext cx="12" cy="4009"/>
            </a:xfrm>
            <a:custGeom>
              <a:avLst/>
              <a:gdLst/>
              <a:ahLst/>
              <a:cxnLst/>
              <a:rect l="l" t="t" r="r" b="b"/>
              <a:pathLst>
                <a:path w="1" h="327" extrusionOk="0">
                  <a:moveTo>
                    <a:pt x="1" y="327"/>
                  </a:moveTo>
                  <a:cubicBezTo>
                    <a:pt x="1" y="327"/>
                    <a:pt x="1" y="302"/>
                    <a:pt x="1" y="302"/>
                  </a:cubicBezTo>
                  <a:cubicBezTo>
                    <a:pt x="1" y="302"/>
                    <a:pt x="1" y="327"/>
                    <a:pt x="1" y="327"/>
                  </a:cubicBezTo>
                  <a:close/>
                  <a:moveTo>
                    <a:pt x="1" y="276"/>
                  </a:moveTo>
                  <a:cubicBezTo>
                    <a:pt x="1" y="276"/>
                    <a:pt x="1" y="276"/>
                    <a:pt x="1" y="251"/>
                  </a:cubicBezTo>
                  <a:cubicBezTo>
                    <a:pt x="1" y="276"/>
                    <a:pt x="1" y="276"/>
                    <a:pt x="1" y="276"/>
                  </a:cubicBezTo>
                  <a:close/>
                  <a:moveTo>
                    <a:pt x="1" y="251"/>
                  </a:moveTo>
                  <a:cubicBezTo>
                    <a:pt x="1" y="251"/>
                    <a:pt x="1" y="226"/>
                    <a:pt x="1" y="226"/>
                  </a:cubicBezTo>
                  <a:cubicBezTo>
                    <a:pt x="1" y="226"/>
                    <a:pt x="1" y="251"/>
                    <a:pt x="1" y="251"/>
                  </a:cubicBezTo>
                  <a:close/>
                  <a:moveTo>
                    <a:pt x="1" y="201"/>
                  </a:moveTo>
                  <a:cubicBezTo>
                    <a:pt x="1" y="201"/>
                    <a:pt x="1" y="201"/>
                    <a:pt x="1" y="176"/>
                  </a:cubicBezTo>
                  <a:cubicBezTo>
                    <a:pt x="1" y="201"/>
                    <a:pt x="1" y="201"/>
                    <a:pt x="1" y="201"/>
                  </a:cubicBezTo>
                  <a:close/>
                  <a:moveTo>
                    <a:pt x="1" y="176"/>
                  </a:moveTo>
                  <a:cubicBezTo>
                    <a:pt x="1" y="176"/>
                    <a:pt x="1" y="151"/>
                    <a:pt x="1" y="151"/>
                  </a:cubicBezTo>
                  <a:cubicBezTo>
                    <a:pt x="1" y="151"/>
                    <a:pt x="1" y="176"/>
                    <a:pt x="1" y="176"/>
                  </a:cubicBezTo>
                  <a:close/>
                  <a:moveTo>
                    <a:pt x="1" y="151"/>
                  </a:moveTo>
                  <a:cubicBezTo>
                    <a:pt x="1" y="126"/>
                    <a:pt x="1" y="126"/>
                    <a:pt x="1" y="101"/>
                  </a:cubicBezTo>
                  <a:cubicBezTo>
                    <a:pt x="1" y="126"/>
                    <a:pt x="1" y="126"/>
                    <a:pt x="1" y="151"/>
                  </a:cubicBezTo>
                  <a:close/>
                  <a:moveTo>
                    <a:pt x="1" y="101"/>
                  </a:moveTo>
                  <a:cubicBezTo>
                    <a:pt x="1" y="76"/>
                    <a:pt x="1" y="76"/>
                    <a:pt x="1" y="76"/>
                  </a:cubicBezTo>
                  <a:cubicBezTo>
                    <a:pt x="1" y="76"/>
                    <a:pt x="1" y="76"/>
                    <a:pt x="1" y="101"/>
                  </a:cubicBezTo>
                  <a:close/>
                  <a:moveTo>
                    <a:pt x="1" y="51"/>
                  </a:moveTo>
                  <a:lnTo>
                    <a:pt x="1" y="51"/>
                  </a:lnTo>
                  <a:lnTo>
                    <a:pt x="1" y="51"/>
                  </a:lnTo>
                  <a:close/>
                  <a:moveTo>
                    <a:pt x="1" y="26"/>
                  </a:moveTo>
                  <a:lnTo>
                    <a:pt x="1" y="1"/>
                  </a:lnTo>
                  <a:lnTo>
                    <a:pt x="1" y="26"/>
                  </a:lnTo>
                  <a:close/>
                </a:path>
              </a:pathLst>
            </a:custGeom>
            <a:solidFill>
              <a:srgbClr val="F1491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6" name="Google Shape;2946;p117"/>
            <p:cNvSpPr/>
            <p:nvPr/>
          </p:nvSpPr>
          <p:spPr>
            <a:xfrm>
              <a:off x="7397065" y="2776641"/>
              <a:ext cx="596118" cy="1508703"/>
            </a:xfrm>
            <a:custGeom>
              <a:avLst/>
              <a:gdLst/>
              <a:ahLst/>
              <a:cxnLst/>
              <a:rect l="l" t="t" r="r" b="b"/>
              <a:pathLst>
                <a:path w="48623" h="123059" extrusionOk="0">
                  <a:moveTo>
                    <a:pt x="44537" y="1"/>
                  </a:moveTo>
                  <a:lnTo>
                    <a:pt x="44537" y="1"/>
                  </a:lnTo>
                  <a:cubicBezTo>
                    <a:pt x="44863" y="2933"/>
                    <a:pt x="44487" y="6041"/>
                    <a:pt x="43911" y="8998"/>
                  </a:cubicBezTo>
                  <a:cubicBezTo>
                    <a:pt x="42633" y="15740"/>
                    <a:pt x="40628" y="22332"/>
                    <a:pt x="38522" y="28848"/>
                  </a:cubicBezTo>
                  <a:cubicBezTo>
                    <a:pt x="30377" y="54011"/>
                    <a:pt x="20602" y="78673"/>
                    <a:pt x="9274" y="102633"/>
                  </a:cubicBezTo>
                  <a:cubicBezTo>
                    <a:pt x="9976" y="101355"/>
                    <a:pt x="11003" y="100252"/>
                    <a:pt x="12256" y="99475"/>
                  </a:cubicBezTo>
                  <a:lnTo>
                    <a:pt x="12256" y="99475"/>
                  </a:lnTo>
                  <a:cubicBezTo>
                    <a:pt x="7695" y="106868"/>
                    <a:pt x="3610" y="114513"/>
                    <a:pt x="1" y="122382"/>
                  </a:cubicBezTo>
                  <a:cubicBezTo>
                    <a:pt x="1078" y="121229"/>
                    <a:pt x="2156" y="120076"/>
                    <a:pt x="3234" y="118924"/>
                  </a:cubicBezTo>
                  <a:lnTo>
                    <a:pt x="3234" y="118924"/>
                  </a:lnTo>
                  <a:cubicBezTo>
                    <a:pt x="2733" y="120302"/>
                    <a:pt x="2206" y="121706"/>
                    <a:pt x="1630" y="123059"/>
                  </a:cubicBezTo>
                  <a:cubicBezTo>
                    <a:pt x="3610" y="121279"/>
                    <a:pt x="5615" y="119550"/>
                    <a:pt x="7570" y="117771"/>
                  </a:cubicBezTo>
                  <a:cubicBezTo>
                    <a:pt x="8021" y="117370"/>
                    <a:pt x="8447" y="116994"/>
                    <a:pt x="8873" y="116593"/>
                  </a:cubicBezTo>
                  <a:cubicBezTo>
                    <a:pt x="10026" y="115565"/>
                    <a:pt x="11154" y="114513"/>
                    <a:pt x="12282" y="113410"/>
                  </a:cubicBezTo>
                  <a:cubicBezTo>
                    <a:pt x="12482" y="113209"/>
                    <a:pt x="12708" y="113009"/>
                    <a:pt x="12908" y="112808"/>
                  </a:cubicBezTo>
                  <a:cubicBezTo>
                    <a:pt x="13234" y="112482"/>
                    <a:pt x="13560" y="112157"/>
                    <a:pt x="13886" y="111831"/>
                  </a:cubicBezTo>
                  <a:cubicBezTo>
                    <a:pt x="14462" y="111229"/>
                    <a:pt x="15038" y="110653"/>
                    <a:pt x="15615" y="110051"/>
                  </a:cubicBezTo>
                  <a:cubicBezTo>
                    <a:pt x="15640" y="110026"/>
                    <a:pt x="15640" y="110026"/>
                    <a:pt x="15665" y="110001"/>
                  </a:cubicBezTo>
                  <a:lnTo>
                    <a:pt x="15665" y="110001"/>
                  </a:lnTo>
                  <a:cubicBezTo>
                    <a:pt x="13109" y="111630"/>
                    <a:pt x="10552" y="113259"/>
                    <a:pt x="7996" y="114888"/>
                  </a:cubicBezTo>
                  <a:cubicBezTo>
                    <a:pt x="9099" y="113435"/>
                    <a:pt x="10226" y="112006"/>
                    <a:pt x="11354" y="110578"/>
                  </a:cubicBezTo>
                  <a:cubicBezTo>
                    <a:pt x="11680" y="110152"/>
                    <a:pt x="12006" y="109726"/>
                    <a:pt x="12357" y="109299"/>
                  </a:cubicBezTo>
                  <a:cubicBezTo>
                    <a:pt x="13860" y="107370"/>
                    <a:pt x="15339" y="105440"/>
                    <a:pt x="16843" y="103535"/>
                  </a:cubicBezTo>
                  <a:cubicBezTo>
                    <a:pt x="17194" y="103084"/>
                    <a:pt x="17545" y="102633"/>
                    <a:pt x="17896" y="102182"/>
                  </a:cubicBezTo>
                  <a:lnTo>
                    <a:pt x="17896" y="102182"/>
                  </a:lnTo>
                  <a:cubicBezTo>
                    <a:pt x="14813" y="103685"/>
                    <a:pt x="11956" y="105615"/>
                    <a:pt x="9449" y="107896"/>
                  </a:cubicBezTo>
                  <a:cubicBezTo>
                    <a:pt x="15865" y="100026"/>
                    <a:pt x="22282" y="92131"/>
                    <a:pt x="28723" y="84262"/>
                  </a:cubicBezTo>
                  <a:lnTo>
                    <a:pt x="28723" y="84262"/>
                  </a:lnTo>
                  <a:cubicBezTo>
                    <a:pt x="24688" y="86016"/>
                    <a:pt x="20928" y="88648"/>
                    <a:pt x="17845" y="91756"/>
                  </a:cubicBezTo>
                  <a:cubicBezTo>
                    <a:pt x="25339" y="78723"/>
                    <a:pt x="32883" y="65615"/>
                    <a:pt x="38848" y="51881"/>
                  </a:cubicBezTo>
                  <a:cubicBezTo>
                    <a:pt x="39249" y="50953"/>
                    <a:pt x="39650" y="50001"/>
                    <a:pt x="40051" y="49074"/>
                  </a:cubicBezTo>
                  <a:cubicBezTo>
                    <a:pt x="42031" y="44312"/>
                    <a:pt x="43811" y="39475"/>
                    <a:pt x="45314" y="34537"/>
                  </a:cubicBezTo>
                  <a:cubicBezTo>
                    <a:pt x="45440" y="34161"/>
                    <a:pt x="45565" y="33760"/>
                    <a:pt x="45665" y="33384"/>
                  </a:cubicBezTo>
                  <a:cubicBezTo>
                    <a:pt x="45941" y="32432"/>
                    <a:pt x="46217" y="31505"/>
                    <a:pt x="46467" y="30552"/>
                  </a:cubicBezTo>
                  <a:cubicBezTo>
                    <a:pt x="47745" y="25815"/>
                    <a:pt x="48623" y="20953"/>
                    <a:pt x="48623" y="16066"/>
                  </a:cubicBezTo>
                  <a:cubicBezTo>
                    <a:pt x="48623" y="15890"/>
                    <a:pt x="48623" y="15740"/>
                    <a:pt x="48623" y="15565"/>
                  </a:cubicBezTo>
                  <a:cubicBezTo>
                    <a:pt x="48623" y="15565"/>
                    <a:pt x="48623" y="15540"/>
                    <a:pt x="48623" y="15540"/>
                  </a:cubicBezTo>
                  <a:cubicBezTo>
                    <a:pt x="48623" y="15540"/>
                    <a:pt x="48623" y="15540"/>
                    <a:pt x="48623" y="15514"/>
                  </a:cubicBezTo>
                  <a:cubicBezTo>
                    <a:pt x="48623" y="15514"/>
                    <a:pt x="48623" y="15514"/>
                    <a:pt x="48623" y="15489"/>
                  </a:cubicBezTo>
                  <a:cubicBezTo>
                    <a:pt x="48623" y="15489"/>
                    <a:pt x="48623" y="15464"/>
                    <a:pt x="48623" y="15464"/>
                  </a:cubicBezTo>
                  <a:lnTo>
                    <a:pt x="48623" y="15439"/>
                  </a:lnTo>
                  <a:cubicBezTo>
                    <a:pt x="48623" y="15439"/>
                    <a:pt x="48623" y="15439"/>
                    <a:pt x="48623" y="15414"/>
                  </a:cubicBezTo>
                  <a:cubicBezTo>
                    <a:pt x="48623" y="15414"/>
                    <a:pt x="48623" y="15389"/>
                    <a:pt x="48623" y="15389"/>
                  </a:cubicBezTo>
                  <a:cubicBezTo>
                    <a:pt x="48623" y="15364"/>
                    <a:pt x="48623" y="15364"/>
                    <a:pt x="48623" y="15339"/>
                  </a:cubicBezTo>
                  <a:cubicBezTo>
                    <a:pt x="48623" y="15314"/>
                    <a:pt x="48623" y="15314"/>
                    <a:pt x="48623" y="15314"/>
                  </a:cubicBezTo>
                  <a:cubicBezTo>
                    <a:pt x="48623" y="15314"/>
                    <a:pt x="48623" y="15289"/>
                    <a:pt x="48623" y="15289"/>
                  </a:cubicBezTo>
                  <a:cubicBezTo>
                    <a:pt x="48623" y="15264"/>
                    <a:pt x="48623" y="15264"/>
                    <a:pt x="48623" y="15264"/>
                  </a:cubicBezTo>
                  <a:lnTo>
                    <a:pt x="48623" y="15239"/>
                  </a:lnTo>
                  <a:cubicBezTo>
                    <a:pt x="48497" y="9925"/>
                    <a:pt x="47244" y="4562"/>
                    <a:pt x="4453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7" name="Google Shape;2947;p117"/>
            <p:cNvSpPr/>
            <p:nvPr/>
          </p:nvSpPr>
          <p:spPr>
            <a:xfrm>
              <a:off x="6245804" y="2744289"/>
              <a:ext cx="1591054" cy="1644924"/>
            </a:xfrm>
            <a:custGeom>
              <a:avLst/>
              <a:gdLst/>
              <a:ahLst/>
              <a:cxnLst/>
              <a:rect l="l" t="t" r="r" b="b"/>
              <a:pathLst>
                <a:path w="129776" h="134170" extrusionOk="0">
                  <a:moveTo>
                    <a:pt x="9876" y="1"/>
                  </a:moveTo>
                  <a:cubicBezTo>
                    <a:pt x="8447" y="1"/>
                    <a:pt x="6992" y="344"/>
                    <a:pt x="5640" y="1011"/>
                  </a:cubicBezTo>
                  <a:cubicBezTo>
                    <a:pt x="2557" y="2564"/>
                    <a:pt x="251" y="6123"/>
                    <a:pt x="0" y="9507"/>
                  </a:cubicBezTo>
                  <a:lnTo>
                    <a:pt x="4437" y="9031"/>
                  </a:lnTo>
                  <a:cubicBezTo>
                    <a:pt x="4587" y="7076"/>
                    <a:pt x="5790" y="5572"/>
                    <a:pt x="7569" y="4670"/>
                  </a:cubicBezTo>
                  <a:cubicBezTo>
                    <a:pt x="8300" y="4305"/>
                    <a:pt x="9096" y="4112"/>
                    <a:pt x="9853" y="4112"/>
                  </a:cubicBezTo>
                  <a:cubicBezTo>
                    <a:pt x="10135" y="4112"/>
                    <a:pt x="10412" y="4139"/>
                    <a:pt x="10677" y="4194"/>
                  </a:cubicBezTo>
                  <a:cubicBezTo>
                    <a:pt x="14011" y="4870"/>
                    <a:pt x="15414" y="9482"/>
                    <a:pt x="15965" y="12189"/>
                  </a:cubicBezTo>
                  <a:cubicBezTo>
                    <a:pt x="18597" y="25121"/>
                    <a:pt x="16993" y="38680"/>
                    <a:pt x="15439" y="51813"/>
                  </a:cubicBezTo>
                  <a:cubicBezTo>
                    <a:pt x="14011" y="64094"/>
                    <a:pt x="12507" y="76775"/>
                    <a:pt x="14336" y="89232"/>
                  </a:cubicBezTo>
                  <a:cubicBezTo>
                    <a:pt x="15615" y="97928"/>
                    <a:pt x="18422" y="105146"/>
                    <a:pt x="22657" y="110685"/>
                  </a:cubicBezTo>
                  <a:cubicBezTo>
                    <a:pt x="27870" y="117502"/>
                    <a:pt x="35565" y="121813"/>
                    <a:pt x="43234" y="122189"/>
                  </a:cubicBezTo>
                  <a:cubicBezTo>
                    <a:pt x="43634" y="122209"/>
                    <a:pt x="44033" y="122219"/>
                    <a:pt x="44430" y="122219"/>
                  </a:cubicBezTo>
                  <a:cubicBezTo>
                    <a:pt x="51513" y="122219"/>
                    <a:pt x="58014" y="119149"/>
                    <a:pt x="62357" y="116776"/>
                  </a:cubicBezTo>
                  <a:cubicBezTo>
                    <a:pt x="66091" y="114746"/>
                    <a:pt x="69675" y="112440"/>
                    <a:pt x="73159" y="110184"/>
                  </a:cubicBezTo>
                  <a:cubicBezTo>
                    <a:pt x="76317" y="108179"/>
                    <a:pt x="79575" y="106074"/>
                    <a:pt x="82883" y="104219"/>
                  </a:cubicBezTo>
                  <a:cubicBezTo>
                    <a:pt x="90801" y="99807"/>
                    <a:pt x="97807" y="97624"/>
                    <a:pt x="104231" y="97624"/>
                  </a:cubicBezTo>
                  <a:cubicBezTo>
                    <a:pt x="104375" y="97624"/>
                    <a:pt x="104519" y="97625"/>
                    <a:pt x="104663" y="97628"/>
                  </a:cubicBezTo>
                  <a:cubicBezTo>
                    <a:pt x="112658" y="97753"/>
                    <a:pt x="119851" y="101613"/>
                    <a:pt x="122959" y="107452"/>
                  </a:cubicBezTo>
                  <a:cubicBezTo>
                    <a:pt x="125339" y="111964"/>
                    <a:pt x="125239" y="117753"/>
                    <a:pt x="122708" y="122189"/>
                  </a:cubicBezTo>
                  <a:cubicBezTo>
                    <a:pt x="120151" y="126625"/>
                    <a:pt x="115139" y="129683"/>
                    <a:pt x="109951" y="130034"/>
                  </a:cubicBezTo>
                  <a:cubicBezTo>
                    <a:pt x="109559" y="130060"/>
                    <a:pt x="109169" y="130072"/>
                    <a:pt x="108781" y="130072"/>
                  </a:cubicBezTo>
                  <a:cubicBezTo>
                    <a:pt x="103895" y="130072"/>
                    <a:pt x="99375" y="128103"/>
                    <a:pt x="94963" y="126199"/>
                  </a:cubicBezTo>
                  <a:lnTo>
                    <a:pt x="91680" y="129332"/>
                  </a:lnTo>
                  <a:cubicBezTo>
                    <a:pt x="96292" y="131312"/>
                    <a:pt x="102983" y="134169"/>
                    <a:pt x="108898" y="134169"/>
                  </a:cubicBezTo>
                  <a:cubicBezTo>
                    <a:pt x="109349" y="134169"/>
                    <a:pt x="109775" y="134169"/>
                    <a:pt x="110227" y="134144"/>
                  </a:cubicBezTo>
                  <a:cubicBezTo>
                    <a:pt x="116893" y="133693"/>
                    <a:pt x="123084" y="129908"/>
                    <a:pt x="126367" y="124194"/>
                  </a:cubicBezTo>
                  <a:cubicBezTo>
                    <a:pt x="129650" y="118505"/>
                    <a:pt x="129776" y="111362"/>
                    <a:pt x="126693" y="105573"/>
                  </a:cubicBezTo>
                  <a:cubicBezTo>
                    <a:pt x="122883" y="98379"/>
                    <a:pt x="114262" y="93643"/>
                    <a:pt x="104713" y="93517"/>
                  </a:cubicBezTo>
                  <a:cubicBezTo>
                    <a:pt x="104563" y="93515"/>
                    <a:pt x="104412" y="93514"/>
                    <a:pt x="104261" y="93514"/>
                  </a:cubicBezTo>
                  <a:cubicBezTo>
                    <a:pt x="97096" y="93514"/>
                    <a:pt x="89394" y="95849"/>
                    <a:pt x="80803" y="100660"/>
                  </a:cubicBezTo>
                  <a:cubicBezTo>
                    <a:pt x="77369" y="102565"/>
                    <a:pt x="74061" y="104695"/>
                    <a:pt x="70853" y="106750"/>
                  </a:cubicBezTo>
                  <a:cubicBezTo>
                    <a:pt x="67444" y="108956"/>
                    <a:pt x="63911" y="111237"/>
                    <a:pt x="60302" y="113192"/>
                  </a:cubicBezTo>
                  <a:cubicBezTo>
                    <a:pt x="54189" y="116528"/>
                    <a:pt x="49119" y="118105"/>
                    <a:pt x="44485" y="118105"/>
                  </a:cubicBezTo>
                  <a:cubicBezTo>
                    <a:pt x="44141" y="118105"/>
                    <a:pt x="43799" y="118096"/>
                    <a:pt x="43459" y="118079"/>
                  </a:cubicBezTo>
                  <a:cubicBezTo>
                    <a:pt x="37018" y="117753"/>
                    <a:pt x="30502" y="114069"/>
                    <a:pt x="26016" y="108229"/>
                  </a:cubicBezTo>
                  <a:cubicBezTo>
                    <a:pt x="22206" y="103242"/>
                    <a:pt x="19675" y="96650"/>
                    <a:pt x="18522" y="88655"/>
                  </a:cubicBezTo>
                  <a:cubicBezTo>
                    <a:pt x="16767" y="76725"/>
                    <a:pt x="18221" y="64294"/>
                    <a:pt x="19625" y="52289"/>
                  </a:cubicBezTo>
                  <a:cubicBezTo>
                    <a:pt x="21204" y="38855"/>
                    <a:pt x="22833" y="24946"/>
                    <a:pt x="20101" y="11387"/>
                  </a:cubicBezTo>
                  <a:cubicBezTo>
                    <a:pt x="18772" y="4920"/>
                    <a:pt x="15815" y="1036"/>
                    <a:pt x="11529" y="158"/>
                  </a:cubicBezTo>
                  <a:cubicBezTo>
                    <a:pt x="10988" y="53"/>
                    <a:pt x="10434" y="1"/>
                    <a:pt x="9876"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8" name="Google Shape;2948;p117"/>
            <p:cNvSpPr/>
            <p:nvPr/>
          </p:nvSpPr>
          <p:spPr>
            <a:xfrm>
              <a:off x="6854154" y="4229830"/>
              <a:ext cx="420052" cy="213667"/>
            </a:xfrm>
            <a:custGeom>
              <a:avLst/>
              <a:gdLst/>
              <a:ahLst/>
              <a:cxnLst/>
              <a:rect l="l" t="t" r="r" b="b"/>
              <a:pathLst>
                <a:path w="34262" h="17428" extrusionOk="0">
                  <a:moveTo>
                    <a:pt x="30551" y="1"/>
                  </a:moveTo>
                  <a:cubicBezTo>
                    <a:pt x="18587" y="1"/>
                    <a:pt x="7459" y="5613"/>
                    <a:pt x="1" y="14871"/>
                  </a:cubicBezTo>
                  <a:lnTo>
                    <a:pt x="3309" y="14019"/>
                  </a:lnTo>
                  <a:lnTo>
                    <a:pt x="3309" y="17427"/>
                  </a:lnTo>
                  <a:cubicBezTo>
                    <a:pt x="9990" y="9136"/>
                    <a:pt x="21530" y="4270"/>
                    <a:pt x="32383" y="4270"/>
                  </a:cubicBezTo>
                  <a:cubicBezTo>
                    <a:pt x="33012" y="4270"/>
                    <a:pt x="33639" y="4286"/>
                    <a:pt x="34262" y="4319"/>
                  </a:cubicBezTo>
                  <a:lnTo>
                    <a:pt x="32658" y="59"/>
                  </a:lnTo>
                  <a:cubicBezTo>
                    <a:pt x="31953" y="20"/>
                    <a:pt x="31250" y="1"/>
                    <a:pt x="30551"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 name="Dreptunghi 1"/>
          <p:cNvSpPr/>
          <p:nvPr/>
        </p:nvSpPr>
        <p:spPr>
          <a:xfrm>
            <a:off x="882127" y="536575"/>
            <a:ext cx="634701" cy="523220"/>
          </a:xfrm>
          <a:prstGeom prst="rect">
            <a:avLst/>
          </a:prstGeom>
        </p:spPr>
        <p:txBody>
          <a:bodyPr wrap="square">
            <a:spAutoFit/>
          </a:bodyPr>
          <a:lstStyle/>
          <a:p>
            <a:r>
              <a:rPr lang="en" sz="2800" b="1" kern="0" dirty="0">
                <a:latin typeface="Libre Baskerville"/>
                <a:sym typeface="Libre Baskerville"/>
              </a:rPr>
              <a:t>04</a:t>
            </a:r>
            <a:endParaRPr lang="en-US" dirty="0"/>
          </a:p>
        </p:txBody>
      </p:sp>
      <p:sp>
        <p:nvSpPr>
          <p:cNvPr id="5" name="Dreptunghi 4"/>
          <p:cNvSpPr/>
          <p:nvPr/>
        </p:nvSpPr>
        <p:spPr>
          <a:xfrm>
            <a:off x="2205318" y="279699"/>
            <a:ext cx="9574306" cy="817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FFFFFF"/>
              </a:buClr>
              <a:buSzPts val="1800"/>
            </a:pPr>
            <a:r>
              <a:rPr lang="en-US" sz="2000" b="1" kern="0" dirty="0" err="1">
                <a:solidFill>
                  <a:srgbClr val="000000"/>
                </a:solidFill>
                <a:latin typeface="Bookman Old Style" panose="02050604050505020204" pitchFamily="18" charset="0"/>
                <a:sym typeface="Libre Baskerville"/>
              </a:rPr>
              <a:t>Formarea</a:t>
            </a:r>
            <a:r>
              <a:rPr lang="en-US" sz="2000" b="1" kern="0" dirty="0">
                <a:solidFill>
                  <a:srgbClr val="000000"/>
                </a:solidFill>
                <a:latin typeface="Bookman Old Style" panose="02050604050505020204" pitchFamily="18" charset="0"/>
                <a:sym typeface="Libre Baskerville"/>
              </a:rPr>
              <a:t> </a:t>
            </a:r>
            <a:r>
              <a:rPr lang="en-US" sz="2000" b="1" kern="0" dirty="0" err="1">
                <a:solidFill>
                  <a:srgbClr val="000000"/>
                </a:solidFill>
                <a:latin typeface="Bookman Old Style" panose="02050604050505020204" pitchFamily="18" charset="0"/>
                <a:sym typeface="Libre Baskerville"/>
              </a:rPr>
              <a:t>profesională</a:t>
            </a:r>
            <a:r>
              <a:rPr lang="en-US" sz="2000" b="1" kern="0" dirty="0">
                <a:solidFill>
                  <a:srgbClr val="000000"/>
                </a:solidFill>
                <a:latin typeface="Bookman Old Style" panose="02050604050505020204" pitchFamily="18" charset="0"/>
                <a:sym typeface="Libre Baskerville"/>
              </a:rPr>
              <a:t> </a:t>
            </a:r>
            <a:r>
              <a:rPr lang="en-US" sz="2000" b="1" kern="0" dirty="0" err="1">
                <a:solidFill>
                  <a:srgbClr val="000000"/>
                </a:solidFill>
                <a:latin typeface="Bookman Old Style" panose="02050604050505020204" pitchFamily="18" charset="0"/>
                <a:sym typeface="Libre Baskerville"/>
              </a:rPr>
              <a:t>continuă</a:t>
            </a:r>
            <a:r>
              <a:rPr lang="en-US" sz="2000" b="1" kern="0" dirty="0">
                <a:solidFill>
                  <a:srgbClr val="000000"/>
                </a:solidFill>
                <a:latin typeface="Bookman Old Style" panose="02050604050505020204" pitchFamily="18" charset="0"/>
                <a:sym typeface="Libre Baskerville"/>
              </a:rPr>
              <a:t> a </a:t>
            </a:r>
            <a:r>
              <a:rPr lang="en-US" sz="2000" b="1" kern="0" dirty="0" err="1">
                <a:solidFill>
                  <a:srgbClr val="000000"/>
                </a:solidFill>
                <a:latin typeface="Bookman Old Style" panose="02050604050505020204" pitchFamily="18" charset="0"/>
                <a:sym typeface="Libre Baskerville"/>
              </a:rPr>
              <a:t>cadrelor</a:t>
            </a:r>
            <a:r>
              <a:rPr lang="en-US" sz="2000" b="1" kern="0" dirty="0">
                <a:solidFill>
                  <a:srgbClr val="000000"/>
                </a:solidFill>
                <a:latin typeface="Bookman Old Style" panose="02050604050505020204" pitchFamily="18" charset="0"/>
                <a:sym typeface="Libre Baskerville"/>
              </a:rPr>
              <a:t> </a:t>
            </a:r>
            <a:r>
              <a:rPr lang="en-US" sz="2000" b="1" kern="0" dirty="0" err="1">
                <a:solidFill>
                  <a:srgbClr val="000000"/>
                </a:solidFill>
                <a:latin typeface="Bookman Old Style" panose="02050604050505020204" pitchFamily="18" charset="0"/>
                <a:sym typeface="Libre Baskerville"/>
              </a:rPr>
              <a:t>didactice</a:t>
            </a:r>
            <a:r>
              <a:rPr lang="en-US" sz="2000" b="1" kern="0" dirty="0">
                <a:solidFill>
                  <a:srgbClr val="000000"/>
                </a:solidFill>
                <a:latin typeface="Bookman Old Style" panose="02050604050505020204" pitchFamily="18" charset="0"/>
                <a:sym typeface="Libre Baskerville"/>
              </a:rPr>
              <a:t> </a:t>
            </a:r>
            <a:r>
              <a:rPr lang="en-US" sz="2000" b="1" kern="0" dirty="0" err="1">
                <a:solidFill>
                  <a:srgbClr val="000000"/>
                </a:solidFill>
                <a:latin typeface="Bookman Old Style" panose="02050604050505020204" pitchFamily="18" charset="0"/>
                <a:sym typeface="Libre Baskerville"/>
              </a:rPr>
              <a:t>și</a:t>
            </a:r>
            <a:r>
              <a:rPr lang="en-US" sz="2000" b="1" kern="0" dirty="0">
                <a:solidFill>
                  <a:srgbClr val="000000"/>
                </a:solidFill>
                <a:latin typeface="Bookman Old Style" panose="02050604050505020204" pitchFamily="18" charset="0"/>
                <a:sym typeface="Libre Baskerville"/>
              </a:rPr>
              <a:t> de </a:t>
            </a:r>
            <a:r>
              <a:rPr lang="en-US" sz="2000" b="1" kern="0" dirty="0" err="1">
                <a:solidFill>
                  <a:srgbClr val="000000"/>
                </a:solidFill>
                <a:latin typeface="Bookman Old Style" panose="02050604050505020204" pitchFamily="18" charset="0"/>
                <a:sym typeface="Libre Baskerville"/>
              </a:rPr>
              <a:t>conducere</a:t>
            </a:r>
            <a:r>
              <a:rPr lang="en-US" sz="2000" b="1" kern="0" dirty="0">
                <a:solidFill>
                  <a:srgbClr val="000000"/>
                </a:solidFill>
                <a:latin typeface="Bookman Old Style" panose="02050604050505020204" pitchFamily="18" charset="0"/>
                <a:sym typeface="Libre Baskerville"/>
              </a:rPr>
              <a:t> </a:t>
            </a:r>
            <a:r>
              <a:rPr lang="en-US" sz="2000" b="1" kern="0" dirty="0" err="1">
                <a:solidFill>
                  <a:srgbClr val="000000"/>
                </a:solidFill>
                <a:latin typeface="Bookman Old Style" panose="02050604050505020204" pitchFamily="18" charset="0"/>
                <a:sym typeface="Libre Baskerville"/>
              </a:rPr>
              <a:t>în</a:t>
            </a:r>
            <a:r>
              <a:rPr lang="en-US" sz="2000" b="1" kern="0" dirty="0">
                <a:solidFill>
                  <a:srgbClr val="000000"/>
                </a:solidFill>
                <a:latin typeface="Bookman Old Style" panose="02050604050505020204" pitchFamily="18" charset="0"/>
                <a:sym typeface="Libre Baskerville"/>
              </a:rPr>
              <a:t> </a:t>
            </a:r>
            <a:r>
              <a:rPr lang="en-US" sz="2000" b="1" kern="0" dirty="0" err="1">
                <a:solidFill>
                  <a:srgbClr val="000000"/>
                </a:solidFill>
                <a:latin typeface="Bookman Old Style" panose="02050604050505020204" pitchFamily="18" charset="0"/>
                <a:sym typeface="Libre Baskerville"/>
              </a:rPr>
              <a:t>contextul</a:t>
            </a:r>
            <a:r>
              <a:rPr lang="en-US" sz="2000" b="1" kern="0" dirty="0">
                <a:solidFill>
                  <a:srgbClr val="000000"/>
                </a:solidFill>
                <a:latin typeface="Bookman Old Style" panose="02050604050505020204" pitchFamily="18" charset="0"/>
                <a:sym typeface="Libre Baskerville"/>
              </a:rPr>
              <a:t> </a:t>
            </a:r>
            <a:r>
              <a:rPr lang="en-US" sz="2000" b="1" kern="0" dirty="0" err="1">
                <a:solidFill>
                  <a:srgbClr val="000000"/>
                </a:solidFill>
                <a:latin typeface="Bookman Old Style" panose="02050604050505020204" pitchFamily="18" charset="0"/>
                <a:sym typeface="Libre Baskerville"/>
              </a:rPr>
              <a:t>asigurării</a:t>
            </a:r>
            <a:r>
              <a:rPr lang="en-US" sz="2000" b="1" kern="0" dirty="0">
                <a:solidFill>
                  <a:srgbClr val="000000"/>
                </a:solidFill>
                <a:latin typeface="Bookman Old Style" panose="02050604050505020204" pitchFamily="18" charset="0"/>
                <a:sym typeface="Libre Baskerville"/>
              </a:rPr>
              <a:t> </a:t>
            </a:r>
            <a:r>
              <a:rPr lang="en-US" sz="2000" b="1" kern="0" dirty="0" err="1">
                <a:solidFill>
                  <a:srgbClr val="000000"/>
                </a:solidFill>
                <a:latin typeface="Bookman Old Style" panose="02050604050505020204" pitchFamily="18" charset="0"/>
                <a:sym typeface="Libre Baskerville"/>
              </a:rPr>
              <a:t>educației</a:t>
            </a:r>
            <a:r>
              <a:rPr lang="en-US" sz="2000" b="1" kern="0" dirty="0">
                <a:solidFill>
                  <a:srgbClr val="000000"/>
                </a:solidFill>
                <a:latin typeface="Bookman Old Style" panose="02050604050505020204" pitchFamily="18" charset="0"/>
                <a:sym typeface="Libre Baskerville"/>
              </a:rPr>
              <a:t> de </a:t>
            </a:r>
            <a:r>
              <a:rPr lang="en-US" sz="2000" b="1" kern="0" dirty="0" err="1">
                <a:solidFill>
                  <a:srgbClr val="000000"/>
                </a:solidFill>
                <a:latin typeface="Bookman Old Style" panose="02050604050505020204" pitchFamily="18" charset="0"/>
                <a:sym typeface="Libre Baskerville"/>
              </a:rPr>
              <a:t>calitate</a:t>
            </a:r>
            <a:r>
              <a:rPr lang="en-US" sz="2000" b="1" kern="0" dirty="0">
                <a:solidFill>
                  <a:srgbClr val="000000"/>
                </a:solidFill>
                <a:latin typeface="Bookman Old Style" panose="02050604050505020204" pitchFamily="18" charset="0"/>
                <a:sym typeface="Libre Baskerville"/>
              </a:rPr>
              <a:t>.</a:t>
            </a:r>
          </a:p>
        </p:txBody>
      </p:sp>
      <p:sp>
        <p:nvSpPr>
          <p:cNvPr id="3" name="Explicație cu săgeata în jos 2"/>
          <p:cNvSpPr/>
          <p:nvPr/>
        </p:nvSpPr>
        <p:spPr>
          <a:xfrm>
            <a:off x="2398955" y="1161826"/>
            <a:ext cx="7315200" cy="817581"/>
          </a:xfrm>
          <a:prstGeom prst="downArrow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solidFill>
                  <a:schemeClr val="tx1"/>
                </a:solidFill>
                <a:latin typeface="Times New Roman" panose="02020603050405020304" pitchFamily="18" charset="0"/>
                <a:cs typeface="Times New Roman" panose="02020603050405020304" pitchFamily="18" charset="0"/>
              </a:rPr>
              <a:t>CONSTATĂRI</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4" name="Dreptunghi 3"/>
          <p:cNvSpPr/>
          <p:nvPr/>
        </p:nvSpPr>
        <p:spPr>
          <a:xfrm>
            <a:off x="311971" y="2011681"/>
            <a:ext cx="8003689" cy="279698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ro-RO" sz="2000" dirty="0" err="1">
                <a:solidFill>
                  <a:schemeClr val="tx1"/>
                </a:solidFill>
                <a:latin typeface="Times New Roman" panose="02020603050405020304" pitchFamily="18" charset="0"/>
                <a:cs typeface="Times New Roman" panose="02020603050405020304" pitchFamily="18" charset="0"/>
              </a:rPr>
              <a:t>Particianți</a:t>
            </a:r>
            <a:r>
              <a:rPr lang="ro-RO" sz="2000" dirty="0">
                <a:solidFill>
                  <a:schemeClr val="tx1"/>
                </a:solidFill>
                <a:latin typeface="Times New Roman" panose="02020603050405020304" pitchFamily="18" charset="0"/>
                <a:cs typeface="Times New Roman" panose="02020603050405020304" pitchFamily="18" charset="0"/>
              </a:rPr>
              <a:t> la cursuri de formare continuă: 75 persoane (cu 11 mai multe ca semestrul I):</a:t>
            </a:r>
          </a:p>
          <a:p>
            <a:pPr marL="342900" indent="-342900" algn="just">
              <a:buFontTx/>
              <a:buChar char="-"/>
            </a:pPr>
            <a:r>
              <a:rPr lang="ro-RO" sz="2000" dirty="0">
                <a:solidFill>
                  <a:schemeClr val="tx1"/>
                </a:solidFill>
                <a:latin typeface="Times New Roman" panose="02020603050405020304" pitchFamily="18" charset="0"/>
                <a:cs typeface="Times New Roman" panose="02020603050405020304" pitchFamily="18" charset="0"/>
              </a:rPr>
              <a:t>la disciplina de specialitate -  48 cadre didactice</a:t>
            </a:r>
          </a:p>
          <a:p>
            <a:pPr marL="342900" indent="-342900" algn="just">
              <a:buFontTx/>
              <a:buChar char="-"/>
            </a:pPr>
            <a:r>
              <a:rPr lang="ro-RO" sz="2000" dirty="0">
                <a:solidFill>
                  <a:schemeClr val="tx1"/>
                </a:solidFill>
                <a:latin typeface="Times New Roman" panose="02020603050405020304" pitchFamily="18" charset="0"/>
                <a:cs typeface="Times New Roman" panose="02020603050405020304" pitchFamily="18" charset="0"/>
              </a:rPr>
              <a:t>educație timpurie –  25 cadre didactice</a:t>
            </a:r>
          </a:p>
          <a:p>
            <a:pPr marL="342900" indent="-342900" algn="just">
              <a:buFontTx/>
              <a:buChar char="-"/>
            </a:pPr>
            <a:r>
              <a:rPr lang="ro-RO" sz="2000" dirty="0">
                <a:solidFill>
                  <a:schemeClr val="tx1"/>
                </a:solidFill>
                <a:latin typeface="Times New Roman" panose="02020603050405020304" pitchFamily="18" charset="0"/>
                <a:cs typeface="Times New Roman" panose="02020603050405020304" pitchFamily="18" charset="0"/>
              </a:rPr>
              <a:t>Management educațional - 2 cadre de conducere</a:t>
            </a:r>
          </a:p>
          <a:p>
            <a:pPr marL="342900" lvl="0" indent="-342900" algn="just" defTabSz="1219170">
              <a:buFont typeface="Arial" panose="020B0604020202020204" pitchFamily="34" charset="0"/>
              <a:buChar char="•"/>
            </a:pPr>
            <a:r>
              <a:rPr lang="ro-RO" sz="1900" dirty="0">
                <a:solidFill>
                  <a:srgbClr val="000000"/>
                </a:solidFill>
                <a:latin typeface="Times New Roman" panose="02020603050405020304" pitchFamily="18" charset="0"/>
                <a:ea typeface="微软雅黑"/>
                <a:cs typeface="Times New Roman" panose="02020603050405020304" pitchFamily="18" charset="0"/>
              </a:rPr>
              <a:t>Cursuri de Masterat, domeniul </a:t>
            </a:r>
            <a:r>
              <a:rPr lang="ro-RO" sz="1900" i="1" dirty="0">
                <a:solidFill>
                  <a:srgbClr val="000000"/>
                </a:solidFill>
                <a:latin typeface="Times New Roman" panose="02020603050405020304" pitchFamily="18" charset="0"/>
                <a:ea typeface="微软雅黑"/>
                <a:cs typeface="Times New Roman" panose="02020603050405020304" pitchFamily="18" charset="0"/>
              </a:rPr>
              <a:t>Management educațional </a:t>
            </a:r>
            <a:r>
              <a:rPr lang="ro-RO" sz="1900" dirty="0">
                <a:solidFill>
                  <a:srgbClr val="000000"/>
                </a:solidFill>
                <a:latin typeface="Times New Roman" panose="02020603050405020304" pitchFamily="18" charset="0"/>
                <a:ea typeface="微软雅黑"/>
                <a:cs typeface="Times New Roman" panose="02020603050405020304" pitchFamily="18" charset="0"/>
              </a:rPr>
              <a:t> – 15 persoane.</a:t>
            </a:r>
          </a:p>
          <a:p>
            <a:pPr marL="342900" lvl="0" indent="-342900">
              <a:buFont typeface="Arial" panose="020B0604020202020204" pitchFamily="34" charset="0"/>
              <a:buChar char="•"/>
              <a:defRPr/>
            </a:pPr>
            <a:r>
              <a:rPr lang="ro-RO" alt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Cel mai mare număr de participanți au solicitat cursurile de perfecționare la: </a:t>
            </a:r>
            <a:r>
              <a:rPr lang="ro-RO" sz="2000" dirty="0">
                <a:solidFill>
                  <a:srgbClr val="000000"/>
                </a:solidFill>
                <a:latin typeface="Times New Roman" panose="02020603050405020304" pitchFamily="18" charset="0"/>
                <a:cs typeface="Times New Roman" panose="02020603050405020304" pitchFamily="18" charset="0"/>
                <a:sym typeface="Arial"/>
              </a:rPr>
              <a:t>UPS,, Ion Creangă</a:t>
            </a:r>
            <a:r>
              <a:rPr lang="en-US" sz="2000" dirty="0">
                <a:solidFill>
                  <a:srgbClr val="000000"/>
                </a:solidFill>
                <a:latin typeface="Times New Roman" panose="02020603050405020304" pitchFamily="18" charset="0"/>
                <a:cs typeface="Times New Roman" panose="02020603050405020304" pitchFamily="18" charset="0"/>
                <a:sym typeface="Arial"/>
              </a:rPr>
              <a:t>’’ </a:t>
            </a:r>
            <a:r>
              <a:rPr lang="ro-RO" sz="2000" dirty="0">
                <a:solidFill>
                  <a:srgbClr val="000000"/>
                </a:solidFill>
                <a:latin typeface="Times New Roman" panose="02020603050405020304" pitchFamily="18" charset="0"/>
                <a:cs typeface="Times New Roman" panose="02020603050405020304" pitchFamily="18" charset="0"/>
                <a:sym typeface="Arial"/>
              </a:rPr>
              <a:t>Chișinău (86,6%).</a:t>
            </a:r>
            <a:endParaRPr lang="en-US" sz="2000" kern="0" dirty="0">
              <a:solidFill>
                <a:srgbClr val="000000"/>
              </a:solidFill>
              <a:latin typeface="Times New Roman" panose="02020603050405020304" pitchFamily="18" charset="0"/>
              <a:cs typeface="Times New Roman" panose="02020603050405020304" pitchFamily="18" charset="0"/>
              <a:sym typeface="Arial"/>
            </a:endParaRPr>
          </a:p>
          <a:p>
            <a:pPr marL="342900" lvl="0" indent="-342900" algn="just">
              <a:buFont typeface="Arial" panose="020B0604020202020204" pitchFamily="34" charset="0"/>
              <a:buChar char="•"/>
            </a:pPr>
            <a:r>
              <a:rPr lang="ro-RO" sz="2000" dirty="0">
                <a:solidFill>
                  <a:srgbClr val="000000"/>
                </a:solidFill>
                <a:latin typeface="Times New Roman" panose="02020603050405020304" pitchFamily="18" charset="0"/>
                <a:cs typeface="Times New Roman" panose="02020603050405020304" pitchFamily="18" charset="0"/>
              </a:rPr>
              <a:t>Masterat, domeniul </a:t>
            </a:r>
            <a:r>
              <a:rPr lang="ro-RO" sz="2000" i="1" dirty="0">
                <a:solidFill>
                  <a:srgbClr val="000000"/>
                </a:solidFill>
                <a:latin typeface="Times New Roman" panose="02020603050405020304" pitchFamily="18" charset="0"/>
                <a:cs typeface="Times New Roman" panose="02020603050405020304" pitchFamily="18" charset="0"/>
              </a:rPr>
              <a:t>Management educațional </a:t>
            </a:r>
            <a:r>
              <a:rPr lang="ro-RO" sz="1400" dirty="0">
                <a:solidFill>
                  <a:srgbClr val="000000"/>
                </a:solidFill>
                <a:latin typeface="Times New Roman" panose="02020603050405020304" pitchFamily="18" charset="0"/>
                <a:cs typeface="Times New Roman" panose="02020603050405020304" pitchFamily="18" charset="0"/>
              </a:rPr>
              <a:t>(curs finalizat) </a:t>
            </a:r>
            <a:r>
              <a:rPr lang="ro-RO" sz="2000" dirty="0">
                <a:solidFill>
                  <a:srgbClr val="000000"/>
                </a:solidFill>
                <a:latin typeface="Times New Roman" panose="02020603050405020304" pitchFamily="18" charset="0"/>
                <a:cs typeface="Times New Roman" panose="02020603050405020304" pitchFamily="18" charset="0"/>
              </a:rPr>
              <a:t>– 15 persoane.</a:t>
            </a:r>
            <a:endParaRPr lang="en-US"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Tabel 5"/>
          <p:cNvGraphicFramePr>
            <a:graphicFrameLocks noGrp="1"/>
          </p:cNvGraphicFramePr>
          <p:nvPr>
            <p:extLst>
              <p:ext uri="{D42A27DB-BD31-4B8C-83A1-F6EECF244321}">
                <p14:modId xmlns:p14="http://schemas.microsoft.com/office/powerpoint/2010/main" val="3839271433"/>
              </p:ext>
            </p:extLst>
          </p:nvPr>
        </p:nvGraphicFramePr>
        <p:xfrm>
          <a:off x="8428038" y="1960414"/>
          <a:ext cx="3373100" cy="2848253"/>
        </p:xfrm>
        <a:graphic>
          <a:graphicData uri="http://schemas.openxmlformats.org/drawingml/2006/table">
            <a:tbl>
              <a:tblPr firstRow="1" bandRow="1">
                <a:tableStyleId>{5940675A-B579-460E-94D1-54222C63F5DA}</a:tableStyleId>
              </a:tblPr>
              <a:tblGrid>
                <a:gridCol w="2577035">
                  <a:extLst>
                    <a:ext uri="{9D8B030D-6E8A-4147-A177-3AD203B41FA5}">
                      <a16:colId xmlns:a16="http://schemas.microsoft.com/office/drawing/2014/main" val="20000"/>
                    </a:ext>
                  </a:extLst>
                </a:gridCol>
                <a:gridCol w="796065">
                  <a:extLst>
                    <a:ext uri="{9D8B030D-6E8A-4147-A177-3AD203B41FA5}">
                      <a16:colId xmlns:a16="http://schemas.microsoft.com/office/drawing/2014/main" val="20001"/>
                    </a:ext>
                  </a:extLst>
                </a:gridCol>
              </a:tblGrid>
              <a:tr h="394694">
                <a:tc>
                  <a:txBody>
                    <a:bodyPr/>
                    <a:lstStyle/>
                    <a:p>
                      <a:pPr algn="ctr"/>
                      <a:r>
                        <a:rPr lang="ro-RO" b="1" dirty="0">
                          <a:latin typeface="Times New Roman" panose="02020603050405020304" pitchFamily="18" charset="0"/>
                          <a:cs typeface="Times New Roman" panose="02020603050405020304" pitchFamily="18" charset="0"/>
                        </a:rPr>
                        <a:t>Instituția </a:t>
                      </a:r>
                      <a:endParaRPr lang="en-US" b="1" dirty="0">
                        <a:latin typeface="Times New Roman" panose="02020603050405020304" pitchFamily="18" charset="0"/>
                        <a:cs typeface="Times New Roman" panose="02020603050405020304" pitchFamily="18" charset="0"/>
                      </a:endParaRPr>
                    </a:p>
                  </a:txBody>
                  <a:tcPr>
                    <a:solidFill>
                      <a:schemeClr val="accent1">
                        <a:lumMod val="75000"/>
                      </a:schemeClr>
                    </a:solidFill>
                  </a:tcPr>
                </a:tc>
                <a:tc>
                  <a:txBody>
                    <a:bodyPr/>
                    <a:lstStyle/>
                    <a:p>
                      <a:pPr algn="ctr"/>
                      <a:r>
                        <a:rPr lang="ro-RO" b="1" dirty="0">
                          <a:latin typeface="Times New Roman" panose="02020603050405020304" pitchFamily="18" charset="0"/>
                          <a:cs typeface="Times New Roman" panose="02020603050405020304" pitchFamily="18" charset="0"/>
                        </a:rPr>
                        <a:t>Nr. </a:t>
                      </a:r>
                      <a:endParaRPr lang="en-US" b="1" dirty="0">
                        <a:latin typeface="Times New Roman" panose="02020603050405020304" pitchFamily="18" charset="0"/>
                        <a:cs typeface="Times New Roman" panose="02020603050405020304" pitchFamily="18" charset="0"/>
                      </a:endParaRPr>
                    </a:p>
                  </a:txBody>
                  <a:tcPr>
                    <a:solidFill>
                      <a:schemeClr val="accent1">
                        <a:lumMod val="75000"/>
                      </a:schemeClr>
                    </a:solidFill>
                  </a:tcPr>
                </a:tc>
                <a:extLst>
                  <a:ext uri="{0D108BD9-81ED-4DB2-BD59-A6C34878D82A}">
                    <a16:rowId xmlns:a16="http://schemas.microsoft.com/office/drawing/2014/main" val="10000"/>
                  </a:ext>
                </a:extLst>
              </a:tr>
              <a:tr h="6719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UPS,, Ion Creangă</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ro-R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Chișinău</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ro-RO" dirty="0">
                          <a:latin typeface="Times New Roman" panose="02020603050405020304" pitchFamily="18" charset="0"/>
                          <a:cs typeface="Times New Roman" panose="02020603050405020304" pitchFamily="18" charset="0"/>
                        </a:rPr>
                        <a:t>65</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693397">
                <a:tc>
                  <a:txBody>
                    <a:bodyPr/>
                    <a:lstStyle/>
                    <a:p>
                      <a:r>
                        <a:rPr lang="ro-RO" dirty="0" err="1">
                          <a:latin typeface="Times New Roman" panose="02020603050405020304" pitchFamily="18" charset="0"/>
                          <a:cs typeface="Times New Roman" panose="02020603050405020304" pitchFamily="18" charset="0"/>
                        </a:rPr>
                        <a:t>Universiatea</a:t>
                      </a:r>
                      <a:r>
                        <a:rPr lang="ro-RO" dirty="0">
                          <a:latin typeface="Times New Roman" panose="02020603050405020304" pitchFamily="18" charset="0"/>
                          <a:cs typeface="Times New Roman" panose="02020603050405020304" pitchFamily="18" charset="0"/>
                        </a:rPr>
                        <a:t> de Stat din Moldova</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ro-RO" dirty="0">
                          <a:latin typeface="Times New Roman" panose="02020603050405020304" pitchFamily="18" charset="0"/>
                          <a:cs typeface="Times New Roman" panose="02020603050405020304" pitchFamily="18" charset="0"/>
                        </a:rPr>
                        <a:t>5</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94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USEFS</a:t>
                      </a:r>
                      <a:endParaRPr lang="en-US"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ro-RO" dirty="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93536">
                <a:tc>
                  <a:txBody>
                    <a:bodyPr/>
                    <a:lstStyle/>
                    <a:p>
                      <a:r>
                        <a:rPr lang="ro-RO" dirty="0">
                          <a:latin typeface="Times New Roman" panose="02020603050405020304" pitchFamily="18" charset="0"/>
                          <a:cs typeface="Times New Roman" panose="02020603050405020304" pitchFamily="18" charset="0"/>
                        </a:rPr>
                        <a:t>UPS ,,</a:t>
                      </a:r>
                      <a:r>
                        <a:rPr lang="ro-RO" dirty="0" err="1">
                          <a:latin typeface="Times New Roman" panose="02020603050405020304" pitchFamily="18" charset="0"/>
                          <a:cs typeface="Times New Roman" panose="02020603050405020304" pitchFamily="18" charset="0"/>
                        </a:rPr>
                        <a:t>Aleco</a:t>
                      </a:r>
                      <a:r>
                        <a:rPr lang="ro-RO" dirty="0">
                          <a:latin typeface="Times New Roman" panose="02020603050405020304" pitchFamily="18" charset="0"/>
                          <a:cs typeface="Times New Roman" panose="02020603050405020304" pitchFamily="18" charset="0"/>
                        </a:rPr>
                        <a:t> Russo”, Bălți</a:t>
                      </a:r>
                      <a:endParaRPr lang="en-US"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ro-RO" dirty="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
        <p:nvSpPr>
          <p:cNvPr id="7" name="Dreptunghi 6"/>
          <p:cNvSpPr/>
          <p:nvPr/>
        </p:nvSpPr>
        <p:spPr>
          <a:xfrm>
            <a:off x="527125" y="4970033"/>
            <a:ext cx="11155680" cy="1495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fontAlgn="base">
              <a:spcBef>
                <a:spcPct val="0"/>
              </a:spcBef>
              <a:spcAft>
                <a:spcPct val="0"/>
              </a:spcAft>
              <a:buFontTx/>
              <a:buChar char="-"/>
            </a:pPr>
            <a:endParaRPr lang="ro-RO"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fontAlgn="base">
              <a:spcBef>
                <a:spcPct val="0"/>
              </a:spcBef>
              <a:spcAft>
                <a:spcPct val="0"/>
              </a:spcAft>
              <a:buFontTx/>
              <a:buChar char="-"/>
            </a:pPr>
            <a:r>
              <a:rPr lang="ro-RO"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Monitorizarea formării </a:t>
            </a:r>
            <a:r>
              <a:rPr lang="ro-RO"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şi</a:t>
            </a:r>
            <a:r>
              <a:rPr lang="ro-RO"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autoformării continue a tuturor cadrelor didactice și planificarea a 2% din fondul de salarizare sau din alte surse legale (</a:t>
            </a:r>
            <a:r>
              <a:rPr lang="ro-RO" sz="2000" dirty="0">
                <a:solidFill>
                  <a:prstClr val="black"/>
                </a:solidFill>
                <a:latin typeface="Times New Roman" panose="02020603050405020304" pitchFamily="18" charset="0"/>
                <a:ea typeface="Calibri" panose="020F0502020204030204" pitchFamily="34" charset="0"/>
                <a:cs typeface="Arial"/>
              </a:rPr>
              <a:t>Circulara MECC nr. 04/3-09/7175 din 18.12.2020) </a:t>
            </a:r>
            <a:r>
              <a:rPr lang="ro-RO"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marL="285750" lvl="0" indent="-285750" algn="just" fontAlgn="base">
              <a:spcBef>
                <a:spcPct val="0"/>
              </a:spcBef>
              <a:spcAft>
                <a:spcPct val="0"/>
              </a:spcAft>
              <a:buFontTx/>
              <a:buChar char="-"/>
            </a:pPr>
            <a:r>
              <a:rPr lang="ro-RO" sz="2000" dirty="0">
                <a:solidFill>
                  <a:prstClr val="black"/>
                </a:solidFill>
                <a:latin typeface="Times New Roman" panose="02020603050405020304" pitchFamily="18" charset="0"/>
                <a:cs typeface="Times New Roman" panose="02020603050405020304" pitchFamily="18" charset="0"/>
              </a:rPr>
              <a:t>Respectarea prevederilor art.</a:t>
            </a:r>
            <a:r>
              <a:rPr lang="ro-RO"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134, alin 4, </a:t>
            </a:r>
            <a:r>
              <a:rPr lang="ro-RO" sz="20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lit.b</a:t>
            </a:r>
            <a:r>
              <a:rPr lang="ro-RO"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din Codul Educației al R.M.: personalul didactic are dreptul, garantat de stat, la stagii de formare profesională în domeniul activității didactice, cel puțin o dată la 3 ani.</a:t>
            </a:r>
          </a:p>
          <a:p>
            <a:pPr marL="304747" lvl="0" indent="-304747" fontAlgn="base">
              <a:spcBef>
                <a:spcPct val="0"/>
              </a:spcBef>
              <a:spcAft>
                <a:spcPct val="0"/>
              </a:spcAft>
              <a:buFont typeface="Wingdings" panose="05000000000000000000" pitchFamily="2" charset="2"/>
              <a:buChar char="v"/>
            </a:pPr>
            <a:endParaRPr lang="ro-RO" sz="2000" dirty="0">
              <a:solidFill>
                <a:prstClr val="black"/>
              </a:solidFill>
              <a:latin typeface="Calibri" panose="020F0502020204030204" pitchFamily="34" charset="0"/>
              <a:ea typeface="微软雅黑"/>
            </a:endParaRPr>
          </a:p>
        </p:txBody>
      </p:sp>
    </p:spTree>
    <p:extLst>
      <p:ext uri="{BB962C8B-B14F-4D97-AF65-F5344CB8AC3E}">
        <p14:creationId xmlns:p14="http://schemas.microsoft.com/office/powerpoint/2010/main" val="31933332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2" name="Dreptunghi 1"/>
          <p:cNvSpPr/>
          <p:nvPr/>
        </p:nvSpPr>
        <p:spPr>
          <a:xfrm>
            <a:off x="1021976" y="139849"/>
            <a:ext cx="10133704" cy="5593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altLang="ru-RU" sz="3200" b="1" kern="0" dirty="0">
                <a:solidFill>
                  <a:srgbClr val="000000"/>
                </a:solidFill>
                <a:effectLst>
                  <a:outerShdw blurRad="38100" dist="38100" dir="2700000" algn="tl">
                    <a:srgbClr val="000000">
                      <a:alpha val="43137"/>
                    </a:srgbClr>
                  </a:outerShdw>
                </a:effectLst>
                <a:latin typeface="Times New Roman" pitchFamily="18" charset="0"/>
                <a:ea typeface="+mj-ea"/>
                <a:cs typeface="Times New Roman" pitchFamily="18" charset="0"/>
              </a:rPr>
              <a:t>Atestarea  cadrelor didactice și de conducere/IȘ</a:t>
            </a:r>
            <a:endParaRPr lang="en-US" dirty="0"/>
          </a:p>
        </p:txBody>
      </p:sp>
      <p:graphicFrame>
        <p:nvGraphicFramePr>
          <p:cNvPr id="4" name="Tabel 3"/>
          <p:cNvGraphicFramePr>
            <a:graphicFrameLocks noGrp="1"/>
          </p:cNvGraphicFramePr>
          <p:nvPr>
            <p:extLst>
              <p:ext uri="{D42A27DB-BD31-4B8C-83A1-F6EECF244321}">
                <p14:modId xmlns:p14="http://schemas.microsoft.com/office/powerpoint/2010/main" val="1588679321"/>
              </p:ext>
            </p:extLst>
          </p:nvPr>
        </p:nvGraphicFramePr>
        <p:xfrm>
          <a:off x="398034" y="935915"/>
          <a:ext cx="3797448" cy="3375488"/>
        </p:xfrm>
        <a:graphic>
          <a:graphicData uri="http://schemas.openxmlformats.org/drawingml/2006/table">
            <a:tbl>
              <a:tblPr firstRow="1" bandRow="1"/>
              <a:tblGrid>
                <a:gridCol w="1764253">
                  <a:extLst>
                    <a:ext uri="{9D8B030D-6E8A-4147-A177-3AD203B41FA5}">
                      <a16:colId xmlns:a16="http://schemas.microsoft.com/office/drawing/2014/main" val="20000"/>
                    </a:ext>
                  </a:extLst>
                </a:gridCol>
                <a:gridCol w="1226372">
                  <a:extLst>
                    <a:ext uri="{9D8B030D-6E8A-4147-A177-3AD203B41FA5}">
                      <a16:colId xmlns:a16="http://schemas.microsoft.com/office/drawing/2014/main" val="20001"/>
                    </a:ext>
                  </a:extLst>
                </a:gridCol>
                <a:gridCol w="806823">
                  <a:extLst>
                    <a:ext uri="{9D8B030D-6E8A-4147-A177-3AD203B41FA5}">
                      <a16:colId xmlns:a16="http://schemas.microsoft.com/office/drawing/2014/main" val="20002"/>
                    </a:ext>
                  </a:extLst>
                </a:gridCol>
              </a:tblGrid>
              <a:tr h="548640">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endParaRPr lang="en-US" dirty="0"/>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r>
                        <a:rPr lang="ro-RO" sz="1600" b="1" dirty="0">
                          <a:latin typeface="Times New Roman" panose="02020603050405020304" pitchFamily="18" charset="0"/>
                          <a:cs typeface="Times New Roman" panose="02020603050405020304" pitchFamily="18" charset="0"/>
                        </a:rPr>
                        <a:t>Învățământ școlar</a:t>
                      </a:r>
                      <a:endParaRPr lang="en-US" sz="1600" b="1" dirty="0">
                        <a:latin typeface="Times New Roman" panose="02020603050405020304" pitchFamily="18" charset="0"/>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r>
                        <a:rPr lang="ro-RO" sz="1600" b="1" dirty="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393037">
                <a:tc>
                  <a:txBody>
                    <a:bodyPr/>
                    <a:lstStyle>
                      <a:lvl1pPr marR="0" algn="l" rtl="0" eaLnBrk="0" hangingPunct="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cs typeface="Arial" panose="020B0604020202020204" pitchFamily="34" charset="0"/>
                          <a:sym typeface="Arial"/>
                        </a:defRPr>
                      </a:lvl1pPr>
                      <a:lvl2pPr marL="742950" marR="0" indent="-285750" algn="l" rtl="0" eaLnBrk="0" hangingPunct="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cs typeface="Arial" panose="020B0604020202020204" pitchFamily="34" charset="0"/>
                          <a:sym typeface="Arial"/>
                        </a:defRPr>
                      </a:lvl2pPr>
                      <a:lvl3pPr marL="1143000" marR="0" indent="-228600" algn="l" rtl="0" eaLnBrk="0" hangingPunct="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cs typeface="Arial" panose="020B0604020202020204" pitchFamily="34" charset="0"/>
                          <a:sym typeface="Arial"/>
                        </a:defRPr>
                      </a:lvl3pPr>
                      <a:lvl4pPr marL="1600200" marR="0" indent="-228600" algn="l" rtl="0" eaLnBrk="0" hangingPunct="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4pPr>
                      <a:lvl5pPr marL="2057400" marR="0" indent="-228600" algn="l" rtl="0" eaLnBrk="0" hangingPunct="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altLang="en-US"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Total cadre didactice</a:t>
                      </a:r>
                      <a:endParaRPr kumimoji="0" lang="ro-RO" altLang="en-US"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r>
                        <a:rPr lang="ro-RO" sz="1800" dirty="0">
                          <a:latin typeface="Times New Roman" panose="02020603050405020304" pitchFamily="18" charset="0"/>
                          <a:cs typeface="Times New Roman" panose="02020603050405020304" pitchFamily="18" charset="0"/>
                        </a:rPr>
                        <a:t>451</a:t>
                      </a:r>
                      <a:endParaRPr lang="en-US" sz="1800" dirty="0">
                        <a:latin typeface="Times New Roman" panose="02020603050405020304" pitchFamily="18" charset="0"/>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endParaRPr lang="en-US" sz="1800">
                        <a:latin typeface="Times New Roman" panose="02020603050405020304" pitchFamily="18" charset="0"/>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3037">
                <a:tc>
                  <a:txBody>
                    <a:bodyPr/>
                    <a:lstStyle>
                      <a:lvl1pPr marR="0" algn="l" rtl="0" eaLnBrk="0" hangingPunct="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cs typeface="Arial" panose="020B0604020202020204" pitchFamily="34" charset="0"/>
                          <a:sym typeface="Arial"/>
                        </a:defRPr>
                      </a:lvl1pPr>
                      <a:lvl2pPr marL="742950" marR="0" indent="-285750" algn="l" rtl="0" eaLnBrk="0" hangingPunct="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cs typeface="Arial" panose="020B0604020202020204" pitchFamily="34" charset="0"/>
                          <a:sym typeface="Arial"/>
                        </a:defRPr>
                      </a:lvl2pPr>
                      <a:lvl3pPr marL="1143000" marR="0" indent="-228600" algn="l" rtl="0" eaLnBrk="0" hangingPunct="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cs typeface="Arial" panose="020B0604020202020204" pitchFamily="34" charset="0"/>
                          <a:sym typeface="Arial"/>
                        </a:defRPr>
                      </a:lvl3pPr>
                      <a:lvl4pPr marL="1600200" marR="0" indent="-228600" algn="l" rtl="0" eaLnBrk="0" hangingPunct="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4pPr>
                      <a:lvl5pPr marL="2057400" marR="0" indent="-228600" algn="l" rtl="0" eaLnBrk="0" hangingPunct="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altLang="en-US" sz="14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Deţin</a:t>
                      </a:r>
                      <a:r>
                        <a:rPr kumimoji="0" lang="ro-RO" altLang="en-US"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grade didactice</a:t>
                      </a:r>
                      <a:endParaRPr kumimoji="0" lang="ro-RO" altLang="en-US"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r>
                        <a:rPr lang="ro-RO" sz="1800" dirty="0">
                          <a:latin typeface="Times New Roman" panose="02020603050405020304" pitchFamily="18" charset="0"/>
                          <a:cs typeface="Times New Roman" panose="02020603050405020304" pitchFamily="18" charset="0"/>
                        </a:rPr>
                        <a:t>286</a:t>
                      </a:r>
                      <a:endParaRPr lang="en-US" sz="1800" dirty="0">
                        <a:latin typeface="Times New Roman" panose="02020603050405020304" pitchFamily="18" charset="0"/>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r>
                        <a:rPr lang="ro-RO" sz="1800" dirty="0">
                          <a:latin typeface="Times New Roman" panose="02020603050405020304" pitchFamily="18" charset="0"/>
                          <a:cs typeface="Times New Roman" panose="02020603050405020304" pitchFamily="18" charset="0"/>
                        </a:rPr>
                        <a:t>63,41</a:t>
                      </a:r>
                      <a:endParaRPr lang="en-US" sz="1800" dirty="0">
                        <a:latin typeface="Times New Roman" panose="02020603050405020304" pitchFamily="18" charset="0"/>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3037">
                <a:tc>
                  <a:txBody>
                    <a:bodyPr/>
                    <a:lstStyle>
                      <a:lvl1pPr marR="0" algn="l" rtl="0" eaLnBrk="0" hangingPunct="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cs typeface="Arial" panose="020B0604020202020204" pitchFamily="34" charset="0"/>
                          <a:sym typeface="Arial"/>
                        </a:defRPr>
                      </a:lvl1pPr>
                      <a:lvl2pPr marL="742950" marR="0" indent="-285750" algn="l" rtl="0" eaLnBrk="0" hangingPunct="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cs typeface="Arial" panose="020B0604020202020204" pitchFamily="34" charset="0"/>
                          <a:sym typeface="Arial"/>
                        </a:defRPr>
                      </a:lvl2pPr>
                      <a:lvl3pPr marL="1143000" marR="0" indent="-228600" algn="l" rtl="0" eaLnBrk="0" hangingPunct="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cs typeface="Arial" panose="020B0604020202020204" pitchFamily="34" charset="0"/>
                          <a:sym typeface="Arial"/>
                        </a:defRPr>
                      </a:lvl3pPr>
                      <a:lvl4pPr marL="1600200" marR="0" indent="-228600" algn="l" rtl="0" eaLnBrk="0" hangingPunct="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4pPr>
                      <a:lvl5pPr marL="2057400" marR="0" indent="-228600" algn="l" rtl="0" eaLnBrk="0" hangingPunct="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altLang="en-US"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Grad </a:t>
                      </a:r>
                      <a:r>
                        <a:rPr kumimoji="0" lang="ro-RO" altLang="en-US" sz="14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did</a:t>
                      </a:r>
                      <a:r>
                        <a:rPr kumimoji="0" lang="ro-RO" altLang="en-US"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superior</a:t>
                      </a:r>
                      <a:endParaRPr kumimoji="0" lang="ro-RO" altLang="en-US"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r>
                        <a:rPr lang="ro-RO" sz="1800" dirty="0">
                          <a:latin typeface="Times New Roman" panose="02020603050405020304" pitchFamily="18" charset="0"/>
                          <a:cs typeface="Times New Roman" panose="02020603050405020304" pitchFamily="18" charset="0"/>
                        </a:rPr>
                        <a:t> 3</a:t>
                      </a:r>
                      <a:endParaRPr lang="en-US" sz="1800" dirty="0">
                        <a:latin typeface="Times New Roman" panose="02020603050405020304" pitchFamily="18" charset="0"/>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r>
                        <a:rPr lang="ro-RO" sz="1800" dirty="0">
                          <a:latin typeface="Times New Roman" panose="02020603050405020304" pitchFamily="18" charset="0"/>
                          <a:cs typeface="Times New Roman" panose="02020603050405020304" pitchFamily="18" charset="0"/>
                        </a:rPr>
                        <a:t>0,66</a:t>
                      </a:r>
                      <a:endParaRPr lang="en-US" sz="1800" dirty="0">
                        <a:latin typeface="Times New Roman" panose="02020603050405020304" pitchFamily="18" charset="0"/>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3037">
                <a:tc>
                  <a:txBody>
                    <a:bodyPr/>
                    <a:lstStyle>
                      <a:lvl1pPr marR="0" algn="l" rtl="0" eaLnBrk="0" hangingPunct="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cs typeface="Arial" panose="020B0604020202020204" pitchFamily="34" charset="0"/>
                          <a:sym typeface="Arial"/>
                        </a:defRPr>
                      </a:lvl1pPr>
                      <a:lvl2pPr marL="742950" marR="0" indent="-285750" algn="l" rtl="0" eaLnBrk="0" hangingPunct="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cs typeface="Arial" panose="020B0604020202020204" pitchFamily="34" charset="0"/>
                          <a:sym typeface="Arial"/>
                        </a:defRPr>
                      </a:lvl2pPr>
                      <a:lvl3pPr marL="1143000" marR="0" indent="-228600" algn="l" rtl="0" eaLnBrk="0" hangingPunct="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cs typeface="Arial" panose="020B0604020202020204" pitchFamily="34" charset="0"/>
                          <a:sym typeface="Arial"/>
                        </a:defRPr>
                      </a:lvl3pPr>
                      <a:lvl4pPr marL="1600200" marR="0" indent="-228600" algn="l" rtl="0" eaLnBrk="0" hangingPunct="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4pPr>
                      <a:lvl5pPr marL="2057400" marR="0" indent="-228600" algn="l" rtl="0" eaLnBrk="0" hangingPunct="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altLang="en-US"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Grad didactic unu</a:t>
                      </a:r>
                      <a:endParaRPr kumimoji="0" lang="ro-RO" altLang="en-US"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r>
                        <a:rPr lang="ro-RO" sz="1800" dirty="0">
                          <a:latin typeface="Times New Roman" panose="02020603050405020304" pitchFamily="18" charset="0"/>
                          <a:cs typeface="Times New Roman" panose="02020603050405020304" pitchFamily="18" charset="0"/>
                        </a:rPr>
                        <a:t>38</a:t>
                      </a:r>
                      <a:endParaRPr lang="en-US" sz="1800" dirty="0">
                        <a:latin typeface="Times New Roman" panose="02020603050405020304" pitchFamily="18" charset="0"/>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r>
                        <a:rPr lang="ro-RO" sz="1800" dirty="0">
                          <a:latin typeface="Times New Roman" panose="02020603050405020304" pitchFamily="18" charset="0"/>
                          <a:cs typeface="Times New Roman" panose="02020603050405020304" pitchFamily="18" charset="0"/>
                        </a:rPr>
                        <a:t> 8,42</a:t>
                      </a:r>
                      <a:endParaRPr lang="en-US" sz="1800" dirty="0">
                        <a:latin typeface="Times New Roman" panose="02020603050405020304" pitchFamily="18" charset="0"/>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3037">
                <a:tc>
                  <a:txBody>
                    <a:bodyPr/>
                    <a:lstStyle>
                      <a:lvl1pPr marR="0" algn="l" rtl="0" eaLnBrk="0" hangingPunct="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cs typeface="Arial" panose="020B0604020202020204" pitchFamily="34" charset="0"/>
                          <a:sym typeface="Arial"/>
                        </a:defRPr>
                      </a:lvl1pPr>
                      <a:lvl2pPr marL="742950" marR="0" indent="-285750" algn="l" rtl="0" eaLnBrk="0" hangingPunct="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cs typeface="Arial" panose="020B0604020202020204" pitchFamily="34" charset="0"/>
                          <a:sym typeface="Arial"/>
                        </a:defRPr>
                      </a:lvl2pPr>
                      <a:lvl3pPr marL="1143000" marR="0" indent="-228600" algn="l" rtl="0" eaLnBrk="0" hangingPunct="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cs typeface="Arial" panose="020B0604020202020204" pitchFamily="34" charset="0"/>
                          <a:sym typeface="Arial"/>
                        </a:defRPr>
                      </a:lvl3pPr>
                      <a:lvl4pPr marL="1600200" marR="0" indent="-228600" algn="l" rtl="0" eaLnBrk="0" hangingPunct="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4pPr>
                      <a:lvl5pPr marL="2057400" marR="0" indent="-228600" algn="l" rtl="0" eaLnBrk="0" hangingPunct="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altLang="en-US"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Grad didactic doi</a:t>
                      </a:r>
                      <a:endParaRPr kumimoji="0" lang="ro-RO" altLang="en-US"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r>
                        <a:rPr lang="ro-RO" sz="1800" dirty="0">
                          <a:latin typeface="Times New Roman" panose="02020603050405020304" pitchFamily="18" charset="0"/>
                          <a:cs typeface="Times New Roman" panose="02020603050405020304" pitchFamily="18" charset="0"/>
                        </a:rPr>
                        <a:t>245</a:t>
                      </a:r>
                      <a:endParaRPr lang="en-US" sz="1800" dirty="0">
                        <a:latin typeface="Times New Roman" panose="02020603050405020304" pitchFamily="18" charset="0"/>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r>
                        <a:rPr lang="ro-RO" sz="1800" dirty="0">
                          <a:latin typeface="Times New Roman" panose="02020603050405020304" pitchFamily="18" charset="0"/>
                          <a:cs typeface="Times New Roman" panose="02020603050405020304" pitchFamily="18" charset="0"/>
                        </a:rPr>
                        <a:t> 54,32</a:t>
                      </a:r>
                      <a:endParaRPr lang="en-US" sz="1800" dirty="0">
                        <a:latin typeface="Times New Roman" panose="02020603050405020304" pitchFamily="18" charset="0"/>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3037">
                <a:tc>
                  <a:txBody>
                    <a:bodyPr/>
                    <a:lstStyle>
                      <a:lvl1pPr marR="0" algn="l" rtl="0" eaLnBrk="0" hangingPunct="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cs typeface="Arial" panose="020B0604020202020204" pitchFamily="34" charset="0"/>
                          <a:sym typeface="Arial"/>
                        </a:defRPr>
                      </a:lvl1pPr>
                      <a:lvl2pPr marL="742950" marR="0" indent="-285750" algn="l" rtl="0" eaLnBrk="0" hangingPunct="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cs typeface="Arial" panose="020B0604020202020204" pitchFamily="34" charset="0"/>
                          <a:sym typeface="Arial"/>
                        </a:defRPr>
                      </a:lvl2pPr>
                      <a:lvl3pPr marL="1143000" marR="0" indent="-228600" algn="l" rtl="0" eaLnBrk="0" hangingPunct="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cs typeface="Arial" panose="020B0604020202020204" pitchFamily="34" charset="0"/>
                          <a:sym typeface="Arial"/>
                        </a:defRPr>
                      </a:lvl3pPr>
                      <a:lvl4pPr marL="1600200" marR="0" indent="-228600" algn="l" rtl="0" eaLnBrk="0" hangingPunct="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4pPr>
                      <a:lvl5pPr marL="2057400" marR="0" indent="-228600" algn="l" rtl="0" eaLnBrk="0" hangingPunct="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altLang="en-US"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Fără grad didactic</a:t>
                      </a:r>
                      <a:endParaRPr kumimoji="0" lang="ro-RO" altLang="en-US"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r>
                        <a:rPr lang="ro-RO" sz="1800" dirty="0">
                          <a:latin typeface="Times New Roman" panose="02020603050405020304" pitchFamily="18" charset="0"/>
                          <a:cs typeface="Times New Roman" panose="02020603050405020304" pitchFamily="18" charset="0"/>
                        </a:rPr>
                        <a:t> 165</a:t>
                      </a:r>
                      <a:endParaRPr lang="en-US" sz="1800" dirty="0">
                        <a:latin typeface="Times New Roman" panose="02020603050405020304" pitchFamily="18" charset="0"/>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r>
                        <a:rPr lang="ro-RO" sz="1800" dirty="0">
                          <a:latin typeface="Times New Roman" panose="02020603050405020304" pitchFamily="18" charset="0"/>
                          <a:cs typeface="Times New Roman" panose="02020603050405020304" pitchFamily="18" charset="0"/>
                        </a:rPr>
                        <a:t> 36,58</a:t>
                      </a:r>
                      <a:endParaRPr lang="en-US" sz="1800" dirty="0">
                        <a:latin typeface="Times New Roman" panose="02020603050405020304" pitchFamily="18" charset="0"/>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8146">
                <a:tc>
                  <a:txBody>
                    <a:bodyPr/>
                    <a:lstStyle>
                      <a:lvl1pPr marR="0" algn="l" rtl="0" eaLnBrk="0" hangingPunct="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cs typeface="Arial" panose="020B0604020202020204" pitchFamily="34" charset="0"/>
                          <a:sym typeface="Arial"/>
                        </a:defRPr>
                      </a:lvl1pPr>
                      <a:lvl2pPr marL="742950" marR="0" indent="-285750" algn="l" rtl="0" eaLnBrk="0" hangingPunct="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cs typeface="Arial" panose="020B0604020202020204" pitchFamily="34" charset="0"/>
                          <a:sym typeface="Arial"/>
                        </a:defRPr>
                      </a:lvl2pPr>
                      <a:lvl3pPr marL="1143000" marR="0" indent="-228600" algn="l" rtl="0" eaLnBrk="0" hangingPunct="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cs typeface="Arial" panose="020B0604020202020204" pitchFamily="34" charset="0"/>
                          <a:sym typeface="Arial"/>
                        </a:defRPr>
                      </a:lvl3pPr>
                      <a:lvl4pPr marL="1600200" marR="0" indent="-228600" algn="l" rtl="0" eaLnBrk="0" hangingPunct="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4pPr>
                      <a:lvl5pPr marL="2057400" marR="0" indent="-228600" algn="l" rtl="0" eaLnBrk="0" hangingPunct="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altLang="en-US"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Grad managerial</a:t>
                      </a:r>
                      <a:endParaRPr kumimoji="0" lang="ro-RO" altLang="en-US"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r>
                        <a:rPr lang="ro-RO" sz="1800" dirty="0">
                          <a:latin typeface="Times New Roman" panose="02020603050405020304" pitchFamily="18" charset="0"/>
                          <a:cs typeface="Times New Roman" panose="02020603050405020304" pitchFamily="18" charset="0"/>
                        </a:rPr>
                        <a:t> 12</a:t>
                      </a:r>
                      <a:endParaRPr lang="en-US" sz="1800" dirty="0">
                        <a:latin typeface="Times New Roman" panose="02020603050405020304" pitchFamily="18" charset="0"/>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r>
                        <a:rPr lang="ro-RO" sz="1800" dirty="0">
                          <a:latin typeface="Times New Roman" panose="02020603050405020304" pitchFamily="18" charset="0"/>
                          <a:cs typeface="Times New Roman" panose="02020603050405020304" pitchFamily="18" charset="0"/>
                        </a:rPr>
                        <a:t>37,5</a:t>
                      </a:r>
                      <a:endParaRPr lang="en-US" sz="1800" dirty="0">
                        <a:latin typeface="Times New Roman" panose="02020603050405020304" pitchFamily="18" charset="0"/>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6" name="Dreptunghi 5"/>
          <p:cNvSpPr/>
          <p:nvPr/>
        </p:nvSpPr>
        <p:spPr>
          <a:xfrm>
            <a:off x="419548" y="4356847"/>
            <a:ext cx="3743661" cy="220531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sz="1600" b="1" dirty="0">
                <a:solidFill>
                  <a:srgbClr val="000000"/>
                </a:solidFill>
                <a:latin typeface="Times New Roman" panose="02020603050405020304" pitchFamily="18" charset="0"/>
                <a:cs typeface="Times New Roman" panose="02020603050405020304" pitchFamily="18" charset="0"/>
              </a:rPr>
              <a:t>Supuse procesului de atestare, </a:t>
            </a:r>
          </a:p>
          <a:p>
            <a:pPr lvl="0" algn="ctr"/>
            <a:r>
              <a:rPr lang="ro-RO" sz="1600" b="1" dirty="0">
                <a:solidFill>
                  <a:srgbClr val="000000"/>
                </a:solidFill>
                <a:latin typeface="Times New Roman" panose="02020603050405020304" pitchFamily="18" charset="0"/>
                <a:cs typeface="Times New Roman" panose="02020603050405020304" pitchFamily="18" charset="0"/>
              </a:rPr>
              <a:t>sesiunea 2023</a:t>
            </a:r>
          </a:p>
          <a:p>
            <a:pPr lvl="0" algn="just"/>
            <a:r>
              <a:rPr lang="ro-RO" sz="1600" b="1" dirty="0">
                <a:solidFill>
                  <a:srgbClr val="000000"/>
                </a:solidFill>
                <a:latin typeface="Times New Roman" panose="02020603050405020304" pitchFamily="18" charset="0"/>
                <a:cs typeface="Times New Roman" panose="02020603050405020304" pitchFamily="18" charset="0"/>
              </a:rPr>
              <a:t>Conferire: </a:t>
            </a:r>
            <a:r>
              <a:rPr lang="ro-RO" sz="1600" dirty="0">
                <a:solidFill>
                  <a:srgbClr val="000000"/>
                </a:solidFill>
                <a:latin typeface="Times New Roman" panose="02020603050405020304" pitchFamily="18" charset="0"/>
                <a:cs typeface="Times New Roman" panose="02020603050405020304" pitchFamily="18" charset="0"/>
              </a:rPr>
              <a:t>grad didactic superior - 1</a:t>
            </a:r>
          </a:p>
          <a:p>
            <a:pPr lvl="0" algn="just"/>
            <a:r>
              <a:rPr lang="ro-RO" sz="1600" dirty="0">
                <a:solidFill>
                  <a:srgbClr val="000000"/>
                </a:solidFill>
                <a:latin typeface="Times New Roman" panose="02020603050405020304" pitchFamily="18" charset="0"/>
                <a:cs typeface="Times New Roman" panose="02020603050405020304" pitchFamily="18" charset="0"/>
              </a:rPr>
              <a:t>                   grad didactic unu –  4</a:t>
            </a:r>
          </a:p>
          <a:p>
            <a:pPr lvl="0" algn="just"/>
            <a:r>
              <a:rPr lang="ro-RO" sz="1600" dirty="0">
                <a:solidFill>
                  <a:srgbClr val="000000"/>
                </a:solidFill>
                <a:latin typeface="Times New Roman" panose="02020603050405020304" pitchFamily="18" charset="0"/>
                <a:cs typeface="Times New Roman" panose="02020603050405020304" pitchFamily="18" charset="0"/>
              </a:rPr>
              <a:t>                   grad didactic doi – 14</a:t>
            </a:r>
          </a:p>
          <a:p>
            <a:pPr lvl="0" algn="just"/>
            <a:r>
              <a:rPr lang="ro-RO" sz="1600" dirty="0">
                <a:solidFill>
                  <a:srgbClr val="000000"/>
                </a:solidFill>
                <a:latin typeface="Times New Roman" panose="02020603050405020304" pitchFamily="18" charset="0"/>
                <a:cs typeface="Times New Roman" panose="02020603050405020304" pitchFamily="18" charset="0"/>
              </a:rPr>
              <a:t>                   grad managerial doi – 1</a:t>
            </a:r>
          </a:p>
          <a:p>
            <a:pPr lvl="0" algn="just"/>
            <a:r>
              <a:rPr lang="ro-RO" sz="1600" b="1" dirty="0">
                <a:solidFill>
                  <a:srgbClr val="000000"/>
                </a:solidFill>
                <a:latin typeface="Times New Roman" panose="02020603050405020304" pitchFamily="18" charset="0"/>
                <a:cs typeface="Times New Roman" panose="02020603050405020304" pitchFamily="18" charset="0"/>
              </a:rPr>
              <a:t>Confirmare</a:t>
            </a:r>
            <a:r>
              <a:rPr lang="ro-RO" sz="1600" dirty="0">
                <a:solidFill>
                  <a:srgbClr val="000000"/>
                </a:solidFill>
                <a:latin typeface="Times New Roman" panose="02020603050405020304" pitchFamily="18" charset="0"/>
                <a:cs typeface="Times New Roman" panose="02020603050405020304" pitchFamily="18" charset="0"/>
              </a:rPr>
              <a:t>: grad didactic unu – 5</a:t>
            </a:r>
          </a:p>
          <a:p>
            <a:pPr lvl="0" algn="just"/>
            <a:r>
              <a:rPr lang="ro-RO" sz="1600" dirty="0">
                <a:solidFill>
                  <a:srgbClr val="000000"/>
                </a:solidFill>
                <a:latin typeface="Times New Roman" panose="02020603050405020304" pitchFamily="18" charset="0"/>
                <a:cs typeface="Times New Roman" panose="02020603050405020304" pitchFamily="18" charset="0"/>
              </a:rPr>
              <a:t>                     grad didactic doi – 46</a:t>
            </a:r>
          </a:p>
          <a:p>
            <a:pPr lvl="0" algn="just"/>
            <a:r>
              <a:rPr lang="ro-RO" sz="1600" dirty="0">
                <a:solidFill>
                  <a:srgbClr val="000000"/>
                </a:solidFill>
                <a:latin typeface="Times New Roman" panose="02020603050405020304" pitchFamily="18" charset="0"/>
                <a:cs typeface="Times New Roman" panose="02020603050405020304" pitchFamily="18" charset="0"/>
              </a:rPr>
              <a:t>                     </a:t>
            </a:r>
            <a:endParaRPr lang="en-US" sz="1600" dirty="0">
              <a:solidFill>
                <a:srgbClr val="000000"/>
              </a:solidFill>
              <a:latin typeface="Times New Roman" panose="02020603050405020304" pitchFamily="18" charset="0"/>
              <a:cs typeface="Times New Roman" panose="02020603050405020304" pitchFamily="18" charset="0"/>
            </a:endParaRPr>
          </a:p>
        </p:txBody>
      </p:sp>
      <p:sp>
        <p:nvSpPr>
          <p:cNvPr id="7" name="Dreptunghi 6"/>
          <p:cNvSpPr/>
          <p:nvPr/>
        </p:nvSpPr>
        <p:spPr>
          <a:xfrm>
            <a:off x="4346089" y="817581"/>
            <a:ext cx="7530353" cy="1366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buFont typeface="Arial" panose="020B0604020202020204" pitchFamily="34" charset="0"/>
              <a:buChar char="•"/>
            </a:pPr>
            <a:r>
              <a:rPr lang="ro-RO" dirty="0">
                <a:solidFill>
                  <a:srgbClr val="000000"/>
                </a:solidFill>
                <a:latin typeface="Times New Roman" panose="02020603050405020304" pitchFamily="18" charset="0"/>
                <a:cs typeface="Times New Roman" panose="02020603050405020304" pitchFamily="18" charset="0"/>
              </a:rPr>
              <a:t>Doar 12 conducători din 32, sau 37,5% dețin grad managerial și 286 (63,41%) de cadre didactice dețin grade didactice, iar 165 (36,58%) nu dețin grade didactice.</a:t>
            </a:r>
          </a:p>
          <a:p>
            <a:pPr marL="285750" lvl="0" indent="-285750" algn="just">
              <a:buFont typeface="Arial" panose="020B0604020202020204" pitchFamily="34" charset="0"/>
              <a:buChar char="•"/>
            </a:pPr>
            <a:r>
              <a:rPr lang="ro-RO" dirty="0">
                <a:solidFill>
                  <a:srgbClr val="000000"/>
                </a:solidFill>
                <a:latin typeface="Times New Roman" panose="02020603050405020304" pitchFamily="18" charset="0"/>
                <a:cs typeface="Times New Roman" panose="02020603050405020304" pitchFamily="18" charset="0"/>
              </a:rPr>
              <a:t>Număr mic de cadre didactice/de conducere care dețin grad didactic/managerial  unu sau superior.</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8" name="Dreptunghi 7"/>
          <p:cNvSpPr/>
          <p:nvPr/>
        </p:nvSpPr>
        <p:spPr>
          <a:xfrm>
            <a:off x="4324574" y="2248349"/>
            <a:ext cx="7530353" cy="1828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buFont typeface="Arial" panose="020B0604020202020204" pitchFamily="34" charset="0"/>
              <a:buChar char="•"/>
            </a:pPr>
            <a:r>
              <a:rPr lang="ro-RO" b="1" dirty="0">
                <a:solidFill>
                  <a:srgbClr val="000000"/>
                </a:solidFill>
                <a:latin typeface="Times New Roman" panose="02020603050405020304" pitchFamily="18" charset="0"/>
                <a:cs typeface="Times New Roman" panose="02020603050405020304" pitchFamily="18" charset="0"/>
              </a:rPr>
              <a:t>Instituții cu cel mai înalt % de cadre didactice deținătoare de grade didactice: </a:t>
            </a:r>
            <a:r>
              <a:rPr lang="ro-RO" dirty="0">
                <a:solidFill>
                  <a:srgbClr val="000000"/>
                </a:solidFill>
                <a:latin typeface="Times New Roman" panose="02020603050405020304" pitchFamily="18" charset="0"/>
                <a:cs typeface="Times New Roman" panose="02020603050405020304" pitchFamily="18" charset="0"/>
              </a:rPr>
              <a:t>LT ,,B. Cazacu”, Nisporeni (95,45%), </a:t>
            </a:r>
            <a:r>
              <a:rPr lang="ro-RO" dirty="0" err="1">
                <a:solidFill>
                  <a:srgbClr val="000000"/>
                </a:solidFill>
                <a:latin typeface="Times New Roman" panose="02020603050405020304" pitchFamily="18" charset="0"/>
                <a:cs typeface="Times New Roman" panose="02020603050405020304" pitchFamily="18" charset="0"/>
              </a:rPr>
              <a:t>Gimn.Cristești</a:t>
            </a:r>
            <a:r>
              <a:rPr lang="ro-RO" dirty="0">
                <a:solidFill>
                  <a:srgbClr val="000000"/>
                </a:solidFill>
                <a:latin typeface="Times New Roman" panose="02020603050405020304" pitchFamily="18" charset="0"/>
                <a:cs typeface="Times New Roman" panose="02020603050405020304" pitchFamily="18" charset="0"/>
              </a:rPr>
              <a:t> (87,5%), </a:t>
            </a:r>
            <a:r>
              <a:rPr lang="ro-RO" dirty="0" err="1">
                <a:solidFill>
                  <a:srgbClr val="000000"/>
                </a:solidFill>
                <a:latin typeface="Times New Roman" panose="02020603050405020304" pitchFamily="18" charset="0"/>
                <a:cs typeface="Times New Roman" panose="02020603050405020304" pitchFamily="18" charset="0"/>
              </a:rPr>
              <a:t>Gimn</a:t>
            </a:r>
            <a:r>
              <a:rPr lang="ro-RO" dirty="0">
                <a:solidFill>
                  <a:srgbClr val="000000"/>
                </a:solidFill>
                <a:latin typeface="Times New Roman" panose="02020603050405020304" pitchFamily="18" charset="0"/>
                <a:cs typeface="Times New Roman" panose="02020603050405020304" pitchFamily="18" charset="0"/>
              </a:rPr>
              <a:t>. ,,Ștefan cel Mare”, Nisporeni (85,71%), </a:t>
            </a:r>
            <a:r>
              <a:rPr lang="ro-RO" dirty="0" err="1">
                <a:solidFill>
                  <a:srgbClr val="000000"/>
                </a:solidFill>
                <a:latin typeface="Times New Roman" panose="02020603050405020304" pitchFamily="18" charset="0"/>
                <a:cs typeface="Times New Roman" panose="02020603050405020304" pitchFamily="18" charset="0"/>
              </a:rPr>
              <a:t>Gimn</a:t>
            </a:r>
            <a:r>
              <a:rPr lang="ro-RO" dirty="0">
                <a:solidFill>
                  <a:srgbClr val="000000"/>
                </a:solidFill>
                <a:latin typeface="Times New Roman" panose="02020603050405020304" pitchFamily="18" charset="0"/>
                <a:cs typeface="Times New Roman" panose="02020603050405020304" pitchFamily="18" charset="0"/>
              </a:rPr>
              <a:t>. Călimănești (80%), </a:t>
            </a:r>
            <a:r>
              <a:rPr lang="ro-RO" dirty="0" err="1">
                <a:solidFill>
                  <a:srgbClr val="000000"/>
                </a:solidFill>
                <a:latin typeface="Times New Roman" panose="02020603050405020304" pitchFamily="18" charset="0"/>
                <a:cs typeface="Times New Roman" panose="02020603050405020304" pitchFamily="18" charset="0"/>
              </a:rPr>
              <a:t>Gimn</a:t>
            </a:r>
            <a:r>
              <a:rPr lang="ro-RO" dirty="0">
                <a:solidFill>
                  <a:srgbClr val="000000"/>
                </a:solidFill>
                <a:latin typeface="Times New Roman" panose="02020603050405020304" pitchFamily="18" charset="0"/>
                <a:cs typeface="Times New Roman" panose="02020603050405020304" pitchFamily="18" charset="0"/>
              </a:rPr>
              <a:t>,, </a:t>
            </a:r>
            <a:r>
              <a:rPr lang="ro-RO" dirty="0" err="1">
                <a:solidFill>
                  <a:srgbClr val="000000"/>
                </a:solidFill>
                <a:latin typeface="Times New Roman" panose="02020603050405020304" pitchFamily="18" charset="0"/>
                <a:cs typeface="Times New Roman" panose="02020603050405020304" pitchFamily="18" charset="0"/>
              </a:rPr>
              <a:t>G.Vieru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Iurceni</a:t>
            </a:r>
            <a:r>
              <a:rPr lang="en-US" dirty="0">
                <a:solidFill>
                  <a:srgbClr val="000000"/>
                </a:solidFill>
                <a:latin typeface="Times New Roman" panose="02020603050405020304" pitchFamily="18" charset="0"/>
                <a:cs typeface="Times New Roman" panose="02020603050405020304" pitchFamily="18" charset="0"/>
              </a:rPr>
              <a:t> (</a:t>
            </a:r>
            <a:r>
              <a:rPr lang="ro-RO" dirty="0">
                <a:solidFill>
                  <a:srgbClr val="000000"/>
                </a:solidFill>
                <a:latin typeface="Times New Roman" panose="02020603050405020304" pitchFamily="18" charset="0"/>
                <a:cs typeface="Times New Roman" panose="02020603050405020304" pitchFamily="18" charset="0"/>
              </a:rPr>
              <a:t>84,21%), </a:t>
            </a:r>
            <a:r>
              <a:rPr lang="ro-RO" dirty="0" err="1">
                <a:solidFill>
                  <a:srgbClr val="000000"/>
                </a:solidFill>
                <a:latin typeface="Times New Roman" panose="02020603050405020304" pitchFamily="18" charset="0"/>
                <a:cs typeface="Times New Roman" panose="02020603050405020304" pitchFamily="18" charset="0"/>
              </a:rPr>
              <a:t>Gimn</a:t>
            </a:r>
            <a:r>
              <a:rPr lang="ro-RO" dirty="0">
                <a:solidFill>
                  <a:srgbClr val="000000"/>
                </a:solidFill>
                <a:latin typeface="Times New Roman" panose="02020603050405020304" pitchFamily="18" charset="0"/>
                <a:cs typeface="Times New Roman" panose="02020603050405020304" pitchFamily="18" charset="0"/>
              </a:rPr>
              <a:t>. Marinici (78,57%), </a:t>
            </a:r>
            <a:r>
              <a:rPr lang="ro-RO" dirty="0" err="1">
                <a:solidFill>
                  <a:srgbClr val="000000"/>
                </a:solidFill>
                <a:latin typeface="Times New Roman" panose="02020603050405020304" pitchFamily="18" charset="0"/>
                <a:cs typeface="Times New Roman" panose="02020603050405020304" pitchFamily="18" charset="0"/>
              </a:rPr>
              <a:t>Gimn</a:t>
            </a:r>
            <a:r>
              <a:rPr lang="ro-RO" dirty="0">
                <a:solidFill>
                  <a:srgbClr val="000000"/>
                </a:solidFill>
                <a:latin typeface="Times New Roman" panose="02020603050405020304" pitchFamily="18" charset="0"/>
                <a:cs typeface="Times New Roman" panose="02020603050405020304" pitchFamily="18" charset="0"/>
              </a:rPr>
              <a:t>. Bălănești, </a:t>
            </a:r>
            <a:r>
              <a:rPr lang="ro-RO" dirty="0" err="1">
                <a:solidFill>
                  <a:srgbClr val="000000"/>
                </a:solidFill>
                <a:latin typeface="Times New Roman" panose="02020603050405020304" pitchFamily="18" charset="0"/>
                <a:cs typeface="Times New Roman" panose="02020603050405020304" pitchFamily="18" charset="0"/>
              </a:rPr>
              <a:t>Gimn</a:t>
            </a:r>
            <a:r>
              <a:rPr lang="ro-RO" dirty="0">
                <a:solidFill>
                  <a:srgbClr val="000000"/>
                </a:solidFill>
                <a:latin typeface="Times New Roman" panose="02020603050405020304" pitchFamily="18" charset="0"/>
                <a:cs typeface="Times New Roman" panose="02020603050405020304" pitchFamily="18" charset="0"/>
              </a:rPr>
              <a:t>.,,Alexandru cel Bun”, Vărzărești, </a:t>
            </a:r>
            <a:r>
              <a:rPr lang="ro-RO" dirty="0" err="1">
                <a:solidFill>
                  <a:srgbClr val="000000"/>
                </a:solidFill>
                <a:latin typeface="Times New Roman" panose="02020603050405020304" pitchFamily="18" charset="0"/>
                <a:cs typeface="Times New Roman" panose="02020603050405020304" pitchFamily="18" charset="0"/>
              </a:rPr>
              <a:t>Gimn</a:t>
            </a:r>
            <a:r>
              <a:rPr lang="ro-RO" dirty="0">
                <a:solidFill>
                  <a:srgbClr val="000000"/>
                </a:solidFill>
                <a:latin typeface="Times New Roman" panose="02020603050405020304" pitchFamily="18" charset="0"/>
                <a:cs typeface="Times New Roman" panose="02020603050405020304" pitchFamily="18" charset="0"/>
              </a:rPr>
              <a:t>. ,,</a:t>
            </a:r>
            <a:r>
              <a:rPr lang="ro-RO" dirty="0" err="1">
                <a:solidFill>
                  <a:srgbClr val="000000"/>
                </a:solidFill>
                <a:latin typeface="Times New Roman" panose="02020603050405020304" pitchFamily="18" charset="0"/>
                <a:cs typeface="Times New Roman" panose="02020603050405020304" pitchFamily="18" charset="0"/>
              </a:rPr>
              <a:t>M.Eminescu</a:t>
            </a:r>
            <a:r>
              <a:rPr lang="ro-RO" dirty="0">
                <a:solidFill>
                  <a:srgbClr val="000000"/>
                </a:solidFill>
                <a:latin typeface="Times New Roman" panose="02020603050405020304" pitchFamily="18" charset="0"/>
                <a:cs typeface="Times New Roman" panose="02020603050405020304" pitchFamily="18" charset="0"/>
              </a:rPr>
              <a:t>”, Nisporeni (76%), LT ,,Prometeu”, Grozești (75%). </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9" name="Dreptunghi 8"/>
          <p:cNvSpPr/>
          <p:nvPr/>
        </p:nvSpPr>
        <p:spPr>
          <a:xfrm>
            <a:off x="4335332" y="5529432"/>
            <a:ext cx="7541110" cy="105424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buFont typeface="Arial" panose="020B0604020202020204" pitchFamily="34" charset="0"/>
              <a:buChar char="•"/>
            </a:pPr>
            <a:r>
              <a:rPr lang="ro-RO" b="1" dirty="0">
                <a:solidFill>
                  <a:srgbClr val="000000"/>
                </a:solidFill>
                <a:latin typeface="Times New Roman" panose="02020603050405020304" pitchFamily="18" charset="0"/>
                <a:cs typeface="Times New Roman" panose="02020603050405020304" pitchFamily="18" charset="0"/>
              </a:rPr>
              <a:t>Instituții cu cel mai mic % de cadre didactice deținătoare de grade didactice: </a:t>
            </a:r>
            <a:r>
              <a:rPr lang="ro-RO" dirty="0">
                <a:solidFill>
                  <a:srgbClr val="000000"/>
                </a:solidFill>
                <a:latin typeface="Times New Roman" panose="02020603050405020304" pitchFamily="18" charset="0"/>
                <a:cs typeface="Times New Roman" panose="02020603050405020304" pitchFamily="18" charset="0"/>
              </a:rPr>
              <a:t>Vulcănești (12,5%), </a:t>
            </a:r>
            <a:r>
              <a:rPr lang="ro-RO" dirty="0" err="1">
                <a:solidFill>
                  <a:srgbClr val="000000"/>
                </a:solidFill>
                <a:latin typeface="Times New Roman" panose="02020603050405020304" pitchFamily="18" charset="0"/>
                <a:cs typeface="Times New Roman" panose="02020603050405020304" pitchFamily="18" charset="0"/>
              </a:rPr>
              <a:t>Băcșeni</a:t>
            </a:r>
            <a:r>
              <a:rPr lang="ro-RO" dirty="0">
                <a:solidFill>
                  <a:srgbClr val="000000"/>
                </a:solidFill>
                <a:latin typeface="Times New Roman" panose="02020603050405020304" pitchFamily="18" charset="0"/>
                <a:cs typeface="Times New Roman" panose="02020603050405020304" pitchFamily="18" charset="0"/>
              </a:rPr>
              <a:t> și Găureni (0%), Vulcănești (12,5%), Bolțun (27%), Isăicani (36,37%), Milești (43,75%). </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10" name="Dreptunghi 9"/>
          <p:cNvSpPr/>
          <p:nvPr/>
        </p:nvSpPr>
        <p:spPr>
          <a:xfrm>
            <a:off x="4335333" y="4077148"/>
            <a:ext cx="7508836" cy="143076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dirty="0">
                <a:solidFill>
                  <a:srgbClr val="000000"/>
                </a:solidFill>
                <a:latin typeface="Times New Roman" panose="02020603050405020304" pitchFamily="18" charset="0"/>
                <a:cs typeface="Times New Roman" panose="02020603050405020304" pitchFamily="18" charset="0"/>
              </a:rPr>
              <a:t>Instituții cu cel mai înalt % de cadre didactice deținătoare de grad  didactic: </a:t>
            </a:r>
            <a:r>
              <a:rPr lang="ro-RO" b="1" i="1" dirty="0">
                <a:solidFill>
                  <a:srgbClr val="000000"/>
                </a:solidFill>
                <a:latin typeface="Times New Roman" panose="02020603050405020304" pitchFamily="18" charset="0"/>
                <a:cs typeface="Times New Roman" panose="02020603050405020304" pitchFamily="18" charset="0"/>
              </a:rPr>
              <a:t>superior</a:t>
            </a:r>
            <a:r>
              <a:rPr lang="ro-RO" dirty="0">
                <a:solidFill>
                  <a:srgbClr val="000000"/>
                </a:solidFill>
                <a:latin typeface="Times New Roman" panose="02020603050405020304" pitchFamily="18" charset="0"/>
                <a:cs typeface="Times New Roman" panose="02020603050405020304" pitchFamily="18" charset="0"/>
              </a:rPr>
              <a:t> – LT ,,B. Cazacu” (2 persoane), </a:t>
            </a:r>
            <a:r>
              <a:rPr lang="ro-RO" dirty="0" err="1">
                <a:solidFill>
                  <a:srgbClr val="000000"/>
                </a:solidFill>
                <a:latin typeface="Times New Roman" panose="02020603050405020304" pitchFamily="18" charset="0"/>
                <a:cs typeface="Times New Roman" panose="02020603050405020304" pitchFamily="18" charset="0"/>
              </a:rPr>
              <a:t>Gimn</a:t>
            </a:r>
            <a:r>
              <a:rPr lang="ro-RO" dirty="0">
                <a:solidFill>
                  <a:srgbClr val="000000"/>
                </a:solidFill>
                <a:latin typeface="Times New Roman" panose="02020603050405020304" pitchFamily="18" charset="0"/>
                <a:cs typeface="Times New Roman" panose="02020603050405020304" pitchFamily="18" charset="0"/>
              </a:rPr>
              <a:t>.,,Ștef. cel Mare” – 1.</a:t>
            </a:r>
          </a:p>
          <a:p>
            <a:pPr algn="just"/>
            <a:r>
              <a:rPr lang="ro-RO" b="1" i="1" dirty="0">
                <a:solidFill>
                  <a:srgbClr val="000000"/>
                </a:solidFill>
                <a:latin typeface="Times New Roman" panose="02020603050405020304" pitchFamily="18" charset="0"/>
                <a:cs typeface="Times New Roman" panose="02020603050405020304" pitchFamily="18" charset="0"/>
              </a:rPr>
              <a:t>Unu</a:t>
            </a:r>
            <a:r>
              <a:rPr lang="ro-RO" dirty="0">
                <a:solidFill>
                  <a:srgbClr val="000000"/>
                </a:solidFill>
                <a:latin typeface="Times New Roman" panose="02020603050405020304" pitchFamily="18" charset="0"/>
                <a:cs typeface="Times New Roman" panose="02020603050405020304" pitchFamily="18" charset="0"/>
              </a:rPr>
              <a:t> - LT ,,B. Cazacu” (9 persoane), LT ,,Prometeu” (6), LT ,,M. Eliade, </a:t>
            </a:r>
            <a:r>
              <a:rPr lang="ro-RO" dirty="0" err="1">
                <a:solidFill>
                  <a:srgbClr val="000000"/>
                </a:solidFill>
                <a:latin typeface="Times New Roman" panose="02020603050405020304" pitchFamily="18" charset="0"/>
                <a:cs typeface="Times New Roman" panose="02020603050405020304" pitchFamily="18" charset="0"/>
              </a:rPr>
              <a:t>Gimn</a:t>
            </a:r>
            <a:r>
              <a:rPr lang="ro-RO" dirty="0">
                <a:solidFill>
                  <a:srgbClr val="000000"/>
                </a:solidFill>
                <a:latin typeface="Times New Roman" panose="02020603050405020304" pitchFamily="18" charset="0"/>
                <a:cs typeface="Times New Roman" panose="02020603050405020304" pitchFamily="18" charset="0"/>
              </a:rPr>
              <a:t>.,,Ștefan cel Mare” (5), </a:t>
            </a:r>
            <a:r>
              <a:rPr lang="ro-RO" dirty="0" err="1">
                <a:solidFill>
                  <a:srgbClr val="000000"/>
                </a:solidFill>
                <a:latin typeface="Times New Roman" panose="02020603050405020304" pitchFamily="18" charset="0"/>
                <a:cs typeface="Times New Roman" panose="02020603050405020304" pitchFamily="18" charset="0"/>
              </a:rPr>
              <a:t>Gimn</a:t>
            </a:r>
            <a:r>
              <a:rPr lang="ro-RO" dirty="0">
                <a:solidFill>
                  <a:srgbClr val="000000"/>
                </a:solidFill>
                <a:latin typeface="Times New Roman" panose="02020603050405020304" pitchFamily="18" charset="0"/>
                <a:cs typeface="Times New Roman" panose="02020603050405020304" pitchFamily="18" charset="0"/>
              </a:rPr>
              <a:t>. Marinici (3), Vărzărești, Boldurești, Iurceni (2), Bălăurești, Seliște, Soltănești, Zberoaia (1).</a:t>
            </a:r>
            <a:endParaRPr lang="en-US" dirty="0"/>
          </a:p>
        </p:txBody>
      </p:sp>
    </p:spTree>
    <p:extLst>
      <p:ext uri="{BB962C8B-B14F-4D97-AF65-F5344CB8AC3E}">
        <p14:creationId xmlns:p14="http://schemas.microsoft.com/office/powerpoint/2010/main" val="31319268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2" name="Dreptunghi 1"/>
          <p:cNvSpPr/>
          <p:nvPr/>
        </p:nvSpPr>
        <p:spPr>
          <a:xfrm>
            <a:off x="1021976" y="139849"/>
            <a:ext cx="10133704" cy="5593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altLang="ru-RU" sz="3200" b="1" kern="0"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Atestarea  cadrelor didactice și de conducere/IET</a:t>
            </a:r>
            <a:endParaRPr lang="en-US" dirty="0">
              <a:solidFill>
                <a:srgbClr val="FFFFFF"/>
              </a:solidFill>
            </a:endParaRPr>
          </a:p>
        </p:txBody>
      </p:sp>
      <p:graphicFrame>
        <p:nvGraphicFramePr>
          <p:cNvPr id="4" name="Tabel 3"/>
          <p:cNvGraphicFramePr>
            <a:graphicFrameLocks noGrp="1"/>
          </p:cNvGraphicFramePr>
          <p:nvPr>
            <p:extLst>
              <p:ext uri="{D42A27DB-BD31-4B8C-83A1-F6EECF244321}">
                <p14:modId xmlns:p14="http://schemas.microsoft.com/office/powerpoint/2010/main" val="2209883655"/>
              </p:ext>
            </p:extLst>
          </p:nvPr>
        </p:nvGraphicFramePr>
        <p:xfrm>
          <a:off x="398034" y="935915"/>
          <a:ext cx="3506992" cy="3375488"/>
        </p:xfrm>
        <a:graphic>
          <a:graphicData uri="http://schemas.openxmlformats.org/drawingml/2006/table">
            <a:tbl>
              <a:tblPr firstRow="1" bandRow="1"/>
              <a:tblGrid>
                <a:gridCol w="1764253">
                  <a:extLst>
                    <a:ext uri="{9D8B030D-6E8A-4147-A177-3AD203B41FA5}">
                      <a16:colId xmlns:a16="http://schemas.microsoft.com/office/drawing/2014/main" val="20000"/>
                    </a:ext>
                  </a:extLst>
                </a:gridCol>
                <a:gridCol w="1021977">
                  <a:extLst>
                    <a:ext uri="{9D8B030D-6E8A-4147-A177-3AD203B41FA5}">
                      <a16:colId xmlns:a16="http://schemas.microsoft.com/office/drawing/2014/main" val="20001"/>
                    </a:ext>
                  </a:extLst>
                </a:gridCol>
                <a:gridCol w="720762">
                  <a:extLst>
                    <a:ext uri="{9D8B030D-6E8A-4147-A177-3AD203B41FA5}">
                      <a16:colId xmlns:a16="http://schemas.microsoft.com/office/drawing/2014/main" val="20002"/>
                    </a:ext>
                  </a:extLst>
                </a:gridCol>
              </a:tblGrid>
              <a:tr h="548640">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endParaRPr lang="en-US" dirty="0"/>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r>
                        <a:rPr lang="ro-RO" sz="1600" b="1" dirty="0">
                          <a:latin typeface="Times New Roman" panose="02020603050405020304" pitchFamily="18" charset="0"/>
                          <a:cs typeface="Times New Roman" panose="02020603050405020304" pitchFamily="18" charset="0"/>
                        </a:rPr>
                        <a:t> Educație timpurie</a:t>
                      </a:r>
                      <a:endParaRPr lang="en-US" sz="1600" b="1" dirty="0">
                        <a:latin typeface="Times New Roman" panose="02020603050405020304" pitchFamily="18" charset="0"/>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r>
                        <a:rPr lang="ro-RO" sz="1600" b="1" dirty="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393037">
                <a:tc>
                  <a:txBody>
                    <a:bodyPr/>
                    <a:lstStyle>
                      <a:lvl1pPr marR="0" algn="l" rtl="0" eaLnBrk="0" hangingPunct="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cs typeface="Arial" panose="020B0604020202020204" pitchFamily="34" charset="0"/>
                          <a:sym typeface="Arial"/>
                        </a:defRPr>
                      </a:lvl1pPr>
                      <a:lvl2pPr marL="742950" marR="0" indent="-285750" algn="l" rtl="0" eaLnBrk="0" hangingPunct="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cs typeface="Arial" panose="020B0604020202020204" pitchFamily="34" charset="0"/>
                          <a:sym typeface="Arial"/>
                        </a:defRPr>
                      </a:lvl2pPr>
                      <a:lvl3pPr marL="1143000" marR="0" indent="-228600" algn="l" rtl="0" eaLnBrk="0" hangingPunct="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cs typeface="Arial" panose="020B0604020202020204" pitchFamily="34" charset="0"/>
                          <a:sym typeface="Arial"/>
                        </a:defRPr>
                      </a:lvl3pPr>
                      <a:lvl4pPr marL="1600200" marR="0" indent="-228600" algn="l" rtl="0" eaLnBrk="0" hangingPunct="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4pPr>
                      <a:lvl5pPr marL="2057400" marR="0" indent="-228600" algn="l" rtl="0" eaLnBrk="0" hangingPunct="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altLang="en-US"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Total cadre didactice</a:t>
                      </a:r>
                      <a:endParaRPr kumimoji="0" lang="ro-RO" altLang="en-US"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r>
                        <a:rPr lang="ro-RO" sz="1800" dirty="0">
                          <a:latin typeface="Times New Roman" panose="02020603050405020304" pitchFamily="18" charset="0"/>
                          <a:cs typeface="Times New Roman" panose="02020603050405020304" pitchFamily="18" charset="0"/>
                        </a:rPr>
                        <a:t> 171</a:t>
                      </a:r>
                      <a:endParaRPr lang="en-US" sz="1800" dirty="0">
                        <a:latin typeface="Times New Roman" panose="02020603050405020304" pitchFamily="18" charset="0"/>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r>
                        <a:rPr lang="ro-RO" sz="1800" dirty="0">
                          <a:latin typeface="Times New Roman" panose="02020603050405020304" pitchFamily="18" charset="0"/>
                          <a:cs typeface="Times New Roman" panose="02020603050405020304" pitchFamily="18" charset="0"/>
                        </a:rPr>
                        <a:t>100</a:t>
                      </a:r>
                      <a:endParaRPr lang="en-US" sz="1800" dirty="0">
                        <a:latin typeface="Times New Roman" panose="02020603050405020304" pitchFamily="18" charset="0"/>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3037">
                <a:tc>
                  <a:txBody>
                    <a:bodyPr/>
                    <a:lstStyle>
                      <a:lvl1pPr marR="0" algn="l" rtl="0" eaLnBrk="0" hangingPunct="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cs typeface="Arial" panose="020B0604020202020204" pitchFamily="34" charset="0"/>
                          <a:sym typeface="Arial"/>
                        </a:defRPr>
                      </a:lvl1pPr>
                      <a:lvl2pPr marL="742950" marR="0" indent="-285750" algn="l" rtl="0" eaLnBrk="0" hangingPunct="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cs typeface="Arial" panose="020B0604020202020204" pitchFamily="34" charset="0"/>
                          <a:sym typeface="Arial"/>
                        </a:defRPr>
                      </a:lvl2pPr>
                      <a:lvl3pPr marL="1143000" marR="0" indent="-228600" algn="l" rtl="0" eaLnBrk="0" hangingPunct="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cs typeface="Arial" panose="020B0604020202020204" pitchFamily="34" charset="0"/>
                          <a:sym typeface="Arial"/>
                        </a:defRPr>
                      </a:lvl3pPr>
                      <a:lvl4pPr marL="1600200" marR="0" indent="-228600" algn="l" rtl="0" eaLnBrk="0" hangingPunct="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4pPr>
                      <a:lvl5pPr marL="2057400" marR="0" indent="-228600" algn="l" rtl="0" eaLnBrk="0" hangingPunct="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altLang="en-US" sz="14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Deţin</a:t>
                      </a:r>
                      <a:r>
                        <a:rPr kumimoji="0" lang="ro-RO" altLang="en-US"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grade didactice</a:t>
                      </a:r>
                      <a:endParaRPr kumimoji="0" lang="ro-RO" altLang="en-US"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r>
                        <a:rPr lang="ro-RO" sz="1800" dirty="0">
                          <a:latin typeface="Times New Roman" panose="02020603050405020304" pitchFamily="18" charset="0"/>
                          <a:cs typeface="Times New Roman" panose="02020603050405020304" pitchFamily="18" charset="0"/>
                        </a:rPr>
                        <a:t>44</a:t>
                      </a:r>
                      <a:endParaRPr lang="en-US" sz="1800" dirty="0">
                        <a:latin typeface="Times New Roman" panose="02020603050405020304" pitchFamily="18" charset="0"/>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r>
                        <a:rPr lang="ro-RO" sz="1800" dirty="0">
                          <a:latin typeface="Times New Roman" panose="02020603050405020304" pitchFamily="18" charset="0"/>
                          <a:cs typeface="Times New Roman" panose="02020603050405020304" pitchFamily="18" charset="0"/>
                        </a:rPr>
                        <a:t>25,73</a:t>
                      </a:r>
                      <a:endParaRPr lang="en-US" sz="1800" dirty="0">
                        <a:latin typeface="Times New Roman" panose="02020603050405020304" pitchFamily="18" charset="0"/>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3037">
                <a:tc>
                  <a:txBody>
                    <a:bodyPr/>
                    <a:lstStyle>
                      <a:lvl1pPr marR="0" algn="l" rtl="0" eaLnBrk="0" hangingPunct="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cs typeface="Arial" panose="020B0604020202020204" pitchFamily="34" charset="0"/>
                          <a:sym typeface="Arial"/>
                        </a:defRPr>
                      </a:lvl1pPr>
                      <a:lvl2pPr marL="742950" marR="0" indent="-285750" algn="l" rtl="0" eaLnBrk="0" hangingPunct="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cs typeface="Arial" panose="020B0604020202020204" pitchFamily="34" charset="0"/>
                          <a:sym typeface="Arial"/>
                        </a:defRPr>
                      </a:lvl2pPr>
                      <a:lvl3pPr marL="1143000" marR="0" indent="-228600" algn="l" rtl="0" eaLnBrk="0" hangingPunct="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cs typeface="Arial" panose="020B0604020202020204" pitchFamily="34" charset="0"/>
                          <a:sym typeface="Arial"/>
                        </a:defRPr>
                      </a:lvl3pPr>
                      <a:lvl4pPr marL="1600200" marR="0" indent="-228600" algn="l" rtl="0" eaLnBrk="0" hangingPunct="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4pPr>
                      <a:lvl5pPr marL="2057400" marR="0" indent="-228600" algn="l" rtl="0" eaLnBrk="0" hangingPunct="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altLang="en-US"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Grad </a:t>
                      </a:r>
                      <a:r>
                        <a:rPr kumimoji="0" lang="ro-RO" altLang="en-US" sz="14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did</a:t>
                      </a:r>
                      <a:r>
                        <a:rPr kumimoji="0" lang="ro-RO" altLang="en-US"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superior</a:t>
                      </a:r>
                      <a:endParaRPr kumimoji="0" lang="ro-RO" altLang="en-US"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r>
                        <a:rPr lang="ro-RO" sz="1800" dirty="0">
                          <a:latin typeface="Times New Roman" panose="02020603050405020304" pitchFamily="18" charset="0"/>
                          <a:cs typeface="Times New Roman" panose="02020603050405020304" pitchFamily="18" charset="0"/>
                        </a:rPr>
                        <a:t>0</a:t>
                      </a:r>
                      <a:endParaRPr lang="en-US" sz="1800" dirty="0">
                        <a:latin typeface="Times New Roman" panose="02020603050405020304" pitchFamily="18" charset="0"/>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r>
                        <a:rPr lang="ro-RO" sz="1800" dirty="0">
                          <a:latin typeface="Times New Roman" panose="02020603050405020304" pitchFamily="18" charset="0"/>
                          <a:cs typeface="Times New Roman" panose="02020603050405020304" pitchFamily="18" charset="0"/>
                        </a:rPr>
                        <a:t>0</a:t>
                      </a:r>
                      <a:endParaRPr lang="en-US" sz="1800" dirty="0">
                        <a:latin typeface="Times New Roman" panose="02020603050405020304" pitchFamily="18" charset="0"/>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3037">
                <a:tc>
                  <a:txBody>
                    <a:bodyPr/>
                    <a:lstStyle>
                      <a:lvl1pPr marR="0" algn="l" rtl="0" eaLnBrk="0" hangingPunct="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cs typeface="Arial" panose="020B0604020202020204" pitchFamily="34" charset="0"/>
                          <a:sym typeface="Arial"/>
                        </a:defRPr>
                      </a:lvl1pPr>
                      <a:lvl2pPr marL="742950" marR="0" indent="-285750" algn="l" rtl="0" eaLnBrk="0" hangingPunct="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cs typeface="Arial" panose="020B0604020202020204" pitchFamily="34" charset="0"/>
                          <a:sym typeface="Arial"/>
                        </a:defRPr>
                      </a:lvl2pPr>
                      <a:lvl3pPr marL="1143000" marR="0" indent="-228600" algn="l" rtl="0" eaLnBrk="0" hangingPunct="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cs typeface="Arial" panose="020B0604020202020204" pitchFamily="34" charset="0"/>
                          <a:sym typeface="Arial"/>
                        </a:defRPr>
                      </a:lvl3pPr>
                      <a:lvl4pPr marL="1600200" marR="0" indent="-228600" algn="l" rtl="0" eaLnBrk="0" hangingPunct="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4pPr>
                      <a:lvl5pPr marL="2057400" marR="0" indent="-228600" algn="l" rtl="0" eaLnBrk="0" hangingPunct="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altLang="en-US"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Grad didactic unu</a:t>
                      </a:r>
                      <a:endParaRPr kumimoji="0" lang="ro-RO" altLang="en-US"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r>
                        <a:rPr lang="ro-RO" sz="1800" dirty="0">
                          <a:latin typeface="Times New Roman" panose="02020603050405020304" pitchFamily="18" charset="0"/>
                          <a:cs typeface="Times New Roman" panose="02020603050405020304" pitchFamily="18" charset="0"/>
                        </a:rPr>
                        <a:t>1</a:t>
                      </a:r>
                      <a:endParaRPr lang="en-US" sz="1800" dirty="0">
                        <a:latin typeface="Times New Roman" panose="02020603050405020304" pitchFamily="18" charset="0"/>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r>
                        <a:rPr lang="ro-RO" sz="1800" dirty="0">
                          <a:latin typeface="Times New Roman" panose="02020603050405020304" pitchFamily="18" charset="0"/>
                          <a:cs typeface="Times New Roman" panose="02020603050405020304" pitchFamily="18" charset="0"/>
                        </a:rPr>
                        <a:t>0,58</a:t>
                      </a:r>
                      <a:endParaRPr lang="en-US" sz="1800" dirty="0">
                        <a:latin typeface="Times New Roman" panose="02020603050405020304" pitchFamily="18" charset="0"/>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3037">
                <a:tc>
                  <a:txBody>
                    <a:bodyPr/>
                    <a:lstStyle>
                      <a:lvl1pPr marR="0" algn="l" rtl="0" eaLnBrk="0" hangingPunct="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cs typeface="Arial" panose="020B0604020202020204" pitchFamily="34" charset="0"/>
                          <a:sym typeface="Arial"/>
                        </a:defRPr>
                      </a:lvl1pPr>
                      <a:lvl2pPr marL="742950" marR="0" indent="-285750" algn="l" rtl="0" eaLnBrk="0" hangingPunct="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cs typeface="Arial" panose="020B0604020202020204" pitchFamily="34" charset="0"/>
                          <a:sym typeface="Arial"/>
                        </a:defRPr>
                      </a:lvl2pPr>
                      <a:lvl3pPr marL="1143000" marR="0" indent="-228600" algn="l" rtl="0" eaLnBrk="0" hangingPunct="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cs typeface="Arial" panose="020B0604020202020204" pitchFamily="34" charset="0"/>
                          <a:sym typeface="Arial"/>
                        </a:defRPr>
                      </a:lvl3pPr>
                      <a:lvl4pPr marL="1600200" marR="0" indent="-228600" algn="l" rtl="0" eaLnBrk="0" hangingPunct="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4pPr>
                      <a:lvl5pPr marL="2057400" marR="0" indent="-228600" algn="l" rtl="0" eaLnBrk="0" hangingPunct="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altLang="en-US"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Grad didactic doi</a:t>
                      </a:r>
                      <a:endParaRPr kumimoji="0" lang="ro-RO" altLang="en-US"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r>
                        <a:rPr lang="ro-RO" sz="1800" dirty="0">
                          <a:latin typeface="Times New Roman" panose="02020603050405020304" pitchFamily="18" charset="0"/>
                          <a:cs typeface="Times New Roman" panose="02020603050405020304" pitchFamily="18" charset="0"/>
                        </a:rPr>
                        <a:t>43</a:t>
                      </a:r>
                      <a:endParaRPr lang="en-US" sz="1800" dirty="0">
                        <a:latin typeface="Times New Roman" panose="02020603050405020304" pitchFamily="18" charset="0"/>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r>
                        <a:rPr lang="ro-RO" sz="1800" dirty="0">
                          <a:latin typeface="Times New Roman" panose="02020603050405020304" pitchFamily="18" charset="0"/>
                          <a:cs typeface="Times New Roman" panose="02020603050405020304" pitchFamily="18" charset="0"/>
                        </a:rPr>
                        <a:t>25,14</a:t>
                      </a:r>
                      <a:endParaRPr lang="en-US" sz="1800" dirty="0">
                        <a:latin typeface="Times New Roman" panose="02020603050405020304" pitchFamily="18" charset="0"/>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3037">
                <a:tc>
                  <a:txBody>
                    <a:bodyPr/>
                    <a:lstStyle>
                      <a:lvl1pPr marR="0" algn="l" rtl="0" eaLnBrk="0" hangingPunct="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cs typeface="Arial" panose="020B0604020202020204" pitchFamily="34" charset="0"/>
                          <a:sym typeface="Arial"/>
                        </a:defRPr>
                      </a:lvl1pPr>
                      <a:lvl2pPr marL="742950" marR="0" indent="-285750" algn="l" rtl="0" eaLnBrk="0" hangingPunct="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cs typeface="Arial" panose="020B0604020202020204" pitchFamily="34" charset="0"/>
                          <a:sym typeface="Arial"/>
                        </a:defRPr>
                      </a:lvl2pPr>
                      <a:lvl3pPr marL="1143000" marR="0" indent="-228600" algn="l" rtl="0" eaLnBrk="0" hangingPunct="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cs typeface="Arial" panose="020B0604020202020204" pitchFamily="34" charset="0"/>
                          <a:sym typeface="Arial"/>
                        </a:defRPr>
                      </a:lvl3pPr>
                      <a:lvl4pPr marL="1600200" marR="0" indent="-228600" algn="l" rtl="0" eaLnBrk="0" hangingPunct="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4pPr>
                      <a:lvl5pPr marL="2057400" marR="0" indent="-228600" algn="l" rtl="0" eaLnBrk="0" hangingPunct="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altLang="en-US"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Fără grad didactic</a:t>
                      </a:r>
                      <a:endParaRPr kumimoji="0" lang="ro-RO" altLang="en-US"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r>
                        <a:rPr lang="ro-RO" sz="1800" dirty="0">
                          <a:latin typeface="Times New Roman" panose="02020603050405020304" pitchFamily="18" charset="0"/>
                          <a:cs typeface="Times New Roman" panose="02020603050405020304" pitchFamily="18" charset="0"/>
                        </a:rPr>
                        <a:t>127</a:t>
                      </a:r>
                      <a:endParaRPr lang="en-US" sz="1800" dirty="0">
                        <a:latin typeface="Times New Roman" panose="02020603050405020304" pitchFamily="18" charset="0"/>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r>
                        <a:rPr lang="ro-RO" sz="1800" dirty="0">
                          <a:latin typeface="Times New Roman" panose="02020603050405020304" pitchFamily="18" charset="0"/>
                          <a:cs typeface="Times New Roman" panose="02020603050405020304" pitchFamily="18" charset="0"/>
                        </a:rPr>
                        <a:t>74,26</a:t>
                      </a:r>
                      <a:endParaRPr lang="en-US" sz="1800" dirty="0">
                        <a:latin typeface="Times New Roman" panose="02020603050405020304" pitchFamily="18" charset="0"/>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8146">
                <a:tc>
                  <a:txBody>
                    <a:bodyPr/>
                    <a:lstStyle>
                      <a:lvl1pPr marR="0" algn="l" rtl="0" eaLnBrk="0" hangingPunct="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cs typeface="Arial" panose="020B0604020202020204" pitchFamily="34" charset="0"/>
                          <a:sym typeface="Arial"/>
                        </a:defRPr>
                      </a:lvl1pPr>
                      <a:lvl2pPr marL="742950" marR="0" indent="-285750" algn="l" rtl="0" eaLnBrk="0" hangingPunct="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cs typeface="Arial" panose="020B0604020202020204" pitchFamily="34" charset="0"/>
                          <a:sym typeface="Arial"/>
                        </a:defRPr>
                      </a:lvl2pPr>
                      <a:lvl3pPr marL="1143000" marR="0" indent="-228600" algn="l" rtl="0" eaLnBrk="0" hangingPunct="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cs typeface="Arial" panose="020B0604020202020204" pitchFamily="34" charset="0"/>
                          <a:sym typeface="Arial"/>
                        </a:defRPr>
                      </a:lvl3pPr>
                      <a:lvl4pPr marL="1600200" marR="0" indent="-228600" algn="l" rtl="0" eaLnBrk="0" hangingPunct="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4pPr>
                      <a:lvl5pPr marL="2057400" marR="0" indent="-228600" algn="l" rtl="0" eaLnBrk="0" hangingPunct="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cs typeface="Arial" panose="020B0604020202020204" pitchFamily="34" charset="0"/>
                          <a:sym typeface="Arial"/>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o-RO" altLang="en-US" sz="1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Grad managerial</a:t>
                      </a:r>
                      <a:endParaRPr kumimoji="0" lang="ro-RO" altLang="en-US"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horzOverflow="overflow">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r>
                        <a:rPr lang="ro-RO" sz="1800" dirty="0">
                          <a:latin typeface="Times New Roman" panose="02020603050405020304" pitchFamily="18" charset="0"/>
                          <a:cs typeface="Times New Roman" panose="02020603050405020304" pitchFamily="18" charset="0"/>
                        </a:rPr>
                        <a:t>7</a:t>
                      </a:r>
                      <a:endParaRPr lang="en-US" sz="1800" dirty="0">
                        <a:latin typeface="Times New Roman" panose="02020603050405020304" pitchFamily="18" charset="0"/>
                        <a:cs typeface="Times New Roman" panose="02020603050405020304" pitchFamily="18"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r>
                        <a:rPr lang="en-US" sz="1800" dirty="0">
                          <a:latin typeface="Times New Roman" panose="02020603050405020304" pitchFamily="18" charset="0"/>
                          <a:cs typeface="Times New Roman" panose="02020603050405020304" pitchFamily="18" charset="0"/>
                        </a:rPr>
                        <a:t> 25</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6" name="Dreptunghi 5"/>
          <p:cNvSpPr/>
          <p:nvPr/>
        </p:nvSpPr>
        <p:spPr>
          <a:xfrm>
            <a:off x="419549" y="4356847"/>
            <a:ext cx="3496236" cy="205471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600" b="1" dirty="0">
                <a:solidFill>
                  <a:srgbClr val="000000"/>
                </a:solidFill>
                <a:latin typeface="Times New Roman" panose="02020603050405020304" pitchFamily="18" charset="0"/>
                <a:cs typeface="Times New Roman" panose="02020603050405020304" pitchFamily="18" charset="0"/>
              </a:rPr>
              <a:t>Supuse procesului de atestare, </a:t>
            </a:r>
          </a:p>
          <a:p>
            <a:pPr algn="ctr"/>
            <a:r>
              <a:rPr lang="ro-RO" sz="1600" b="1" dirty="0">
                <a:solidFill>
                  <a:srgbClr val="000000"/>
                </a:solidFill>
                <a:latin typeface="Times New Roman" panose="02020603050405020304" pitchFamily="18" charset="0"/>
                <a:cs typeface="Times New Roman" panose="02020603050405020304" pitchFamily="18" charset="0"/>
              </a:rPr>
              <a:t>sesiunea 2023</a:t>
            </a:r>
          </a:p>
          <a:p>
            <a:pPr algn="just"/>
            <a:r>
              <a:rPr lang="ro-RO" sz="1600" b="1" dirty="0">
                <a:solidFill>
                  <a:srgbClr val="000000"/>
                </a:solidFill>
                <a:latin typeface="Times New Roman" panose="02020603050405020304" pitchFamily="18" charset="0"/>
                <a:cs typeface="Times New Roman" panose="02020603050405020304" pitchFamily="18" charset="0"/>
              </a:rPr>
              <a:t>Conferire: </a:t>
            </a:r>
            <a:r>
              <a:rPr lang="ro-RO" sz="1600" dirty="0">
                <a:solidFill>
                  <a:srgbClr val="000000"/>
                </a:solidFill>
                <a:latin typeface="Times New Roman" panose="02020603050405020304" pitchFamily="18" charset="0"/>
                <a:cs typeface="Times New Roman" panose="02020603050405020304" pitchFamily="18" charset="0"/>
              </a:rPr>
              <a:t>grad didactic superior - </a:t>
            </a:r>
            <a:r>
              <a:rPr lang="en-US" sz="1600" dirty="0">
                <a:solidFill>
                  <a:srgbClr val="000000"/>
                </a:solidFill>
                <a:latin typeface="Times New Roman" panose="02020603050405020304" pitchFamily="18" charset="0"/>
                <a:cs typeface="Times New Roman" panose="02020603050405020304" pitchFamily="18" charset="0"/>
              </a:rPr>
              <a:t>0</a:t>
            </a:r>
            <a:endParaRPr lang="ro-RO" sz="1600" dirty="0">
              <a:solidFill>
                <a:srgbClr val="000000"/>
              </a:solidFill>
              <a:latin typeface="Times New Roman" panose="02020603050405020304" pitchFamily="18" charset="0"/>
              <a:cs typeface="Times New Roman" panose="02020603050405020304" pitchFamily="18" charset="0"/>
            </a:endParaRPr>
          </a:p>
          <a:p>
            <a:pPr algn="just"/>
            <a:r>
              <a:rPr lang="ro-RO" sz="1600" dirty="0">
                <a:solidFill>
                  <a:srgbClr val="000000"/>
                </a:solidFill>
                <a:latin typeface="Times New Roman" panose="02020603050405020304" pitchFamily="18" charset="0"/>
                <a:cs typeface="Times New Roman" panose="02020603050405020304" pitchFamily="18" charset="0"/>
              </a:rPr>
              <a:t>                   grad didactic unu –  </a:t>
            </a:r>
            <a:r>
              <a:rPr lang="en-US" sz="1600" dirty="0">
                <a:solidFill>
                  <a:srgbClr val="000000"/>
                </a:solidFill>
                <a:latin typeface="Times New Roman" panose="02020603050405020304" pitchFamily="18" charset="0"/>
                <a:cs typeface="Times New Roman" panose="02020603050405020304" pitchFamily="18" charset="0"/>
              </a:rPr>
              <a:t>0</a:t>
            </a:r>
            <a:endParaRPr lang="ro-RO" sz="1600" dirty="0">
              <a:solidFill>
                <a:srgbClr val="000000"/>
              </a:solidFill>
              <a:latin typeface="Times New Roman" panose="02020603050405020304" pitchFamily="18" charset="0"/>
              <a:cs typeface="Times New Roman" panose="02020603050405020304" pitchFamily="18" charset="0"/>
            </a:endParaRPr>
          </a:p>
          <a:p>
            <a:pPr algn="just"/>
            <a:r>
              <a:rPr lang="ro-RO" sz="1600" dirty="0">
                <a:solidFill>
                  <a:srgbClr val="000000"/>
                </a:solidFill>
                <a:latin typeface="Times New Roman" panose="02020603050405020304" pitchFamily="18" charset="0"/>
                <a:cs typeface="Times New Roman" panose="02020603050405020304" pitchFamily="18" charset="0"/>
              </a:rPr>
              <a:t>                   grad didactic doi – </a:t>
            </a:r>
            <a:r>
              <a:rPr lang="en-US" sz="1600" dirty="0">
                <a:solidFill>
                  <a:srgbClr val="000000"/>
                </a:solidFill>
                <a:latin typeface="Times New Roman" panose="02020603050405020304" pitchFamily="18" charset="0"/>
                <a:cs typeface="Times New Roman" panose="02020603050405020304" pitchFamily="18" charset="0"/>
              </a:rPr>
              <a:t>4</a:t>
            </a:r>
            <a:endParaRPr lang="ro-RO" sz="1600" dirty="0">
              <a:solidFill>
                <a:srgbClr val="000000"/>
              </a:solidFill>
              <a:latin typeface="Times New Roman" panose="02020603050405020304" pitchFamily="18" charset="0"/>
              <a:cs typeface="Times New Roman" panose="02020603050405020304" pitchFamily="18" charset="0"/>
            </a:endParaRPr>
          </a:p>
          <a:p>
            <a:pPr algn="just"/>
            <a:r>
              <a:rPr lang="ro-RO" sz="1600" dirty="0">
                <a:solidFill>
                  <a:srgbClr val="000000"/>
                </a:solidFill>
                <a:latin typeface="Times New Roman" panose="02020603050405020304" pitchFamily="18" charset="0"/>
                <a:cs typeface="Times New Roman" panose="02020603050405020304" pitchFamily="18" charset="0"/>
              </a:rPr>
              <a:t>                   grad managerial doi – </a:t>
            </a:r>
            <a:r>
              <a:rPr lang="en-US" sz="1600" dirty="0">
                <a:solidFill>
                  <a:srgbClr val="000000"/>
                </a:solidFill>
                <a:latin typeface="Times New Roman" panose="02020603050405020304" pitchFamily="18" charset="0"/>
                <a:cs typeface="Times New Roman" panose="02020603050405020304" pitchFamily="18" charset="0"/>
              </a:rPr>
              <a:t>0</a:t>
            </a:r>
            <a:endParaRPr lang="ro-RO" sz="1600" dirty="0">
              <a:solidFill>
                <a:srgbClr val="000000"/>
              </a:solidFill>
              <a:latin typeface="Times New Roman" panose="02020603050405020304" pitchFamily="18" charset="0"/>
              <a:cs typeface="Times New Roman" panose="02020603050405020304" pitchFamily="18" charset="0"/>
            </a:endParaRPr>
          </a:p>
          <a:p>
            <a:pPr algn="just"/>
            <a:r>
              <a:rPr lang="ro-RO" sz="1600" b="1" dirty="0">
                <a:solidFill>
                  <a:srgbClr val="000000"/>
                </a:solidFill>
                <a:latin typeface="Times New Roman" panose="02020603050405020304" pitchFamily="18" charset="0"/>
                <a:cs typeface="Times New Roman" panose="02020603050405020304" pitchFamily="18" charset="0"/>
              </a:rPr>
              <a:t>Confirmare</a:t>
            </a:r>
            <a:r>
              <a:rPr lang="ro-RO" sz="1600" dirty="0">
                <a:solidFill>
                  <a:srgbClr val="000000"/>
                </a:solidFill>
                <a:latin typeface="Times New Roman" panose="02020603050405020304" pitchFamily="18" charset="0"/>
                <a:cs typeface="Times New Roman" panose="02020603050405020304" pitchFamily="18" charset="0"/>
              </a:rPr>
              <a:t>: grad didactic unu – </a:t>
            </a:r>
            <a:r>
              <a:rPr lang="en-US" sz="1600" dirty="0">
                <a:solidFill>
                  <a:srgbClr val="000000"/>
                </a:solidFill>
                <a:latin typeface="Times New Roman" panose="02020603050405020304" pitchFamily="18" charset="0"/>
                <a:cs typeface="Times New Roman" panose="02020603050405020304" pitchFamily="18" charset="0"/>
              </a:rPr>
              <a:t>0</a:t>
            </a:r>
            <a:endParaRPr lang="ro-RO" sz="1600" dirty="0">
              <a:solidFill>
                <a:srgbClr val="000000"/>
              </a:solidFill>
              <a:latin typeface="Times New Roman" panose="02020603050405020304" pitchFamily="18" charset="0"/>
              <a:cs typeface="Times New Roman" panose="02020603050405020304" pitchFamily="18" charset="0"/>
            </a:endParaRPr>
          </a:p>
          <a:p>
            <a:pPr algn="just"/>
            <a:r>
              <a:rPr lang="ro-RO" sz="1600" dirty="0">
                <a:solidFill>
                  <a:srgbClr val="000000"/>
                </a:solidFill>
                <a:latin typeface="Times New Roman" panose="02020603050405020304" pitchFamily="18" charset="0"/>
                <a:cs typeface="Times New Roman" panose="02020603050405020304" pitchFamily="18" charset="0"/>
              </a:rPr>
              <a:t>                     grad didactic doi – </a:t>
            </a:r>
            <a:r>
              <a:rPr lang="en-US" sz="1600" dirty="0">
                <a:solidFill>
                  <a:srgbClr val="000000"/>
                </a:solidFill>
                <a:latin typeface="Times New Roman" panose="02020603050405020304" pitchFamily="18" charset="0"/>
                <a:cs typeface="Times New Roman" panose="02020603050405020304" pitchFamily="18" charset="0"/>
              </a:rPr>
              <a:t> 4</a:t>
            </a:r>
            <a:r>
              <a:rPr lang="ro-RO" sz="1600" dirty="0">
                <a:solidFill>
                  <a:srgbClr val="000000"/>
                </a:solidFill>
                <a:latin typeface="Times New Roman" panose="02020603050405020304" pitchFamily="18" charset="0"/>
                <a:cs typeface="Times New Roman" panose="02020603050405020304" pitchFamily="18" charset="0"/>
              </a:rPr>
              <a:t>                     </a:t>
            </a:r>
            <a:endParaRPr lang="en-US" sz="1600" dirty="0">
              <a:solidFill>
                <a:srgbClr val="000000"/>
              </a:solidFill>
              <a:latin typeface="Times New Roman" panose="02020603050405020304" pitchFamily="18" charset="0"/>
              <a:cs typeface="Times New Roman" panose="02020603050405020304" pitchFamily="18" charset="0"/>
            </a:endParaRPr>
          </a:p>
        </p:txBody>
      </p:sp>
      <p:sp>
        <p:nvSpPr>
          <p:cNvPr id="7" name="Dreptunghi 6"/>
          <p:cNvSpPr/>
          <p:nvPr/>
        </p:nvSpPr>
        <p:spPr>
          <a:xfrm>
            <a:off x="4012603" y="817581"/>
            <a:ext cx="7863840" cy="957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buFont typeface="Arial" panose="020B0604020202020204" pitchFamily="34" charset="0"/>
              <a:buChar char="•"/>
              <a:defRPr/>
            </a:pPr>
            <a:r>
              <a:rPr lang="ro-RO" dirty="0">
                <a:solidFill>
                  <a:srgbClr val="000000"/>
                </a:solidFill>
                <a:latin typeface="Times New Roman" panose="02020603050405020304" pitchFamily="18" charset="0"/>
                <a:cs typeface="Times New Roman" panose="02020603050405020304" pitchFamily="18" charset="0"/>
              </a:rPr>
              <a:t>Dețin grad didactic doar 44 cadre didactice, sau 25,73%. </a:t>
            </a:r>
          </a:p>
          <a:p>
            <a:pPr lvl="0" algn="just">
              <a:buClr>
                <a:srgbClr val="000000"/>
              </a:buClr>
            </a:pPr>
            <a:r>
              <a:rPr lang="ro-RO" dirty="0">
                <a:solidFill>
                  <a:srgbClr val="000000"/>
                </a:solidFill>
                <a:latin typeface="Times New Roman" panose="02020603050405020304" pitchFamily="18" charset="0"/>
                <a:cs typeface="Times New Roman" panose="02020603050405020304" pitchFamily="18" charset="0"/>
              </a:rPr>
              <a:t>               Grad managerial dețin 7 conducători, sau </a:t>
            </a:r>
            <a:r>
              <a:rPr lang="en-US" dirty="0">
                <a:solidFill>
                  <a:srgbClr val="000000"/>
                </a:solidFill>
                <a:latin typeface="Times New Roman" panose="02020603050405020304" pitchFamily="18" charset="0"/>
                <a:cs typeface="Times New Roman" panose="02020603050405020304" pitchFamily="18" charset="0"/>
              </a:rPr>
              <a:t>25</a:t>
            </a:r>
            <a:r>
              <a:rPr lang="ro-RO" kern="0" dirty="0">
                <a:solidFill>
                  <a:srgbClr val="000000"/>
                </a:solidFill>
                <a:latin typeface="Times New Roman" panose="02020603050405020304" pitchFamily="18" charset="0"/>
                <a:cs typeface="Times New Roman" panose="02020603050405020304" pitchFamily="18" charset="0"/>
                <a:sym typeface="Arial"/>
              </a:rPr>
              <a:t>%.</a:t>
            </a:r>
            <a:endParaRPr lang="en-US" kern="0" dirty="0">
              <a:solidFill>
                <a:srgbClr val="000000"/>
              </a:solidFill>
              <a:latin typeface="Times New Roman" panose="02020603050405020304" pitchFamily="18" charset="0"/>
              <a:cs typeface="Times New Roman" panose="02020603050405020304" pitchFamily="18" charset="0"/>
              <a:sym typeface="Arial"/>
            </a:endParaRPr>
          </a:p>
          <a:p>
            <a:pPr marL="285750" lvl="0" indent="-285750" algn="just">
              <a:buFont typeface="Arial" panose="020B0604020202020204" pitchFamily="34" charset="0"/>
              <a:buChar char="•"/>
              <a:defRPr/>
            </a:pPr>
            <a:r>
              <a:rPr lang="ro-RO" dirty="0">
                <a:solidFill>
                  <a:srgbClr val="000000"/>
                </a:solidFill>
                <a:latin typeface="Times New Roman" panose="02020603050405020304" pitchFamily="18" charset="0"/>
                <a:cs typeface="Times New Roman" panose="02020603050405020304" pitchFamily="18" charset="0"/>
              </a:rPr>
              <a:t> Fără grad didactic – 127 cadre didactice (sau 74,26%).</a:t>
            </a:r>
          </a:p>
        </p:txBody>
      </p:sp>
      <p:sp>
        <p:nvSpPr>
          <p:cNvPr id="8" name="Dreptunghi 7"/>
          <p:cNvSpPr/>
          <p:nvPr/>
        </p:nvSpPr>
        <p:spPr>
          <a:xfrm>
            <a:off x="4023360" y="1839559"/>
            <a:ext cx="7820809" cy="145228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buFont typeface="Arial" panose="020B0604020202020204" pitchFamily="34" charset="0"/>
              <a:buChar char="•"/>
            </a:pPr>
            <a:r>
              <a:rPr lang="ro-RO" b="1" dirty="0">
                <a:solidFill>
                  <a:srgbClr val="000000"/>
                </a:solidFill>
                <a:latin typeface="Times New Roman" panose="02020603050405020304" pitchFamily="18" charset="0"/>
                <a:cs typeface="Times New Roman" panose="02020603050405020304" pitchFamily="18" charset="0"/>
              </a:rPr>
              <a:t>Instituții cu cel mai înalt % de cadre didactice deținătoare de grad didactic:</a:t>
            </a:r>
            <a:r>
              <a:rPr lang="en-US" b="1" dirty="0">
                <a:solidFill>
                  <a:srgbClr val="000000"/>
                </a:solidFill>
                <a:latin typeface="Times New Roman" panose="02020603050405020304" pitchFamily="18" charset="0"/>
                <a:cs typeface="Times New Roman" panose="02020603050405020304" pitchFamily="18" charset="0"/>
              </a:rPr>
              <a:t> </a:t>
            </a:r>
            <a:r>
              <a:rPr lang="ro-RO" dirty="0">
                <a:solidFill>
                  <a:srgbClr val="000000"/>
                </a:solidFill>
                <a:latin typeface="Times New Roman" panose="02020603050405020304" pitchFamily="18" charset="0"/>
                <a:cs typeface="Times New Roman" panose="02020603050405020304" pitchFamily="18" charset="0"/>
              </a:rPr>
              <a:t>IET Soltănești, IET ,,</a:t>
            </a:r>
            <a:r>
              <a:rPr lang="ro-RO" dirty="0" err="1">
                <a:solidFill>
                  <a:srgbClr val="000000"/>
                </a:solidFill>
                <a:latin typeface="Times New Roman" panose="02020603050405020304" pitchFamily="18" charset="0"/>
                <a:cs typeface="Times New Roman" panose="02020603050405020304" pitchFamily="18" charset="0"/>
              </a:rPr>
              <a:t>Deceluș</a:t>
            </a:r>
            <a:r>
              <a:rPr lang="ro-RO" dirty="0">
                <a:solidFill>
                  <a:srgbClr val="000000"/>
                </a:solidFill>
                <a:latin typeface="Times New Roman" panose="02020603050405020304" pitchFamily="18" charset="0"/>
                <a:cs typeface="Times New Roman" panose="02020603050405020304" pitchFamily="18" charset="0"/>
              </a:rPr>
              <a:t>”, Grozești  (66,6%), </a:t>
            </a:r>
            <a:r>
              <a:rPr lang="en-US" dirty="0">
                <a:solidFill>
                  <a:srgbClr val="000000"/>
                </a:solidFill>
                <a:latin typeface="Times New Roman" panose="02020603050405020304" pitchFamily="18" charset="0"/>
                <a:cs typeface="Times New Roman" panose="02020603050405020304" pitchFamily="18" charset="0"/>
              </a:rPr>
              <a:t>IET ,,</a:t>
            </a:r>
            <a:r>
              <a:rPr lang="en-US" dirty="0" err="1">
                <a:solidFill>
                  <a:srgbClr val="000000"/>
                </a:solidFill>
                <a:latin typeface="Times New Roman" panose="02020603050405020304" pitchFamily="18" charset="0"/>
                <a:cs typeface="Times New Roman" panose="02020603050405020304" pitchFamily="18" charset="0"/>
              </a:rPr>
              <a:t>Licurici</a:t>
            </a:r>
            <a:r>
              <a:rPr lang="ro-RO" dirty="0">
                <a:solidFill>
                  <a:srgbClr val="000000"/>
                </a:solidFill>
                <a:latin typeface="Times New Roman" panose="02020603050405020304" pitchFamily="18" charset="0"/>
                <a:cs typeface="Times New Roman" panose="02020603050405020304" pitchFamily="18" charset="0"/>
              </a:rPr>
              <a: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Nisporeni</a:t>
            </a:r>
            <a:r>
              <a:rPr lang="ro-RO" dirty="0">
                <a:solidFill>
                  <a:srgbClr val="000000"/>
                </a:solidFill>
                <a:latin typeface="Times New Roman" panose="02020603050405020304" pitchFamily="18" charset="0"/>
                <a:cs typeface="Times New Roman" panose="02020603050405020304" pitchFamily="18" charset="0"/>
              </a:rPr>
              <a:t> (64,28%), IET ,,Izvorașul”, Bălăurești (60%), IET ,,Andrieș”, Nisporeni,  IET ,,Andrieș”, Șendreni, (50%), IET ,,Albinuța”, Vărzărești (4,4%), IET ,,Povestea” Nisporeni (42,1%).  </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9" name="Dreptunghi 8"/>
          <p:cNvSpPr/>
          <p:nvPr/>
        </p:nvSpPr>
        <p:spPr>
          <a:xfrm>
            <a:off x="4023360" y="3313355"/>
            <a:ext cx="7853082" cy="110803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ro-RO" b="1" dirty="0">
                <a:solidFill>
                  <a:srgbClr val="000000"/>
                </a:solidFill>
                <a:latin typeface="Times New Roman" panose="02020603050405020304" pitchFamily="18" charset="0"/>
                <a:cs typeface="Times New Roman" panose="02020603050405020304" pitchFamily="18" charset="0"/>
              </a:rPr>
              <a:t>Instituții cu cel mai mic % de cadre didactice deținătoare de grad didactic: </a:t>
            </a:r>
            <a:r>
              <a:rPr lang="ro-RO" dirty="0">
                <a:solidFill>
                  <a:srgbClr val="000000"/>
                </a:solidFill>
                <a:latin typeface="Times New Roman" panose="02020603050405020304" pitchFamily="18" charset="0"/>
                <a:cs typeface="Times New Roman" panose="02020603050405020304" pitchFamily="18" charset="0"/>
              </a:rPr>
              <a:t>IET ,,Dumbrăvioara”, Ciorești (9%), IET Milești (14,28%), IET ,,Romanița”, Bolțun (20%), IET ,,Guriță de rai”, Iurceni, IET Bălănești (25%), IET nr.1, Șișcani, IET nr. 2 Șișcani, IET ,,Brândușa”, Marinici, IET Ciutești (33,3%).</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3" name="Dreptunghi 2"/>
          <p:cNvSpPr/>
          <p:nvPr/>
        </p:nvSpPr>
        <p:spPr>
          <a:xfrm>
            <a:off x="4023359" y="4496696"/>
            <a:ext cx="7831567" cy="8713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o-RO" b="1" dirty="0">
                <a:solidFill>
                  <a:schemeClr val="tx1"/>
                </a:solidFill>
                <a:latin typeface="Times New Roman" panose="02020603050405020304" pitchFamily="18" charset="0"/>
                <a:cs typeface="Times New Roman" panose="02020603050405020304" pitchFamily="18" charset="0"/>
              </a:rPr>
              <a:t>În 11 IET nici un cadru didactic nu deține grad didactic</a:t>
            </a:r>
            <a:r>
              <a:rPr lang="ro-RO" dirty="0">
                <a:solidFill>
                  <a:schemeClr val="tx1"/>
                </a:solidFill>
                <a:latin typeface="Times New Roman" panose="02020603050405020304" pitchFamily="18" charset="0"/>
                <a:cs typeface="Times New Roman" panose="02020603050405020304" pitchFamily="18" charset="0"/>
              </a:rPr>
              <a:t>: IET ,,Raza”, </a:t>
            </a:r>
            <a:r>
              <a:rPr lang="ro-RO" dirty="0" err="1">
                <a:solidFill>
                  <a:schemeClr val="tx1"/>
                </a:solidFill>
                <a:latin typeface="Times New Roman" panose="02020603050405020304" pitchFamily="18" charset="0"/>
                <a:cs typeface="Times New Roman" panose="02020603050405020304" pitchFamily="18" charset="0"/>
              </a:rPr>
              <a:t>Bărbo-ieni</a:t>
            </a:r>
            <a:r>
              <a:rPr lang="ro-RO" dirty="0">
                <a:solidFill>
                  <a:schemeClr val="tx1"/>
                </a:solidFill>
                <a:latin typeface="Times New Roman" panose="02020603050405020304" pitchFamily="18" charset="0"/>
                <a:cs typeface="Times New Roman" panose="02020603050405020304" pitchFamily="18" charset="0"/>
              </a:rPr>
              <a:t>, IET ,,Poienița”, Boldurești, IET Brătuleni, IET Călimănești, IET Cristești, IET Seliște, IET Zberoaia, IET Bursuc, IET </a:t>
            </a:r>
            <a:r>
              <a:rPr lang="ro-RO" dirty="0" err="1">
                <a:solidFill>
                  <a:schemeClr val="tx1"/>
                </a:solidFill>
                <a:latin typeface="Times New Roman" panose="02020603050405020304" pitchFamily="18" charset="0"/>
                <a:cs typeface="Times New Roman" panose="02020603050405020304" pitchFamily="18" charset="0"/>
              </a:rPr>
              <a:t>Vînători</a:t>
            </a:r>
            <a:r>
              <a:rPr lang="ro-RO" dirty="0">
                <a:solidFill>
                  <a:schemeClr val="tx1"/>
                </a:solidFill>
                <a:latin typeface="Times New Roman" panose="02020603050405020304" pitchFamily="18" charset="0"/>
                <a:cs typeface="Times New Roman" panose="02020603050405020304" pitchFamily="18" charset="0"/>
              </a:rPr>
              <a:t>, IET </a:t>
            </a:r>
            <a:r>
              <a:rPr lang="ro-RO" dirty="0" err="1">
                <a:solidFill>
                  <a:schemeClr val="tx1"/>
                </a:solidFill>
                <a:latin typeface="Times New Roman" panose="02020603050405020304" pitchFamily="18" charset="0"/>
                <a:cs typeface="Times New Roman" panose="02020603050405020304" pitchFamily="18" charset="0"/>
              </a:rPr>
              <a:t>Cîrnești</a:t>
            </a:r>
            <a:r>
              <a:rPr lang="ro-RO" dirty="0">
                <a:solidFill>
                  <a:schemeClr val="tx1"/>
                </a:solidFill>
                <a:latin typeface="Times New Roman" panose="02020603050405020304" pitchFamily="18" charset="0"/>
                <a:cs typeface="Times New Roman" panose="02020603050405020304" pitchFamily="18" charset="0"/>
              </a:rPr>
              <a:t>, CC Isăicani. </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5" name="Dreptunghi 4"/>
          <p:cNvSpPr/>
          <p:nvPr/>
        </p:nvSpPr>
        <p:spPr>
          <a:xfrm>
            <a:off x="4066392" y="5475643"/>
            <a:ext cx="7745504" cy="10650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b="1" dirty="0">
                <a:solidFill>
                  <a:schemeClr val="tx1"/>
                </a:solidFill>
                <a:latin typeface="Times New Roman" panose="02020603050405020304" pitchFamily="18" charset="0"/>
                <a:cs typeface="Times New Roman" panose="02020603050405020304" pitchFamily="18" charset="0"/>
              </a:rPr>
              <a:t>Grad managerial II: </a:t>
            </a:r>
            <a:r>
              <a:rPr lang="ro-RO" dirty="0">
                <a:solidFill>
                  <a:schemeClr val="tx1"/>
                </a:solidFill>
                <a:latin typeface="Times New Roman" panose="02020603050405020304" pitchFamily="18" charset="0"/>
                <a:cs typeface="Times New Roman" panose="02020603050405020304" pitchFamily="18" charset="0"/>
              </a:rPr>
              <a:t>IET ,,Povestea”, Nisporeni, IET ,,Andrieș”, Șendreni, IET ,,Ghiocel”, Șișcani, IET ,,Poienița”, Boldurești, IET ,,</a:t>
            </a:r>
            <a:r>
              <a:rPr lang="ro-RO" dirty="0" err="1">
                <a:solidFill>
                  <a:schemeClr val="tx1"/>
                </a:solidFill>
                <a:latin typeface="Times New Roman" panose="02020603050405020304" pitchFamily="18" charset="0"/>
                <a:cs typeface="Times New Roman" panose="02020603050405020304" pitchFamily="18" charset="0"/>
              </a:rPr>
              <a:t>Ghicel</a:t>
            </a:r>
            <a:r>
              <a:rPr lang="ro-RO" dirty="0">
                <a:solidFill>
                  <a:schemeClr val="tx1"/>
                </a:solidFill>
                <a:latin typeface="Times New Roman" panose="02020603050405020304" pitchFamily="18" charset="0"/>
                <a:cs typeface="Times New Roman" panose="02020603050405020304" pitchFamily="18" charset="0"/>
              </a:rPr>
              <a:t>”, Zberoaia, IET ,,Prichindel”, </a:t>
            </a:r>
            <a:r>
              <a:rPr lang="ro-RO" dirty="0" err="1">
                <a:solidFill>
                  <a:schemeClr val="tx1"/>
                </a:solidFill>
                <a:latin typeface="Times New Roman" panose="02020603050405020304" pitchFamily="18" charset="0"/>
                <a:cs typeface="Times New Roman" panose="02020603050405020304" pitchFamily="18" charset="0"/>
              </a:rPr>
              <a:t>Vănători</a:t>
            </a:r>
            <a:r>
              <a:rPr lang="ro-RO" dirty="0">
                <a:solidFill>
                  <a:schemeClr val="tx1"/>
                </a:solidFill>
                <a:latin typeface="Times New Roman" panose="02020603050405020304" pitchFamily="18" charset="0"/>
                <a:cs typeface="Times New Roman" panose="02020603050405020304" pitchFamily="18" charset="0"/>
              </a:rPr>
              <a:t>, IET ,,Brândușa”, Marinici. </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39816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grpSp>
        <p:nvGrpSpPr>
          <p:cNvPr id="1126" name="Google Shape;1126;p74"/>
          <p:cNvGrpSpPr/>
          <p:nvPr/>
        </p:nvGrpSpPr>
        <p:grpSpPr>
          <a:xfrm>
            <a:off x="123281" y="0"/>
            <a:ext cx="2221886" cy="1645920"/>
            <a:chOff x="4677231" y="1276352"/>
            <a:chExt cx="2903801" cy="2692920"/>
          </a:xfrm>
        </p:grpSpPr>
        <p:sp>
          <p:nvSpPr>
            <p:cNvPr id="1127" name="Google Shape;1127;p74"/>
            <p:cNvSpPr/>
            <p:nvPr/>
          </p:nvSpPr>
          <p:spPr>
            <a:xfrm flipH="1">
              <a:off x="7295745" y="2223107"/>
              <a:ext cx="7162" cy="20721"/>
            </a:xfrm>
            <a:custGeom>
              <a:avLst/>
              <a:gdLst/>
              <a:ahLst/>
              <a:cxnLst/>
              <a:rect l="l" t="t" r="r" b="b"/>
              <a:pathLst>
                <a:path w="477" h="1380" extrusionOk="0">
                  <a:moveTo>
                    <a:pt x="0" y="1"/>
                  </a:moveTo>
                  <a:cubicBezTo>
                    <a:pt x="100" y="452"/>
                    <a:pt x="201" y="903"/>
                    <a:pt x="301" y="1379"/>
                  </a:cubicBezTo>
                  <a:cubicBezTo>
                    <a:pt x="301" y="1354"/>
                    <a:pt x="301" y="1354"/>
                    <a:pt x="301" y="1329"/>
                  </a:cubicBezTo>
                  <a:cubicBezTo>
                    <a:pt x="476" y="878"/>
                    <a:pt x="326" y="351"/>
                    <a:pt x="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8" name="Google Shape;1128;p74"/>
            <p:cNvSpPr/>
            <p:nvPr/>
          </p:nvSpPr>
          <p:spPr>
            <a:xfrm flipH="1">
              <a:off x="7073335" y="3212508"/>
              <a:ext cx="88829" cy="438018"/>
            </a:xfrm>
            <a:custGeom>
              <a:avLst/>
              <a:gdLst/>
              <a:ahLst/>
              <a:cxnLst/>
              <a:rect l="l" t="t" r="r" b="b"/>
              <a:pathLst>
                <a:path w="5916" h="29172" extrusionOk="0">
                  <a:moveTo>
                    <a:pt x="1630" y="1"/>
                  </a:moveTo>
                  <a:cubicBezTo>
                    <a:pt x="803" y="5489"/>
                    <a:pt x="1" y="11028"/>
                    <a:pt x="301" y="16492"/>
                  </a:cubicBezTo>
                  <a:cubicBezTo>
                    <a:pt x="502" y="20226"/>
                    <a:pt x="1053" y="24813"/>
                    <a:pt x="3108" y="28021"/>
                  </a:cubicBezTo>
                  <a:cubicBezTo>
                    <a:pt x="3638" y="28838"/>
                    <a:pt x="4068" y="29172"/>
                    <a:pt x="4417" y="29172"/>
                  </a:cubicBezTo>
                  <a:cubicBezTo>
                    <a:pt x="5804" y="29172"/>
                    <a:pt x="5916" y="23904"/>
                    <a:pt x="5916" y="22683"/>
                  </a:cubicBezTo>
                  <a:cubicBezTo>
                    <a:pt x="5890" y="18672"/>
                    <a:pt x="5489" y="14687"/>
                    <a:pt x="4738" y="10803"/>
                  </a:cubicBezTo>
                  <a:cubicBezTo>
                    <a:pt x="4387" y="8948"/>
                    <a:pt x="3936" y="7119"/>
                    <a:pt x="3409" y="5314"/>
                  </a:cubicBezTo>
                  <a:cubicBezTo>
                    <a:pt x="3033" y="3961"/>
                    <a:pt x="1429" y="1379"/>
                    <a:pt x="163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9" name="Google Shape;1129;p74"/>
            <p:cNvSpPr/>
            <p:nvPr/>
          </p:nvSpPr>
          <p:spPr>
            <a:xfrm flipH="1">
              <a:off x="6945161" y="3207613"/>
              <a:ext cx="111246" cy="554084"/>
            </a:xfrm>
            <a:custGeom>
              <a:avLst/>
              <a:gdLst/>
              <a:ahLst/>
              <a:cxnLst/>
              <a:rect l="l" t="t" r="r" b="b"/>
              <a:pathLst>
                <a:path w="7409" h="36902" extrusionOk="0">
                  <a:moveTo>
                    <a:pt x="1680" y="1"/>
                  </a:moveTo>
                  <a:cubicBezTo>
                    <a:pt x="852" y="6918"/>
                    <a:pt x="0" y="13886"/>
                    <a:pt x="502" y="20803"/>
                  </a:cubicBezTo>
                  <a:cubicBezTo>
                    <a:pt x="827" y="25515"/>
                    <a:pt x="1604" y="31329"/>
                    <a:pt x="4161" y="35415"/>
                  </a:cubicBezTo>
                  <a:cubicBezTo>
                    <a:pt x="4819" y="36471"/>
                    <a:pt x="5344" y="36902"/>
                    <a:pt x="5763" y="36902"/>
                  </a:cubicBezTo>
                  <a:cubicBezTo>
                    <a:pt x="7401" y="36902"/>
                    <a:pt x="7409" y="30305"/>
                    <a:pt x="7369" y="28748"/>
                  </a:cubicBezTo>
                  <a:cubicBezTo>
                    <a:pt x="7243" y="23685"/>
                    <a:pt x="6667" y="18648"/>
                    <a:pt x="5665" y="13710"/>
                  </a:cubicBezTo>
                  <a:cubicBezTo>
                    <a:pt x="5213" y="11379"/>
                    <a:pt x="4637" y="9074"/>
                    <a:pt x="3960" y="6768"/>
                  </a:cubicBezTo>
                  <a:cubicBezTo>
                    <a:pt x="3459" y="5038"/>
                    <a:pt x="1479" y="1730"/>
                    <a:pt x="1680" y="1"/>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0" name="Google Shape;1130;p74"/>
            <p:cNvSpPr/>
            <p:nvPr/>
          </p:nvSpPr>
          <p:spPr>
            <a:xfrm flipH="1">
              <a:off x="6834358" y="3281386"/>
              <a:ext cx="102372" cy="556936"/>
            </a:xfrm>
            <a:custGeom>
              <a:avLst/>
              <a:gdLst/>
              <a:ahLst/>
              <a:cxnLst/>
              <a:rect l="l" t="t" r="r" b="b"/>
              <a:pathLst>
                <a:path w="6818" h="37092" extrusionOk="0">
                  <a:moveTo>
                    <a:pt x="4486" y="0"/>
                  </a:moveTo>
                  <a:cubicBezTo>
                    <a:pt x="2682" y="6717"/>
                    <a:pt x="878" y="13484"/>
                    <a:pt x="401" y="20426"/>
                  </a:cubicBezTo>
                  <a:cubicBezTo>
                    <a:pt x="50" y="25113"/>
                    <a:pt x="0" y="31003"/>
                    <a:pt x="1955" y="35389"/>
                  </a:cubicBezTo>
                  <a:cubicBezTo>
                    <a:pt x="2494" y="36603"/>
                    <a:pt x="2984" y="37091"/>
                    <a:pt x="3422" y="37091"/>
                  </a:cubicBezTo>
                  <a:cubicBezTo>
                    <a:pt x="5000" y="37091"/>
                    <a:pt x="5914" y="30759"/>
                    <a:pt x="6091" y="29248"/>
                  </a:cubicBezTo>
                  <a:cubicBezTo>
                    <a:pt x="6667" y="24211"/>
                    <a:pt x="6817" y="19148"/>
                    <a:pt x="6517" y="14136"/>
                  </a:cubicBezTo>
                  <a:cubicBezTo>
                    <a:pt x="6366" y="11755"/>
                    <a:pt x="6141" y="9374"/>
                    <a:pt x="5790" y="7018"/>
                  </a:cubicBezTo>
                  <a:cubicBezTo>
                    <a:pt x="5539" y="5213"/>
                    <a:pt x="4036" y="1680"/>
                    <a:pt x="4486" y="0"/>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1" name="Google Shape;1131;p74"/>
            <p:cNvSpPr/>
            <p:nvPr/>
          </p:nvSpPr>
          <p:spPr>
            <a:xfrm flipH="1">
              <a:off x="7202798" y="3299451"/>
              <a:ext cx="21081" cy="278483"/>
            </a:xfrm>
            <a:custGeom>
              <a:avLst/>
              <a:gdLst/>
              <a:ahLst/>
              <a:cxnLst/>
              <a:rect l="l" t="t" r="r" b="b"/>
              <a:pathLst>
                <a:path w="1404" h="18547" extrusionOk="0">
                  <a:moveTo>
                    <a:pt x="151" y="0"/>
                  </a:moveTo>
                  <a:cubicBezTo>
                    <a:pt x="0" y="3108"/>
                    <a:pt x="126" y="6216"/>
                    <a:pt x="326" y="9298"/>
                  </a:cubicBezTo>
                  <a:cubicBezTo>
                    <a:pt x="527" y="12406"/>
                    <a:pt x="853" y="15489"/>
                    <a:pt x="1404" y="18547"/>
                  </a:cubicBezTo>
                  <a:cubicBezTo>
                    <a:pt x="1379" y="15439"/>
                    <a:pt x="1178" y="12356"/>
                    <a:pt x="978" y="9248"/>
                  </a:cubicBezTo>
                  <a:cubicBezTo>
                    <a:pt x="752" y="6166"/>
                    <a:pt x="527" y="3083"/>
                    <a:pt x="151"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2" name="Google Shape;1132;p74"/>
            <p:cNvSpPr/>
            <p:nvPr/>
          </p:nvSpPr>
          <p:spPr>
            <a:xfrm flipH="1">
              <a:off x="7095165" y="3333687"/>
              <a:ext cx="38018" cy="327417"/>
            </a:xfrm>
            <a:custGeom>
              <a:avLst/>
              <a:gdLst/>
              <a:ahLst/>
              <a:cxnLst/>
              <a:rect l="l" t="t" r="r" b="b"/>
              <a:pathLst>
                <a:path w="2532" h="21806" extrusionOk="0">
                  <a:moveTo>
                    <a:pt x="1" y="1"/>
                  </a:moveTo>
                  <a:lnTo>
                    <a:pt x="1" y="1"/>
                  </a:lnTo>
                  <a:cubicBezTo>
                    <a:pt x="176" y="3660"/>
                    <a:pt x="527" y="7294"/>
                    <a:pt x="953" y="10953"/>
                  </a:cubicBezTo>
                  <a:cubicBezTo>
                    <a:pt x="1379" y="14587"/>
                    <a:pt x="1855" y="18196"/>
                    <a:pt x="2532" y="21806"/>
                  </a:cubicBezTo>
                  <a:cubicBezTo>
                    <a:pt x="2381" y="18146"/>
                    <a:pt x="2006" y="14512"/>
                    <a:pt x="1605" y="10878"/>
                  </a:cubicBezTo>
                  <a:cubicBezTo>
                    <a:pt x="1178" y="7219"/>
                    <a:pt x="702" y="3610"/>
                    <a:pt x="1"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3" name="Google Shape;1133;p74"/>
            <p:cNvSpPr/>
            <p:nvPr/>
          </p:nvSpPr>
          <p:spPr>
            <a:xfrm flipH="1">
              <a:off x="6978116" y="3303580"/>
              <a:ext cx="38784" cy="442943"/>
            </a:xfrm>
            <a:custGeom>
              <a:avLst/>
              <a:gdLst/>
              <a:ahLst/>
              <a:cxnLst/>
              <a:rect l="l" t="t" r="r" b="b"/>
              <a:pathLst>
                <a:path w="2583" h="29500" extrusionOk="0">
                  <a:moveTo>
                    <a:pt x="76" y="1"/>
                  </a:moveTo>
                  <a:lnTo>
                    <a:pt x="76" y="1"/>
                  </a:lnTo>
                  <a:cubicBezTo>
                    <a:pt x="1" y="4938"/>
                    <a:pt x="151" y="9876"/>
                    <a:pt x="502" y="14813"/>
                  </a:cubicBezTo>
                  <a:cubicBezTo>
                    <a:pt x="703" y="17269"/>
                    <a:pt x="928" y="19750"/>
                    <a:pt x="1279" y="22181"/>
                  </a:cubicBezTo>
                  <a:cubicBezTo>
                    <a:pt x="1455" y="23410"/>
                    <a:pt x="1630" y="24638"/>
                    <a:pt x="1831" y="25866"/>
                  </a:cubicBezTo>
                  <a:cubicBezTo>
                    <a:pt x="2056" y="27069"/>
                    <a:pt x="2282" y="28272"/>
                    <a:pt x="2582" y="29500"/>
                  </a:cubicBezTo>
                  <a:cubicBezTo>
                    <a:pt x="2507" y="28873"/>
                    <a:pt x="2432" y="28247"/>
                    <a:pt x="2357" y="27645"/>
                  </a:cubicBezTo>
                  <a:lnTo>
                    <a:pt x="2156" y="25816"/>
                  </a:lnTo>
                  <a:lnTo>
                    <a:pt x="1956" y="23961"/>
                  </a:lnTo>
                  <a:lnTo>
                    <a:pt x="1780" y="22131"/>
                  </a:lnTo>
                  <a:cubicBezTo>
                    <a:pt x="1555" y="19675"/>
                    <a:pt x="1329" y="17219"/>
                    <a:pt x="1154" y="14763"/>
                  </a:cubicBezTo>
                  <a:cubicBezTo>
                    <a:pt x="803" y="9851"/>
                    <a:pt x="527" y="4913"/>
                    <a:pt x="76" y="1"/>
                  </a:cubicBezTo>
                  <a:close/>
                </a:path>
              </a:pathLst>
            </a:custGeom>
            <a:solidFill>
              <a:srgbClr val="2F282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4" name="Google Shape;1134;p74"/>
            <p:cNvSpPr/>
            <p:nvPr/>
          </p:nvSpPr>
          <p:spPr>
            <a:xfrm flipH="1">
              <a:off x="6870858" y="3439069"/>
              <a:ext cx="29369" cy="388753"/>
            </a:xfrm>
            <a:custGeom>
              <a:avLst/>
              <a:gdLst/>
              <a:ahLst/>
              <a:cxnLst/>
              <a:rect l="l" t="t" r="r" b="b"/>
              <a:pathLst>
                <a:path w="1956" h="25891" extrusionOk="0">
                  <a:moveTo>
                    <a:pt x="1955" y="0"/>
                  </a:moveTo>
                  <a:lnTo>
                    <a:pt x="1955" y="0"/>
                  </a:lnTo>
                  <a:cubicBezTo>
                    <a:pt x="1053" y="4236"/>
                    <a:pt x="552" y="8547"/>
                    <a:pt x="276" y="12883"/>
                  </a:cubicBezTo>
                  <a:cubicBezTo>
                    <a:pt x="0" y="17219"/>
                    <a:pt x="0" y="21580"/>
                    <a:pt x="351" y="25890"/>
                  </a:cubicBezTo>
                  <a:cubicBezTo>
                    <a:pt x="502" y="21554"/>
                    <a:pt x="652" y="17244"/>
                    <a:pt x="928" y="12933"/>
                  </a:cubicBezTo>
                  <a:cubicBezTo>
                    <a:pt x="1178" y="8622"/>
                    <a:pt x="1579" y="4311"/>
                    <a:pt x="1955" y="0"/>
                  </a:cubicBezTo>
                  <a:close/>
                </a:path>
              </a:pathLst>
            </a:custGeom>
            <a:solidFill>
              <a:srgbClr val="2F282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5" name="Google Shape;1135;p74"/>
            <p:cNvSpPr/>
            <p:nvPr/>
          </p:nvSpPr>
          <p:spPr>
            <a:xfrm flipH="1">
              <a:off x="5318087" y="3248261"/>
              <a:ext cx="133228" cy="550600"/>
            </a:xfrm>
            <a:custGeom>
              <a:avLst/>
              <a:gdLst/>
              <a:ahLst/>
              <a:cxnLst/>
              <a:rect l="l" t="t" r="r" b="b"/>
              <a:pathLst>
                <a:path w="8873" h="36670" extrusionOk="0">
                  <a:moveTo>
                    <a:pt x="426" y="1"/>
                  </a:moveTo>
                  <a:cubicBezTo>
                    <a:pt x="427" y="4"/>
                    <a:pt x="429" y="7"/>
                    <a:pt x="430" y="10"/>
                  </a:cubicBezTo>
                  <a:lnTo>
                    <a:pt x="430" y="10"/>
                  </a:lnTo>
                  <a:cubicBezTo>
                    <a:pt x="429" y="7"/>
                    <a:pt x="427" y="4"/>
                    <a:pt x="426" y="1"/>
                  </a:cubicBezTo>
                  <a:close/>
                  <a:moveTo>
                    <a:pt x="430" y="10"/>
                  </a:moveTo>
                  <a:cubicBezTo>
                    <a:pt x="1099" y="1643"/>
                    <a:pt x="50" y="5342"/>
                    <a:pt x="25" y="7144"/>
                  </a:cubicBezTo>
                  <a:cubicBezTo>
                    <a:pt x="0" y="9525"/>
                    <a:pt x="75" y="11905"/>
                    <a:pt x="226" y="14286"/>
                  </a:cubicBezTo>
                  <a:cubicBezTo>
                    <a:pt x="602" y="19324"/>
                    <a:pt x="1379" y="24312"/>
                    <a:pt x="2607" y="29224"/>
                  </a:cubicBezTo>
                  <a:cubicBezTo>
                    <a:pt x="2973" y="30672"/>
                    <a:pt x="4634" y="36669"/>
                    <a:pt x="6179" y="36669"/>
                  </a:cubicBezTo>
                  <a:cubicBezTo>
                    <a:pt x="6640" y="36669"/>
                    <a:pt x="7091" y="36135"/>
                    <a:pt x="7494" y="34788"/>
                  </a:cubicBezTo>
                  <a:cubicBezTo>
                    <a:pt x="8872" y="30176"/>
                    <a:pt x="8045" y="24362"/>
                    <a:pt x="7118" y="19750"/>
                  </a:cubicBezTo>
                  <a:cubicBezTo>
                    <a:pt x="5740" y="12936"/>
                    <a:pt x="3085" y="6448"/>
                    <a:pt x="430" y="10"/>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6" name="Google Shape;1136;p74"/>
            <p:cNvSpPr/>
            <p:nvPr/>
          </p:nvSpPr>
          <p:spPr>
            <a:xfrm flipH="1">
              <a:off x="5344046" y="3381107"/>
              <a:ext cx="74534" cy="410961"/>
            </a:xfrm>
            <a:custGeom>
              <a:avLst/>
              <a:gdLst/>
              <a:ahLst/>
              <a:cxnLst/>
              <a:rect l="l" t="t" r="r" b="b"/>
              <a:pathLst>
                <a:path w="4964" h="27370" extrusionOk="0">
                  <a:moveTo>
                    <a:pt x="1" y="1"/>
                  </a:moveTo>
                  <a:cubicBezTo>
                    <a:pt x="176" y="1154"/>
                    <a:pt x="351" y="2307"/>
                    <a:pt x="527" y="3459"/>
                  </a:cubicBezTo>
                  <a:lnTo>
                    <a:pt x="1103" y="6893"/>
                  </a:lnTo>
                  <a:cubicBezTo>
                    <a:pt x="1479" y="9174"/>
                    <a:pt x="1880" y="11455"/>
                    <a:pt x="2306" y="13735"/>
                  </a:cubicBezTo>
                  <a:cubicBezTo>
                    <a:pt x="3133" y="18297"/>
                    <a:pt x="3961" y="22833"/>
                    <a:pt x="4963" y="27369"/>
                  </a:cubicBezTo>
                  <a:cubicBezTo>
                    <a:pt x="4487" y="22758"/>
                    <a:pt x="3760" y="18171"/>
                    <a:pt x="2958" y="13610"/>
                  </a:cubicBezTo>
                  <a:cubicBezTo>
                    <a:pt x="2532" y="11329"/>
                    <a:pt x="2106" y="9048"/>
                    <a:pt x="1605" y="6793"/>
                  </a:cubicBezTo>
                  <a:lnTo>
                    <a:pt x="853" y="3384"/>
                  </a:lnTo>
                  <a:cubicBezTo>
                    <a:pt x="577" y="2256"/>
                    <a:pt x="326" y="1129"/>
                    <a:pt x="1" y="1"/>
                  </a:cubicBezTo>
                  <a:close/>
                </a:path>
              </a:pathLst>
            </a:custGeom>
            <a:solidFill>
              <a:srgbClr val="2F282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7" name="Google Shape;1137;p74"/>
            <p:cNvSpPr/>
            <p:nvPr/>
          </p:nvSpPr>
          <p:spPr>
            <a:xfrm flipH="1">
              <a:off x="5227773" y="3346105"/>
              <a:ext cx="246126" cy="294384"/>
            </a:xfrm>
            <a:custGeom>
              <a:avLst/>
              <a:gdLst/>
              <a:ahLst/>
              <a:cxnLst/>
              <a:rect l="l" t="t" r="r" b="b"/>
              <a:pathLst>
                <a:path w="16392" h="19606" extrusionOk="0">
                  <a:moveTo>
                    <a:pt x="1980" y="1"/>
                  </a:moveTo>
                  <a:cubicBezTo>
                    <a:pt x="978" y="2708"/>
                    <a:pt x="0" y="5490"/>
                    <a:pt x="76" y="8347"/>
                  </a:cubicBezTo>
                  <a:cubicBezTo>
                    <a:pt x="176" y="12106"/>
                    <a:pt x="2231" y="15740"/>
                    <a:pt x="5364" y="17770"/>
                  </a:cubicBezTo>
                  <a:cubicBezTo>
                    <a:pt x="7250" y="18983"/>
                    <a:pt x="9495" y="19606"/>
                    <a:pt x="11734" y="19606"/>
                  </a:cubicBezTo>
                  <a:cubicBezTo>
                    <a:pt x="13242" y="19606"/>
                    <a:pt x="14748" y="19323"/>
                    <a:pt x="16141" y="18748"/>
                  </a:cubicBezTo>
                  <a:cubicBezTo>
                    <a:pt x="16391" y="18648"/>
                    <a:pt x="14938" y="17770"/>
                    <a:pt x="14913" y="17695"/>
                  </a:cubicBezTo>
                  <a:cubicBezTo>
                    <a:pt x="14687" y="16893"/>
                    <a:pt x="16191" y="16267"/>
                    <a:pt x="14687" y="15765"/>
                  </a:cubicBezTo>
                  <a:cubicBezTo>
                    <a:pt x="13735" y="15465"/>
                    <a:pt x="12582" y="15740"/>
                    <a:pt x="11579" y="15440"/>
                  </a:cubicBezTo>
                  <a:cubicBezTo>
                    <a:pt x="10527" y="15114"/>
                    <a:pt x="9549" y="14512"/>
                    <a:pt x="8797" y="13710"/>
                  </a:cubicBezTo>
                  <a:cubicBezTo>
                    <a:pt x="7244" y="12081"/>
                    <a:pt x="6642" y="9625"/>
                    <a:pt x="7244" y="7470"/>
                  </a:cubicBezTo>
                  <a:lnTo>
                    <a:pt x="7244" y="7470"/>
                  </a:lnTo>
                  <a:cubicBezTo>
                    <a:pt x="6953" y="7760"/>
                    <a:pt x="6565" y="7887"/>
                    <a:pt x="6159" y="7887"/>
                  </a:cubicBezTo>
                  <a:cubicBezTo>
                    <a:pt x="5583" y="7887"/>
                    <a:pt x="4973" y="7631"/>
                    <a:pt x="4562" y="7219"/>
                  </a:cubicBezTo>
                  <a:cubicBezTo>
                    <a:pt x="3835" y="6517"/>
                    <a:pt x="3534" y="5515"/>
                    <a:pt x="3259" y="4562"/>
                  </a:cubicBezTo>
                  <a:cubicBezTo>
                    <a:pt x="2832" y="3034"/>
                    <a:pt x="2406" y="1530"/>
                    <a:pt x="1980" y="1"/>
                  </a:cubicBezTo>
                  <a:close/>
                </a:path>
              </a:pathLst>
            </a:custGeom>
            <a:solidFill>
              <a:srgbClr val="DF202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8" name="Google Shape;1138;p74"/>
            <p:cNvSpPr/>
            <p:nvPr/>
          </p:nvSpPr>
          <p:spPr>
            <a:xfrm flipH="1">
              <a:off x="5152898" y="3294180"/>
              <a:ext cx="405675" cy="413888"/>
            </a:xfrm>
            <a:custGeom>
              <a:avLst/>
              <a:gdLst/>
              <a:ahLst/>
              <a:cxnLst/>
              <a:rect l="l" t="t" r="r" b="b"/>
              <a:pathLst>
                <a:path w="27018" h="27565" extrusionOk="0">
                  <a:moveTo>
                    <a:pt x="1930" y="0"/>
                  </a:moveTo>
                  <a:lnTo>
                    <a:pt x="1930" y="0"/>
                  </a:lnTo>
                  <a:cubicBezTo>
                    <a:pt x="0" y="4662"/>
                    <a:pt x="75" y="10101"/>
                    <a:pt x="2131" y="14712"/>
                  </a:cubicBezTo>
                  <a:cubicBezTo>
                    <a:pt x="2757" y="16066"/>
                    <a:pt x="3509" y="17344"/>
                    <a:pt x="4311" y="18597"/>
                  </a:cubicBezTo>
                  <a:cubicBezTo>
                    <a:pt x="4988" y="19700"/>
                    <a:pt x="5690" y="20802"/>
                    <a:pt x="6492" y="21805"/>
                  </a:cubicBezTo>
                  <a:cubicBezTo>
                    <a:pt x="8421" y="24186"/>
                    <a:pt x="11028" y="26041"/>
                    <a:pt x="13960" y="26943"/>
                  </a:cubicBezTo>
                  <a:cubicBezTo>
                    <a:pt x="15397" y="27376"/>
                    <a:pt x="16880" y="27565"/>
                    <a:pt x="18376" y="27565"/>
                  </a:cubicBezTo>
                  <a:cubicBezTo>
                    <a:pt x="21290" y="27565"/>
                    <a:pt x="24252" y="26850"/>
                    <a:pt x="27018" y="25840"/>
                  </a:cubicBezTo>
                  <a:cubicBezTo>
                    <a:pt x="23785" y="25640"/>
                    <a:pt x="20627" y="25013"/>
                    <a:pt x="17469" y="24386"/>
                  </a:cubicBezTo>
                  <a:cubicBezTo>
                    <a:pt x="13785" y="23635"/>
                    <a:pt x="9825" y="22732"/>
                    <a:pt x="7394" y="19875"/>
                  </a:cubicBezTo>
                  <a:cubicBezTo>
                    <a:pt x="6191" y="18472"/>
                    <a:pt x="5514" y="16692"/>
                    <a:pt x="5113" y="14888"/>
                  </a:cubicBezTo>
                  <a:cubicBezTo>
                    <a:pt x="4737" y="13259"/>
                    <a:pt x="4862" y="11429"/>
                    <a:pt x="4085" y="9925"/>
                  </a:cubicBezTo>
                  <a:cubicBezTo>
                    <a:pt x="2406" y="6817"/>
                    <a:pt x="3208" y="3233"/>
                    <a:pt x="1930" y="0"/>
                  </a:cubicBezTo>
                  <a:close/>
                </a:path>
              </a:pathLst>
            </a:custGeom>
            <a:solidFill>
              <a:srgbClr val="B51F2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9" name="Google Shape;1139;p74"/>
            <p:cNvSpPr/>
            <p:nvPr/>
          </p:nvSpPr>
          <p:spPr>
            <a:xfrm flipH="1">
              <a:off x="6785831" y="1292419"/>
              <a:ext cx="431651" cy="310105"/>
            </a:xfrm>
            <a:custGeom>
              <a:avLst/>
              <a:gdLst/>
              <a:ahLst/>
              <a:cxnLst/>
              <a:rect l="l" t="t" r="r" b="b"/>
              <a:pathLst>
                <a:path w="28748" h="20653" extrusionOk="0">
                  <a:moveTo>
                    <a:pt x="0" y="0"/>
                  </a:moveTo>
                  <a:lnTo>
                    <a:pt x="752" y="20652"/>
                  </a:lnTo>
                  <a:lnTo>
                    <a:pt x="28747" y="20452"/>
                  </a:lnTo>
                  <a:lnTo>
                    <a:pt x="20978" y="5314"/>
                  </a:lnTo>
                  <a:lnTo>
                    <a:pt x="8171" y="752"/>
                  </a:lnTo>
                  <a:lnTo>
                    <a:pt x="0" y="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0" name="Google Shape;1140;p74"/>
            <p:cNvSpPr/>
            <p:nvPr/>
          </p:nvSpPr>
          <p:spPr>
            <a:xfrm flipH="1">
              <a:off x="7119259" y="1292043"/>
              <a:ext cx="184399" cy="310480"/>
            </a:xfrm>
            <a:custGeom>
              <a:avLst/>
              <a:gdLst/>
              <a:ahLst/>
              <a:cxnLst/>
              <a:rect l="l" t="t" r="r" b="b"/>
              <a:pathLst>
                <a:path w="12281" h="20678" extrusionOk="0">
                  <a:moveTo>
                    <a:pt x="6140" y="0"/>
                  </a:moveTo>
                  <a:cubicBezTo>
                    <a:pt x="2757" y="0"/>
                    <a:pt x="0" y="4637"/>
                    <a:pt x="0" y="10351"/>
                  </a:cubicBezTo>
                  <a:cubicBezTo>
                    <a:pt x="0" y="16040"/>
                    <a:pt x="2757" y="20677"/>
                    <a:pt x="6140" y="20677"/>
                  </a:cubicBezTo>
                  <a:cubicBezTo>
                    <a:pt x="9524" y="20677"/>
                    <a:pt x="12281" y="16040"/>
                    <a:pt x="12281" y="10351"/>
                  </a:cubicBezTo>
                  <a:cubicBezTo>
                    <a:pt x="12281" y="4637"/>
                    <a:pt x="9524" y="0"/>
                    <a:pt x="614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1" name="Google Shape;1141;p74"/>
            <p:cNvSpPr/>
            <p:nvPr/>
          </p:nvSpPr>
          <p:spPr>
            <a:xfrm flipH="1">
              <a:off x="7145219" y="1293170"/>
              <a:ext cx="133228" cy="276381"/>
            </a:xfrm>
            <a:custGeom>
              <a:avLst/>
              <a:gdLst/>
              <a:ahLst/>
              <a:cxnLst/>
              <a:rect l="l" t="t" r="r" b="b"/>
              <a:pathLst>
                <a:path w="8873" h="18407" extrusionOk="0">
                  <a:moveTo>
                    <a:pt x="3785" y="0"/>
                  </a:moveTo>
                  <a:lnTo>
                    <a:pt x="3785" y="0"/>
                  </a:lnTo>
                  <a:cubicBezTo>
                    <a:pt x="3183" y="301"/>
                    <a:pt x="2707" y="802"/>
                    <a:pt x="2306" y="1354"/>
                  </a:cubicBezTo>
                  <a:cubicBezTo>
                    <a:pt x="1930" y="1930"/>
                    <a:pt x="1629" y="2532"/>
                    <a:pt x="1354" y="3158"/>
                  </a:cubicBezTo>
                  <a:cubicBezTo>
                    <a:pt x="852" y="4411"/>
                    <a:pt x="502" y="5765"/>
                    <a:pt x="326" y="7093"/>
                  </a:cubicBezTo>
                  <a:cubicBezTo>
                    <a:pt x="0" y="9800"/>
                    <a:pt x="276" y="12582"/>
                    <a:pt x="1178" y="15188"/>
                  </a:cubicBezTo>
                  <a:cubicBezTo>
                    <a:pt x="1404" y="15840"/>
                    <a:pt x="1705" y="16492"/>
                    <a:pt x="2131" y="17093"/>
                  </a:cubicBezTo>
                  <a:cubicBezTo>
                    <a:pt x="2557" y="17670"/>
                    <a:pt x="3158" y="18196"/>
                    <a:pt x="3960" y="18371"/>
                  </a:cubicBezTo>
                  <a:cubicBezTo>
                    <a:pt x="4077" y="18395"/>
                    <a:pt x="4200" y="18406"/>
                    <a:pt x="4327" y="18406"/>
                  </a:cubicBezTo>
                  <a:cubicBezTo>
                    <a:pt x="4608" y="18406"/>
                    <a:pt x="4904" y="18350"/>
                    <a:pt x="5163" y="18246"/>
                  </a:cubicBezTo>
                  <a:cubicBezTo>
                    <a:pt x="5539" y="18096"/>
                    <a:pt x="5840" y="17845"/>
                    <a:pt x="6091" y="17595"/>
                  </a:cubicBezTo>
                  <a:cubicBezTo>
                    <a:pt x="6617" y="17118"/>
                    <a:pt x="7043" y="16517"/>
                    <a:pt x="7369" y="15890"/>
                  </a:cubicBezTo>
                  <a:cubicBezTo>
                    <a:pt x="8045" y="14662"/>
                    <a:pt x="8396" y="13284"/>
                    <a:pt x="8597" y="11930"/>
                  </a:cubicBezTo>
                  <a:cubicBezTo>
                    <a:pt x="8797" y="10577"/>
                    <a:pt x="8873" y="9198"/>
                    <a:pt x="8797" y="7820"/>
                  </a:cubicBezTo>
                  <a:cubicBezTo>
                    <a:pt x="8697" y="6442"/>
                    <a:pt x="8446" y="5038"/>
                    <a:pt x="7845" y="3760"/>
                  </a:cubicBezTo>
                  <a:cubicBezTo>
                    <a:pt x="7695" y="3434"/>
                    <a:pt x="7519" y="3108"/>
                    <a:pt x="7294" y="2807"/>
                  </a:cubicBezTo>
                  <a:cubicBezTo>
                    <a:pt x="7068" y="2507"/>
                    <a:pt x="6792" y="2231"/>
                    <a:pt x="6416" y="2031"/>
                  </a:cubicBezTo>
                  <a:cubicBezTo>
                    <a:pt x="6150" y="1888"/>
                    <a:pt x="5846" y="1822"/>
                    <a:pt x="5549" y="1822"/>
                  </a:cubicBezTo>
                  <a:cubicBezTo>
                    <a:pt x="5426" y="1822"/>
                    <a:pt x="5305" y="1833"/>
                    <a:pt x="5188" y="1855"/>
                  </a:cubicBezTo>
                  <a:cubicBezTo>
                    <a:pt x="4787" y="1930"/>
                    <a:pt x="4411" y="2106"/>
                    <a:pt x="4111" y="2356"/>
                  </a:cubicBezTo>
                  <a:cubicBezTo>
                    <a:pt x="3484" y="2833"/>
                    <a:pt x="3108" y="3484"/>
                    <a:pt x="2832" y="4136"/>
                  </a:cubicBezTo>
                  <a:cubicBezTo>
                    <a:pt x="2557" y="4787"/>
                    <a:pt x="2381" y="5464"/>
                    <a:pt x="2231" y="6141"/>
                  </a:cubicBezTo>
                  <a:cubicBezTo>
                    <a:pt x="1980" y="7494"/>
                    <a:pt x="1955" y="8898"/>
                    <a:pt x="2131" y="10276"/>
                  </a:cubicBezTo>
                  <a:cubicBezTo>
                    <a:pt x="2206" y="10953"/>
                    <a:pt x="2356" y="11630"/>
                    <a:pt x="2532" y="12281"/>
                  </a:cubicBezTo>
                  <a:cubicBezTo>
                    <a:pt x="2632" y="12632"/>
                    <a:pt x="2732" y="12958"/>
                    <a:pt x="2857" y="13259"/>
                  </a:cubicBezTo>
                  <a:cubicBezTo>
                    <a:pt x="2983" y="13584"/>
                    <a:pt x="3133" y="13935"/>
                    <a:pt x="3359" y="14236"/>
                  </a:cubicBezTo>
                  <a:cubicBezTo>
                    <a:pt x="3484" y="14386"/>
                    <a:pt x="3659" y="14537"/>
                    <a:pt x="3885" y="14612"/>
                  </a:cubicBezTo>
                  <a:cubicBezTo>
                    <a:pt x="3990" y="14659"/>
                    <a:pt x="4100" y="14678"/>
                    <a:pt x="4208" y="14678"/>
                  </a:cubicBezTo>
                  <a:cubicBezTo>
                    <a:pt x="4333" y="14678"/>
                    <a:pt x="4454" y="14652"/>
                    <a:pt x="4562" y="14612"/>
                  </a:cubicBezTo>
                  <a:cubicBezTo>
                    <a:pt x="4963" y="14437"/>
                    <a:pt x="5213" y="14111"/>
                    <a:pt x="5364" y="13785"/>
                  </a:cubicBezTo>
                  <a:cubicBezTo>
                    <a:pt x="5690" y="13133"/>
                    <a:pt x="5815" y="12432"/>
                    <a:pt x="5865" y="11755"/>
                  </a:cubicBezTo>
                  <a:cubicBezTo>
                    <a:pt x="5940" y="11078"/>
                    <a:pt x="5940" y="10402"/>
                    <a:pt x="5940" y="9725"/>
                  </a:cubicBezTo>
                  <a:cubicBezTo>
                    <a:pt x="5940" y="9048"/>
                    <a:pt x="5915" y="8371"/>
                    <a:pt x="5815" y="7695"/>
                  </a:cubicBezTo>
                  <a:cubicBezTo>
                    <a:pt x="5740" y="7018"/>
                    <a:pt x="5589" y="6341"/>
                    <a:pt x="5289" y="5715"/>
                  </a:cubicBezTo>
                  <a:cubicBezTo>
                    <a:pt x="4963" y="5113"/>
                    <a:pt x="4512" y="4537"/>
                    <a:pt x="3885" y="4311"/>
                  </a:cubicBezTo>
                  <a:lnTo>
                    <a:pt x="3885" y="4311"/>
                  </a:lnTo>
                  <a:cubicBezTo>
                    <a:pt x="4512" y="4587"/>
                    <a:pt x="4913" y="5163"/>
                    <a:pt x="5163" y="5765"/>
                  </a:cubicBezTo>
                  <a:cubicBezTo>
                    <a:pt x="5439" y="6391"/>
                    <a:pt x="5564" y="7043"/>
                    <a:pt x="5614" y="7720"/>
                  </a:cubicBezTo>
                  <a:cubicBezTo>
                    <a:pt x="5664" y="8371"/>
                    <a:pt x="5639" y="9048"/>
                    <a:pt x="5614" y="9725"/>
                  </a:cubicBezTo>
                  <a:cubicBezTo>
                    <a:pt x="5589" y="10376"/>
                    <a:pt x="5564" y="11053"/>
                    <a:pt x="5464" y="11705"/>
                  </a:cubicBezTo>
                  <a:cubicBezTo>
                    <a:pt x="5389" y="12356"/>
                    <a:pt x="5238" y="13033"/>
                    <a:pt x="4963" y="13559"/>
                  </a:cubicBezTo>
                  <a:cubicBezTo>
                    <a:pt x="4812" y="13835"/>
                    <a:pt x="4612" y="14061"/>
                    <a:pt x="4386" y="14136"/>
                  </a:cubicBezTo>
                  <a:cubicBezTo>
                    <a:pt x="4324" y="14155"/>
                    <a:pt x="4266" y="14164"/>
                    <a:pt x="4211" y="14164"/>
                  </a:cubicBezTo>
                  <a:cubicBezTo>
                    <a:pt x="4048" y="14164"/>
                    <a:pt x="3916" y="14079"/>
                    <a:pt x="3785" y="13910"/>
                  </a:cubicBezTo>
                  <a:cubicBezTo>
                    <a:pt x="3609" y="13685"/>
                    <a:pt x="3484" y="13384"/>
                    <a:pt x="3384" y="13083"/>
                  </a:cubicBezTo>
                  <a:cubicBezTo>
                    <a:pt x="3284" y="12757"/>
                    <a:pt x="3183" y="12457"/>
                    <a:pt x="3108" y="12131"/>
                  </a:cubicBezTo>
                  <a:cubicBezTo>
                    <a:pt x="2933" y="11504"/>
                    <a:pt x="2832" y="10853"/>
                    <a:pt x="2757" y="10201"/>
                  </a:cubicBezTo>
                  <a:cubicBezTo>
                    <a:pt x="2632" y="8873"/>
                    <a:pt x="2707" y="7569"/>
                    <a:pt x="2958" y="6266"/>
                  </a:cubicBezTo>
                  <a:cubicBezTo>
                    <a:pt x="3083" y="5640"/>
                    <a:pt x="3258" y="4988"/>
                    <a:pt x="3509" y="4411"/>
                  </a:cubicBezTo>
                  <a:cubicBezTo>
                    <a:pt x="3760" y="3835"/>
                    <a:pt x="4111" y="3284"/>
                    <a:pt x="4562" y="2958"/>
                  </a:cubicBezTo>
                  <a:cubicBezTo>
                    <a:pt x="4867" y="2733"/>
                    <a:pt x="5213" y="2601"/>
                    <a:pt x="5541" y="2601"/>
                  </a:cubicBezTo>
                  <a:cubicBezTo>
                    <a:pt x="5725" y="2601"/>
                    <a:pt x="5903" y="2642"/>
                    <a:pt x="6065" y="2732"/>
                  </a:cubicBezTo>
                  <a:cubicBezTo>
                    <a:pt x="6517" y="2958"/>
                    <a:pt x="6868" y="3509"/>
                    <a:pt x="7118" y="4086"/>
                  </a:cubicBezTo>
                  <a:cubicBezTo>
                    <a:pt x="7644" y="5264"/>
                    <a:pt x="7870" y="6567"/>
                    <a:pt x="7945" y="7870"/>
                  </a:cubicBezTo>
                  <a:cubicBezTo>
                    <a:pt x="8045" y="9173"/>
                    <a:pt x="7995" y="10527"/>
                    <a:pt x="7820" y="11805"/>
                  </a:cubicBezTo>
                  <a:cubicBezTo>
                    <a:pt x="7644" y="13108"/>
                    <a:pt x="7294" y="14412"/>
                    <a:pt x="6717" y="15539"/>
                  </a:cubicBezTo>
                  <a:cubicBezTo>
                    <a:pt x="6416" y="16116"/>
                    <a:pt x="6040" y="16642"/>
                    <a:pt x="5589" y="17068"/>
                  </a:cubicBezTo>
                  <a:cubicBezTo>
                    <a:pt x="5364" y="17294"/>
                    <a:pt x="5113" y="17469"/>
                    <a:pt x="4862" y="17569"/>
                  </a:cubicBezTo>
                  <a:cubicBezTo>
                    <a:pt x="4712" y="17636"/>
                    <a:pt x="4539" y="17670"/>
                    <a:pt x="4359" y="17670"/>
                  </a:cubicBezTo>
                  <a:cubicBezTo>
                    <a:pt x="4269" y="17670"/>
                    <a:pt x="4177" y="17661"/>
                    <a:pt x="4086" y="17645"/>
                  </a:cubicBezTo>
                  <a:cubicBezTo>
                    <a:pt x="3559" y="17544"/>
                    <a:pt x="3058" y="17143"/>
                    <a:pt x="2682" y="16667"/>
                  </a:cubicBezTo>
                  <a:cubicBezTo>
                    <a:pt x="2306" y="16166"/>
                    <a:pt x="2005" y="15590"/>
                    <a:pt x="1780" y="14988"/>
                  </a:cubicBezTo>
                  <a:cubicBezTo>
                    <a:pt x="852" y="12507"/>
                    <a:pt x="502" y="9800"/>
                    <a:pt x="727" y="7143"/>
                  </a:cubicBezTo>
                  <a:cubicBezTo>
                    <a:pt x="852" y="5815"/>
                    <a:pt x="1103" y="4512"/>
                    <a:pt x="1579" y="3234"/>
                  </a:cubicBezTo>
                  <a:cubicBezTo>
                    <a:pt x="1805" y="2607"/>
                    <a:pt x="2055" y="2005"/>
                    <a:pt x="2406" y="1429"/>
                  </a:cubicBezTo>
                  <a:cubicBezTo>
                    <a:pt x="2757" y="853"/>
                    <a:pt x="3208" y="326"/>
                    <a:pt x="3785"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2" name="Google Shape;1142;p74"/>
            <p:cNvSpPr/>
            <p:nvPr/>
          </p:nvSpPr>
          <p:spPr>
            <a:xfrm flipH="1">
              <a:off x="5066058" y="1276352"/>
              <a:ext cx="2151424" cy="2674006"/>
            </a:xfrm>
            <a:custGeom>
              <a:avLst/>
              <a:gdLst/>
              <a:ahLst/>
              <a:cxnLst/>
              <a:rect l="l" t="t" r="r" b="b"/>
              <a:pathLst>
                <a:path w="143285" h="178089" extrusionOk="0">
                  <a:moveTo>
                    <a:pt x="1" y="1070"/>
                  </a:moveTo>
                  <a:cubicBezTo>
                    <a:pt x="1" y="1070"/>
                    <a:pt x="0" y="1070"/>
                    <a:pt x="0" y="1070"/>
                  </a:cubicBezTo>
                  <a:cubicBezTo>
                    <a:pt x="0" y="1070"/>
                    <a:pt x="1" y="1070"/>
                    <a:pt x="1" y="1070"/>
                  </a:cubicBezTo>
                  <a:close/>
                  <a:moveTo>
                    <a:pt x="113479" y="1"/>
                  </a:moveTo>
                  <a:cubicBezTo>
                    <a:pt x="112850" y="1"/>
                    <a:pt x="112240" y="9"/>
                    <a:pt x="111655" y="18"/>
                  </a:cubicBezTo>
                  <a:cubicBezTo>
                    <a:pt x="110803" y="43"/>
                    <a:pt x="110001" y="43"/>
                    <a:pt x="109274" y="43"/>
                  </a:cubicBezTo>
                  <a:cubicBezTo>
                    <a:pt x="108784" y="34"/>
                    <a:pt x="107959" y="29"/>
                    <a:pt x="106842" y="29"/>
                  </a:cubicBezTo>
                  <a:cubicBezTo>
                    <a:pt x="89357" y="29"/>
                    <a:pt x="221" y="1068"/>
                    <a:pt x="1" y="1070"/>
                  </a:cubicBezTo>
                  <a:lnTo>
                    <a:pt x="1" y="1070"/>
                  </a:lnTo>
                  <a:cubicBezTo>
                    <a:pt x="2" y="1070"/>
                    <a:pt x="7" y="1070"/>
                    <a:pt x="16" y="1070"/>
                  </a:cubicBezTo>
                  <a:cubicBezTo>
                    <a:pt x="588" y="1070"/>
                    <a:pt x="17295" y="1288"/>
                    <a:pt x="18823" y="26710"/>
                  </a:cubicBezTo>
                  <a:cubicBezTo>
                    <a:pt x="19224" y="33627"/>
                    <a:pt x="18472" y="42925"/>
                    <a:pt x="17219" y="53452"/>
                  </a:cubicBezTo>
                  <a:lnTo>
                    <a:pt x="23259" y="55607"/>
                  </a:lnTo>
                  <a:lnTo>
                    <a:pt x="16767" y="57136"/>
                  </a:lnTo>
                  <a:cubicBezTo>
                    <a:pt x="16667" y="57938"/>
                    <a:pt x="16567" y="58715"/>
                    <a:pt x="16467" y="59517"/>
                  </a:cubicBezTo>
                  <a:lnTo>
                    <a:pt x="20702" y="60369"/>
                  </a:lnTo>
                  <a:lnTo>
                    <a:pt x="16166" y="61747"/>
                  </a:lnTo>
                  <a:cubicBezTo>
                    <a:pt x="14236" y="76133"/>
                    <a:pt x="11730" y="92048"/>
                    <a:pt x="10051" y="106860"/>
                  </a:cubicBezTo>
                  <a:lnTo>
                    <a:pt x="14361" y="108414"/>
                  </a:lnTo>
                  <a:lnTo>
                    <a:pt x="9750" y="109492"/>
                  </a:lnTo>
                  <a:cubicBezTo>
                    <a:pt x="9650" y="110570"/>
                    <a:pt x="9524" y="111647"/>
                    <a:pt x="9424" y="112700"/>
                  </a:cubicBezTo>
                  <a:lnTo>
                    <a:pt x="11805" y="113176"/>
                  </a:lnTo>
                  <a:lnTo>
                    <a:pt x="9299" y="113928"/>
                  </a:lnTo>
                  <a:cubicBezTo>
                    <a:pt x="7745" y="130520"/>
                    <a:pt x="7569" y="145081"/>
                    <a:pt x="11003" y="153653"/>
                  </a:cubicBezTo>
                  <a:cubicBezTo>
                    <a:pt x="20778" y="178089"/>
                    <a:pt x="40928" y="177387"/>
                    <a:pt x="49023" y="177713"/>
                  </a:cubicBezTo>
                  <a:lnTo>
                    <a:pt x="143284" y="168966"/>
                  </a:lnTo>
                  <a:cubicBezTo>
                    <a:pt x="133259" y="166735"/>
                    <a:pt x="128096" y="157913"/>
                    <a:pt x="125891" y="145633"/>
                  </a:cubicBezTo>
                  <a:lnTo>
                    <a:pt x="120903" y="144028"/>
                  </a:lnTo>
                  <a:lnTo>
                    <a:pt x="125440" y="142750"/>
                  </a:lnTo>
                  <a:cubicBezTo>
                    <a:pt x="125314" y="141898"/>
                    <a:pt x="125214" y="141046"/>
                    <a:pt x="125114" y="140169"/>
                  </a:cubicBezTo>
                  <a:lnTo>
                    <a:pt x="121530" y="139567"/>
                  </a:lnTo>
                  <a:lnTo>
                    <a:pt x="124913" y="138038"/>
                  </a:lnTo>
                  <a:cubicBezTo>
                    <a:pt x="122758" y="111697"/>
                    <a:pt x="130427" y="74404"/>
                    <a:pt x="134137" y="48589"/>
                  </a:cubicBezTo>
                  <a:lnTo>
                    <a:pt x="128222" y="46710"/>
                  </a:lnTo>
                  <a:lnTo>
                    <a:pt x="134663" y="44880"/>
                  </a:lnTo>
                  <a:cubicBezTo>
                    <a:pt x="134738" y="44329"/>
                    <a:pt x="134813" y="43777"/>
                    <a:pt x="134888" y="43251"/>
                  </a:cubicBezTo>
                  <a:lnTo>
                    <a:pt x="128848" y="42248"/>
                  </a:lnTo>
                  <a:lnTo>
                    <a:pt x="135340" y="39316"/>
                  </a:lnTo>
                  <a:cubicBezTo>
                    <a:pt x="135891" y="34329"/>
                    <a:pt x="136167" y="30043"/>
                    <a:pt x="135991" y="26710"/>
                  </a:cubicBezTo>
                  <a:cubicBezTo>
                    <a:pt x="134752" y="1601"/>
                    <a:pt x="122217" y="1"/>
                    <a:pt x="113479"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3" name="Google Shape;1143;p74"/>
            <p:cNvSpPr/>
            <p:nvPr/>
          </p:nvSpPr>
          <p:spPr>
            <a:xfrm flipH="1">
              <a:off x="5034419" y="3563926"/>
              <a:ext cx="1630974" cy="405345"/>
            </a:xfrm>
            <a:custGeom>
              <a:avLst/>
              <a:gdLst/>
              <a:ahLst/>
              <a:cxnLst/>
              <a:rect l="l" t="t" r="r" b="b"/>
              <a:pathLst>
                <a:path w="108623" h="26996" extrusionOk="0">
                  <a:moveTo>
                    <a:pt x="99398" y="1"/>
                  </a:moveTo>
                  <a:cubicBezTo>
                    <a:pt x="91054" y="1"/>
                    <a:pt x="72224" y="2401"/>
                    <a:pt x="54813" y="3365"/>
                  </a:cubicBezTo>
                  <a:cubicBezTo>
                    <a:pt x="48407" y="3727"/>
                    <a:pt x="41167" y="3852"/>
                    <a:pt x="34209" y="3852"/>
                  </a:cubicBezTo>
                  <a:cubicBezTo>
                    <a:pt x="18517" y="3852"/>
                    <a:pt x="4261" y="3214"/>
                    <a:pt x="4261" y="3214"/>
                  </a:cubicBezTo>
                  <a:lnTo>
                    <a:pt x="1" y="24267"/>
                  </a:lnTo>
                  <a:cubicBezTo>
                    <a:pt x="1" y="24267"/>
                    <a:pt x="17345" y="26995"/>
                    <a:pt x="40051" y="26995"/>
                  </a:cubicBezTo>
                  <a:cubicBezTo>
                    <a:pt x="47813" y="26995"/>
                    <a:pt x="56201" y="26677"/>
                    <a:pt x="64738" y="25821"/>
                  </a:cubicBezTo>
                  <a:cubicBezTo>
                    <a:pt x="98247" y="22463"/>
                    <a:pt x="103761" y="20558"/>
                    <a:pt x="106091" y="18954"/>
                  </a:cubicBezTo>
                  <a:cubicBezTo>
                    <a:pt x="107219" y="18177"/>
                    <a:pt x="108623" y="14242"/>
                    <a:pt x="108172" y="10006"/>
                  </a:cubicBezTo>
                  <a:cubicBezTo>
                    <a:pt x="107695" y="5645"/>
                    <a:pt x="105314" y="984"/>
                    <a:pt x="103009" y="307"/>
                  </a:cubicBezTo>
                  <a:cubicBezTo>
                    <a:pt x="102269" y="93"/>
                    <a:pt x="101035" y="1"/>
                    <a:pt x="99398"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4" name="Google Shape;1144;p74"/>
            <p:cNvSpPr/>
            <p:nvPr/>
          </p:nvSpPr>
          <p:spPr>
            <a:xfrm flipH="1">
              <a:off x="6522380" y="3615521"/>
              <a:ext cx="220165" cy="314264"/>
            </a:xfrm>
            <a:custGeom>
              <a:avLst/>
              <a:gdLst/>
              <a:ahLst/>
              <a:cxnLst/>
              <a:rect l="l" t="t" r="r" b="b"/>
              <a:pathLst>
                <a:path w="14663" h="20930" extrusionOk="0">
                  <a:moveTo>
                    <a:pt x="8657" y="1"/>
                  </a:moveTo>
                  <a:cubicBezTo>
                    <a:pt x="5498" y="1"/>
                    <a:pt x="2245" y="3896"/>
                    <a:pt x="1179" y="9227"/>
                  </a:cubicBezTo>
                  <a:cubicBezTo>
                    <a:pt x="1" y="14966"/>
                    <a:pt x="1830" y="20179"/>
                    <a:pt x="5239" y="20856"/>
                  </a:cubicBezTo>
                  <a:cubicBezTo>
                    <a:pt x="5487" y="20905"/>
                    <a:pt x="5736" y="20929"/>
                    <a:pt x="5986" y="20929"/>
                  </a:cubicBezTo>
                  <a:cubicBezTo>
                    <a:pt x="9170" y="20929"/>
                    <a:pt x="12417" y="17030"/>
                    <a:pt x="13510" y="11708"/>
                  </a:cubicBezTo>
                  <a:cubicBezTo>
                    <a:pt x="14662" y="5969"/>
                    <a:pt x="12833" y="756"/>
                    <a:pt x="9424" y="79"/>
                  </a:cubicBezTo>
                  <a:cubicBezTo>
                    <a:pt x="9170" y="26"/>
                    <a:pt x="8914" y="1"/>
                    <a:pt x="865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5" name="Google Shape;1145;p74"/>
            <p:cNvSpPr/>
            <p:nvPr/>
          </p:nvSpPr>
          <p:spPr>
            <a:xfrm flipH="1">
              <a:off x="6556627" y="3615191"/>
              <a:ext cx="145646" cy="280510"/>
            </a:xfrm>
            <a:custGeom>
              <a:avLst/>
              <a:gdLst/>
              <a:ahLst/>
              <a:cxnLst/>
              <a:rect l="l" t="t" r="r" b="b"/>
              <a:pathLst>
                <a:path w="9700" h="18682" extrusionOk="0">
                  <a:moveTo>
                    <a:pt x="6066" y="1"/>
                  </a:moveTo>
                  <a:lnTo>
                    <a:pt x="6066" y="1"/>
                  </a:lnTo>
                  <a:cubicBezTo>
                    <a:pt x="5389" y="201"/>
                    <a:pt x="4787" y="627"/>
                    <a:pt x="4286" y="1104"/>
                  </a:cubicBezTo>
                  <a:cubicBezTo>
                    <a:pt x="3785" y="1580"/>
                    <a:pt x="3359" y="2131"/>
                    <a:pt x="2983" y="2708"/>
                  </a:cubicBezTo>
                  <a:cubicBezTo>
                    <a:pt x="2206" y="3861"/>
                    <a:pt x="1604" y="5139"/>
                    <a:pt x="1153" y="6467"/>
                  </a:cubicBezTo>
                  <a:cubicBezTo>
                    <a:pt x="276" y="9124"/>
                    <a:pt x="0" y="11981"/>
                    <a:pt x="351" y="14763"/>
                  </a:cubicBezTo>
                  <a:cubicBezTo>
                    <a:pt x="452" y="15465"/>
                    <a:pt x="602" y="16191"/>
                    <a:pt x="928" y="16868"/>
                  </a:cubicBezTo>
                  <a:cubicBezTo>
                    <a:pt x="1229" y="17520"/>
                    <a:pt x="1755" y="18171"/>
                    <a:pt x="2507" y="18497"/>
                  </a:cubicBezTo>
                  <a:cubicBezTo>
                    <a:pt x="2770" y="18620"/>
                    <a:pt x="3058" y="18681"/>
                    <a:pt x="3353" y="18681"/>
                  </a:cubicBezTo>
                  <a:cubicBezTo>
                    <a:pt x="3479" y="18681"/>
                    <a:pt x="3607" y="18670"/>
                    <a:pt x="3735" y="18648"/>
                  </a:cubicBezTo>
                  <a:cubicBezTo>
                    <a:pt x="4136" y="18547"/>
                    <a:pt x="4487" y="18372"/>
                    <a:pt x="4787" y="18171"/>
                  </a:cubicBezTo>
                  <a:cubicBezTo>
                    <a:pt x="5414" y="17795"/>
                    <a:pt x="5965" y="17294"/>
                    <a:pt x="6442" y="16743"/>
                  </a:cubicBezTo>
                  <a:cubicBezTo>
                    <a:pt x="7344" y="15615"/>
                    <a:pt x="7995" y="14312"/>
                    <a:pt x="8472" y="12983"/>
                  </a:cubicBezTo>
                  <a:cubicBezTo>
                    <a:pt x="8948" y="11655"/>
                    <a:pt x="9299" y="10302"/>
                    <a:pt x="9499" y="8898"/>
                  </a:cubicBezTo>
                  <a:cubicBezTo>
                    <a:pt x="9675" y="7495"/>
                    <a:pt x="9700" y="6041"/>
                    <a:pt x="9374" y="4637"/>
                  </a:cubicBezTo>
                  <a:cubicBezTo>
                    <a:pt x="9299" y="4262"/>
                    <a:pt x="9173" y="3911"/>
                    <a:pt x="9023" y="3560"/>
                  </a:cubicBezTo>
                  <a:cubicBezTo>
                    <a:pt x="8848" y="3209"/>
                    <a:pt x="8622" y="2883"/>
                    <a:pt x="8271" y="2607"/>
                  </a:cubicBezTo>
                  <a:cubicBezTo>
                    <a:pt x="7945" y="2332"/>
                    <a:pt x="7494" y="2181"/>
                    <a:pt x="7093" y="2181"/>
                  </a:cubicBezTo>
                  <a:cubicBezTo>
                    <a:pt x="6667" y="2181"/>
                    <a:pt x="6266" y="2282"/>
                    <a:pt x="5915" y="2457"/>
                  </a:cubicBezTo>
                  <a:cubicBezTo>
                    <a:pt x="5188" y="2808"/>
                    <a:pt x="4687" y="3384"/>
                    <a:pt x="4261" y="3986"/>
                  </a:cubicBezTo>
                  <a:cubicBezTo>
                    <a:pt x="3860" y="4587"/>
                    <a:pt x="3534" y="5214"/>
                    <a:pt x="3259" y="5891"/>
                  </a:cubicBezTo>
                  <a:cubicBezTo>
                    <a:pt x="2732" y="7194"/>
                    <a:pt x="2406" y="8597"/>
                    <a:pt x="2306" y="10001"/>
                  </a:cubicBezTo>
                  <a:cubicBezTo>
                    <a:pt x="2256" y="10703"/>
                    <a:pt x="2256" y="11430"/>
                    <a:pt x="2306" y="12131"/>
                  </a:cubicBezTo>
                  <a:cubicBezTo>
                    <a:pt x="2331" y="12482"/>
                    <a:pt x="2381" y="12833"/>
                    <a:pt x="2457" y="13184"/>
                  </a:cubicBezTo>
                  <a:cubicBezTo>
                    <a:pt x="2507" y="13535"/>
                    <a:pt x="2582" y="13886"/>
                    <a:pt x="2757" y="14262"/>
                  </a:cubicBezTo>
                  <a:cubicBezTo>
                    <a:pt x="2858" y="14437"/>
                    <a:pt x="2983" y="14612"/>
                    <a:pt x="3183" y="14738"/>
                  </a:cubicBezTo>
                  <a:cubicBezTo>
                    <a:pt x="3339" y="14835"/>
                    <a:pt x="3524" y="14872"/>
                    <a:pt x="3705" y="14872"/>
                  </a:cubicBezTo>
                  <a:cubicBezTo>
                    <a:pt x="3757" y="14872"/>
                    <a:pt x="3809" y="14869"/>
                    <a:pt x="3860" y="14863"/>
                  </a:cubicBezTo>
                  <a:cubicBezTo>
                    <a:pt x="4286" y="14788"/>
                    <a:pt x="4612" y="14487"/>
                    <a:pt x="4838" y="14211"/>
                  </a:cubicBezTo>
                  <a:cubicBezTo>
                    <a:pt x="5314" y="13610"/>
                    <a:pt x="5564" y="12933"/>
                    <a:pt x="5765" y="12257"/>
                  </a:cubicBezTo>
                  <a:cubicBezTo>
                    <a:pt x="5965" y="11580"/>
                    <a:pt x="6116" y="10903"/>
                    <a:pt x="6241" y="10226"/>
                  </a:cubicBezTo>
                  <a:cubicBezTo>
                    <a:pt x="6366" y="9550"/>
                    <a:pt x="6492" y="8873"/>
                    <a:pt x="6542" y="8171"/>
                  </a:cubicBezTo>
                  <a:cubicBezTo>
                    <a:pt x="6592" y="7470"/>
                    <a:pt x="6567" y="6768"/>
                    <a:pt x="6391" y="6066"/>
                  </a:cubicBezTo>
                  <a:cubicBezTo>
                    <a:pt x="6216" y="5414"/>
                    <a:pt x="5865" y="4738"/>
                    <a:pt x="5264" y="4362"/>
                  </a:cubicBezTo>
                  <a:lnTo>
                    <a:pt x="5264" y="4362"/>
                  </a:lnTo>
                  <a:cubicBezTo>
                    <a:pt x="5840" y="4763"/>
                    <a:pt x="6141" y="5439"/>
                    <a:pt x="6266" y="6116"/>
                  </a:cubicBezTo>
                  <a:cubicBezTo>
                    <a:pt x="6417" y="6768"/>
                    <a:pt x="6417" y="7470"/>
                    <a:pt x="6316" y="8146"/>
                  </a:cubicBezTo>
                  <a:cubicBezTo>
                    <a:pt x="6241" y="8823"/>
                    <a:pt x="6091" y="9500"/>
                    <a:pt x="5940" y="10151"/>
                  </a:cubicBezTo>
                  <a:cubicBezTo>
                    <a:pt x="5765" y="10828"/>
                    <a:pt x="5589" y="11505"/>
                    <a:pt x="5389" y="12131"/>
                  </a:cubicBezTo>
                  <a:cubicBezTo>
                    <a:pt x="5163" y="12783"/>
                    <a:pt x="4888" y="13409"/>
                    <a:pt x="4487" y="13911"/>
                  </a:cubicBezTo>
                  <a:cubicBezTo>
                    <a:pt x="4286" y="14136"/>
                    <a:pt x="4036" y="14337"/>
                    <a:pt x="3785" y="14362"/>
                  </a:cubicBezTo>
                  <a:cubicBezTo>
                    <a:pt x="3749" y="14369"/>
                    <a:pt x="3714" y="14373"/>
                    <a:pt x="3681" y="14373"/>
                  </a:cubicBezTo>
                  <a:cubicBezTo>
                    <a:pt x="3485" y="14373"/>
                    <a:pt x="3341" y="14247"/>
                    <a:pt x="3234" y="14011"/>
                  </a:cubicBezTo>
                  <a:cubicBezTo>
                    <a:pt x="3108" y="13760"/>
                    <a:pt x="3033" y="13435"/>
                    <a:pt x="3008" y="13084"/>
                  </a:cubicBezTo>
                  <a:cubicBezTo>
                    <a:pt x="2958" y="12758"/>
                    <a:pt x="2908" y="12432"/>
                    <a:pt x="2908" y="12081"/>
                  </a:cubicBezTo>
                  <a:cubicBezTo>
                    <a:pt x="2858" y="11404"/>
                    <a:pt x="2883" y="10728"/>
                    <a:pt x="2958" y="10051"/>
                  </a:cubicBezTo>
                  <a:cubicBezTo>
                    <a:pt x="3083" y="8723"/>
                    <a:pt x="3409" y="7394"/>
                    <a:pt x="3935" y="6166"/>
                  </a:cubicBezTo>
                  <a:cubicBezTo>
                    <a:pt x="4186" y="5540"/>
                    <a:pt x="4487" y="4938"/>
                    <a:pt x="4863" y="4412"/>
                  </a:cubicBezTo>
                  <a:cubicBezTo>
                    <a:pt x="5239" y="3886"/>
                    <a:pt x="5715" y="3384"/>
                    <a:pt x="6241" y="3134"/>
                  </a:cubicBezTo>
                  <a:cubicBezTo>
                    <a:pt x="6487" y="3017"/>
                    <a:pt x="6755" y="2954"/>
                    <a:pt x="7011" y="2954"/>
                  </a:cubicBezTo>
                  <a:cubicBezTo>
                    <a:pt x="7304" y="2954"/>
                    <a:pt x="7581" y="3035"/>
                    <a:pt x="7795" y="3209"/>
                  </a:cubicBezTo>
                  <a:cubicBezTo>
                    <a:pt x="8221" y="3560"/>
                    <a:pt x="8447" y="4186"/>
                    <a:pt x="8597" y="4813"/>
                  </a:cubicBezTo>
                  <a:cubicBezTo>
                    <a:pt x="8873" y="6091"/>
                    <a:pt x="8848" y="7445"/>
                    <a:pt x="8672" y="8773"/>
                  </a:cubicBezTo>
                  <a:cubicBezTo>
                    <a:pt x="8472" y="10126"/>
                    <a:pt x="8171" y="11455"/>
                    <a:pt x="7720" y="12733"/>
                  </a:cubicBezTo>
                  <a:cubicBezTo>
                    <a:pt x="7269" y="13986"/>
                    <a:pt x="6667" y="15214"/>
                    <a:pt x="5840" y="16242"/>
                  </a:cubicBezTo>
                  <a:cubicBezTo>
                    <a:pt x="5439" y="16768"/>
                    <a:pt x="4938" y="17219"/>
                    <a:pt x="4411" y="17545"/>
                  </a:cubicBezTo>
                  <a:cubicBezTo>
                    <a:pt x="4136" y="17720"/>
                    <a:pt x="3860" y="17871"/>
                    <a:pt x="3584" y="17921"/>
                  </a:cubicBezTo>
                  <a:cubicBezTo>
                    <a:pt x="3493" y="17937"/>
                    <a:pt x="3401" y="17946"/>
                    <a:pt x="3310" y="17946"/>
                  </a:cubicBezTo>
                  <a:cubicBezTo>
                    <a:pt x="3128" y="17946"/>
                    <a:pt x="2949" y="17912"/>
                    <a:pt x="2782" y="17846"/>
                  </a:cubicBezTo>
                  <a:cubicBezTo>
                    <a:pt x="2256" y="17620"/>
                    <a:pt x="1830" y="17119"/>
                    <a:pt x="1554" y="16567"/>
                  </a:cubicBezTo>
                  <a:cubicBezTo>
                    <a:pt x="1279" y="15991"/>
                    <a:pt x="1103" y="15339"/>
                    <a:pt x="978" y="14663"/>
                  </a:cubicBezTo>
                  <a:cubicBezTo>
                    <a:pt x="552" y="12006"/>
                    <a:pt x="752" y="9199"/>
                    <a:pt x="1529" y="6592"/>
                  </a:cubicBezTo>
                  <a:cubicBezTo>
                    <a:pt x="1930" y="5289"/>
                    <a:pt x="2457" y="4011"/>
                    <a:pt x="3158" y="2833"/>
                  </a:cubicBezTo>
                  <a:cubicBezTo>
                    <a:pt x="3509" y="2257"/>
                    <a:pt x="3910" y="1680"/>
                    <a:pt x="4386" y="1179"/>
                  </a:cubicBezTo>
                  <a:cubicBezTo>
                    <a:pt x="4863" y="678"/>
                    <a:pt x="5389" y="226"/>
                    <a:pt x="6066"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6" name="Google Shape;1146;p74"/>
            <p:cNvSpPr/>
            <p:nvPr/>
          </p:nvSpPr>
          <p:spPr>
            <a:xfrm flipH="1">
              <a:off x="5382813" y="3004778"/>
              <a:ext cx="12808" cy="298798"/>
            </a:xfrm>
            <a:custGeom>
              <a:avLst/>
              <a:gdLst/>
              <a:ahLst/>
              <a:cxnLst/>
              <a:rect l="l" t="t" r="r" b="b"/>
              <a:pathLst>
                <a:path w="853" h="19900" extrusionOk="0">
                  <a:moveTo>
                    <a:pt x="777" y="0"/>
                  </a:moveTo>
                  <a:cubicBezTo>
                    <a:pt x="502" y="1654"/>
                    <a:pt x="326" y="3308"/>
                    <a:pt x="201" y="4962"/>
                  </a:cubicBezTo>
                  <a:cubicBezTo>
                    <a:pt x="76" y="6617"/>
                    <a:pt x="0" y="8296"/>
                    <a:pt x="0" y="9950"/>
                  </a:cubicBezTo>
                  <a:cubicBezTo>
                    <a:pt x="0" y="11604"/>
                    <a:pt x="26" y="13283"/>
                    <a:pt x="126" y="14937"/>
                  </a:cubicBezTo>
                  <a:cubicBezTo>
                    <a:pt x="251" y="16592"/>
                    <a:pt x="401" y="18246"/>
                    <a:pt x="677" y="19900"/>
                  </a:cubicBezTo>
                  <a:cubicBezTo>
                    <a:pt x="752" y="18221"/>
                    <a:pt x="777" y="16567"/>
                    <a:pt x="777" y="14912"/>
                  </a:cubicBezTo>
                  <a:lnTo>
                    <a:pt x="828" y="9950"/>
                  </a:lnTo>
                  <a:lnTo>
                    <a:pt x="853" y="4988"/>
                  </a:lnTo>
                  <a:cubicBezTo>
                    <a:pt x="853" y="3333"/>
                    <a:pt x="828" y="1679"/>
                    <a:pt x="777" y="0"/>
                  </a:cubicBezTo>
                  <a:close/>
                </a:path>
              </a:pathLst>
            </a:custGeom>
            <a:solidFill>
              <a:srgbClr val="F57C5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7" name="Google Shape;1147;p74"/>
            <p:cNvSpPr/>
            <p:nvPr/>
          </p:nvSpPr>
          <p:spPr>
            <a:xfrm flipH="1">
              <a:off x="5456571" y="3370191"/>
              <a:ext cx="13183" cy="69264"/>
            </a:xfrm>
            <a:custGeom>
              <a:avLst/>
              <a:gdLst/>
              <a:ahLst/>
              <a:cxnLst/>
              <a:rect l="l" t="t" r="r" b="b"/>
              <a:pathLst>
                <a:path w="878" h="4613" extrusionOk="0">
                  <a:moveTo>
                    <a:pt x="301" y="1"/>
                  </a:moveTo>
                  <a:cubicBezTo>
                    <a:pt x="150" y="402"/>
                    <a:pt x="100" y="803"/>
                    <a:pt x="50" y="1179"/>
                  </a:cubicBezTo>
                  <a:cubicBezTo>
                    <a:pt x="0" y="1580"/>
                    <a:pt x="0" y="1956"/>
                    <a:pt x="25" y="2332"/>
                  </a:cubicBezTo>
                  <a:cubicBezTo>
                    <a:pt x="50" y="2733"/>
                    <a:pt x="100" y="3109"/>
                    <a:pt x="176" y="3485"/>
                  </a:cubicBezTo>
                  <a:cubicBezTo>
                    <a:pt x="276" y="3861"/>
                    <a:pt x="376" y="4237"/>
                    <a:pt x="577" y="4613"/>
                  </a:cubicBezTo>
                  <a:cubicBezTo>
                    <a:pt x="727" y="4237"/>
                    <a:pt x="802" y="3836"/>
                    <a:pt x="827" y="3460"/>
                  </a:cubicBezTo>
                  <a:cubicBezTo>
                    <a:pt x="877" y="3059"/>
                    <a:pt x="877" y="2683"/>
                    <a:pt x="852" y="2282"/>
                  </a:cubicBezTo>
                  <a:cubicBezTo>
                    <a:pt x="827" y="1906"/>
                    <a:pt x="777" y="1530"/>
                    <a:pt x="702" y="1154"/>
                  </a:cubicBezTo>
                  <a:cubicBezTo>
                    <a:pt x="602" y="753"/>
                    <a:pt x="501" y="377"/>
                    <a:pt x="301" y="1"/>
                  </a:cubicBezTo>
                  <a:close/>
                </a:path>
              </a:pathLst>
            </a:custGeom>
            <a:solidFill>
              <a:srgbClr val="F57C5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8" name="Google Shape;1148;p74"/>
            <p:cNvSpPr/>
            <p:nvPr/>
          </p:nvSpPr>
          <p:spPr>
            <a:xfrm flipH="1">
              <a:off x="5453944" y="3258052"/>
              <a:ext cx="12808" cy="62102"/>
            </a:xfrm>
            <a:custGeom>
              <a:avLst/>
              <a:gdLst/>
              <a:ahLst/>
              <a:cxnLst/>
              <a:rect l="l" t="t" r="r" b="b"/>
              <a:pathLst>
                <a:path w="853" h="4136" extrusionOk="0">
                  <a:moveTo>
                    <a:pt x="427" y="0"/>
                  </a:moveTo>
                  <a:cubicBezTo>
                    <a:pt x="251" y="351"/>
                    <a:pt x="176" y="677"/>
                    <a:pt x="101" y="1028"/>
                  </a:cubicBezTo>
                  <a:cubicBezTo>
                    <a:pt x="26" y="1379"/>
                    <a:pt x="1" y="1730"/>
                    <a:pt x="1" y="2055"/>
                  </a:cubicBezTo>
                  <a:cubicBezTo>
                    <a:pt x="1" y="2406"/>
                    <a:pt x="26" y="2757"/>
                    <a:pt x="101" y="3108"/>
                  </a:cubicBezTo>
                  <a:cubicBezTo>
                    <a:pt x="151" y="3434"/>
                    <a:pt x="251" y="3785"/>
                    <a:pt x="427" y="4136"/>
                  </a:cubicBezTo>
                  <a:cubicBezTo>
                    <a:pt x="602" y="3785"/>
                    <a:pt x="677" y="3434"/>
                    <a:pt x="752" y="3108"/>
                  </a:cubicBezTo>
                  <a:cubicBezTo>
                    <a:pt x="828" y="2757"/>
                    <a:pt x="853" y="2406"/>
                    <a:pt x="853" y="2055"/>
                  </a:cubicBezTo>
                  <a:cubicBezTo>
                    <a:pt x="853" y="1730"/>
                    <a:pt x="803" y="1379"/>
                    <a:pt x="752" y="1028"/>
                  </a:cubicBezTo>
                  <a:cubicBezTo>
                    <a:pt x="677" y="677"/>
                    <a:pt x="602" y="351"/>
                    <a:pt x="427" y="0"/>
                  </a:cubicBezTo>
                  <a:close/>
                </a:path>
              </a:pathLst>
            </a:custGeom>
            <a:solidFill>
              <a:srgbClr val="F57C5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9" name="Google Shape;1149;p74"/>
            <p:cNvSpPr/>
            <p:nvPr/>
          </p:nvSpPr>
          <p:spPr>
            <a:xfrm flipH="1">
              <a:off x="5318831" y="2417309"/>
              <a:ext cx="12808" cy="157688"/>
            </a:xfrm>
            <a:custGeom>
              <a:avLst/>
              <a:gdLst/>
              <a:ahLst/>
              <a:cxnLst/>
              <a:rect l="l" t="t" r="r" b="b"/>
              <a:pathLst>
                <a:path w="853" h="10502" extrusionOk="0">
                  <a:moveTo>
                    <a:pt x="326" y="0"/>
                  </a:moveTo>
                  <a:cubicBezTo>
                    <a:pt x="201" y="877"/>
                    <a:pt x="150" y="1754"/>
                    <a:pt x="100" y="2632"/>
                  </a:cubicBezTo>
                  <a:cubicBezTo>
                    <a:pt x="50" y="3509"/>
                    <a:pt x="50" y="4386"/>
                    <a:pt x="25" y="5238"/>
                  </a:cubicBezTo>
                  <a:cubicBezTo>
                    <a:pt x="0" y="6115"/>
                    <a:pt x="0" y="6993"/>
                    <a:pt x="25" y="7870"/>
                  </a:cubicBezTo>
                  <a:cubicBezTo>
                    <a:pt x="25" y="8722"/>
                    <a:pt x="50" y="9599"/>
                    <a:pt x="150" y="10501"/>
                  </a:cubicBezTo>
                  <a:cubicBezTo>
                    <a:pt x="401" y="9649"/>
                    <a:pt x="552" y="8772"/>
                    <a:pt x="677" y="7895"/>
                  </a:cubicBezTo>
                  <a:cubicBezTo>
                    <a:pt x="777" y="7018"/>
                    <a:pt x="827" y="6140"/>
                    <a:pt x="852" y="5263"/>
                  </a:cubicBezTo>
                  <a:cubicBezTo>
                    <a:pt x="852" y="4386"/>
                    <a:pt x="827" y="3509"/>
                    <a:pt x="752" y="2632"/>
                  </a:cubicBezTo>
                  <a:cubicBezTo>
                    <a:pt x="677" y="1729"/>
                    <a:pt x="552" y="877"/>
                    <a:pt x="326" y="0"/>
                  </a:cubicBezTo>
                  <a:close/>
                </a:path>
              </a:pathLst>
            </a:custGeom>
            <a:solidFill>
              <a:srgbClr val="F57C5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0" name="Google Shape;1150;p74"/>
            <p:cNvSpPr/>
            <p:nvPr/>
          </p:nvSpPr>
          <p:spPr>
            <a:xfrm flipH="1">
              <a:off x="7371405" y="1518980"/>
              <a:ext cx="164459" cy="318753"/>
            </a:xfrm>
            <a:custGeom>
              <a:avLst/>
              <a:gdLst/>
              <a:ahLst/>
              <a:cxnLst/>
              <a:rect l="l" t="t" r="r" b="b"/>
              <a:pathLst>
                <a:path w="10953" h="21229" extrusionOk="0">
                  <a:moveTo>
                    <a:pt x="1479" y="0"/>
                  </a:moveTo>
                  <a:lnTo>
                    <a:pt x="0" y="351"/>
                  </a:lnTo>
                  <a:lnTo>
                    <a:pt x="4837" y="21228"/>
                  </a:lnTo>
                  <a:lnTo>
                    <a:pt x="8146" y="21203"/>
                  </a:lnTo>
                  <a:cubicBezTo>
                    <a:pt x="10502" y="18121"/>
                    <a:pt x="10953" y="13735"/>
                    <a:pt x="9299" y="10251"/>
                  </a:cubicBezTo>
                  <a:cubicBezTo>
                    <a:pt x="7469" y="6391"/>
                    <a:pt x="3233" y="3885"/>
                    <a:pt x="1479"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1" name="Google Shape;1151;p74"/>
            <p:cNvSpPr/>
            <p:nvPr/>
          </p:nvSpPr>
          <p:spPr>
            <a:xfrm flipH="1">
              <a:off x="7447788" y="1520481"/>
              <a:ext cx="133243" cy="334940"/>
            </a:xfrm>
            <a:custGeom>
              <a:avLst/>
              <a:gdLst/>
              <a:ahLst/>
              <a:cxnLst/>
              <a:rect l="l" t="t" r="r" b="b"/>
              <a:pathLst>
                <a:path w="8874" h="22307" extrusionOk="0">
                  <a:moveTo>
                    <a:pt x="4036" y="0"/>
                  </a:moveTo>
                  <a:lnTo>
                    <a:pt x="2557" y="351"/>
                  </a:lnTo>
                  <a:cubicBezTo>
                    <a:pt x="2708" y="4612"/>
                    <a:pt x="1" y="8747"/>
                    <a:pt x="51" y="12983"/>
                  </a:cubicBezTo>
                  <a:cubicBezTo>
                    <a:pt x="101" y="16843"/>
                    <a:pt x="2457" y="20602"/>
                    <a:pt x="5916" y="22306"/>
                  </a:cubicBezTo>
                  <a:lnTo>
                    <a:pt x="8873" y="20878"/>
                  </a:lnTo>
                  <a:lnTo>
                    <a:pt x="4036" y="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2" name="Google Shape;1152;p74"/>
            <p:cNvSpPr/>
            <p:nvPr/>
          </p:nvSpPr>
          <p:spPr>
            <a:xfrm flipH="1">
              <a:off x="7466615" y="1520481"/>
              <a:ext cx="70000" cy="232207"/>
            </a:xfrm>
            <a:custGeom>
              <a:avLst/>
              <a:gdLst/>
              <a:ahLst/>
              <a:cxnLst/>
              <a:rect l="l" t="t" r="r" b="b"/>
              <a:pathLst>
                <a:path w="4662" h="15465" extrusionOk="0">
                  <a:moveTo>
                    <a:pt x="1128" y="0"/>
                  </a:moveTo>
                  <a:lnTo>
                    <a:pt x="0" y="251"/>
                  </a:lnTo>
                  <a:lnTo>
                    <a:pt x="3534" y="15464"/>
                  </a:lnTo>
                  <a:lnTo>
                    <a:pt x="4662" y="15188"/>
                  </a:lnTo>
                  <a:lnTo>
                    <a:pt x="1128" y="0"/>
                  </a:ln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3" name="Google Shape;1153;p74"/>
            <p:cNvSpPr/>
            <p:nvPr/>
          </p:nvSpPr>
          <p:spPr>
            <a:xfrm flipH="1">
              <a:off x="7439511" y="1712310"/>
              <a:ext cx="76036" cy="69204"/>
            </a:xfrm>
            <a:custGeom>
              <a:avLst/>
              <a:gdLst/>
              <a:ahLst/>
              <a:cxnLst/>
              <a:rect l="l" t="t" r="r" b="b"/>
              <a:pathLst>
                <a:path w="5064" h="4609" extrusionOk="0">
                  <a:moveTo>
                    <a:pt x="2525" y="1"/>
                  </a:moveTo>
                  <a:cubicBezTo>
                    <a:pt x="2354" y="1"/>
                    <a:pt x="2180" y="19"/>
                    <a:pt x="2006" y="58"/>
                  </a:cubicBezTo>
                  <a:cubicBezTo>
                    <a:pt x="753" y="358"/>
                    <a:pt x="1" y="1586"/>
                    <a:pt x="276" y="2839"/>
                  </a:cubicBezTo>
                  <a:cubicBezTo>
                    <a:pt x="533" y="3889"/>
                    <a:pt x="1467" y="4609"/>
                    <a:pt x="2515" y="4609"/>
                  </a:cubicBezTo>
                  <a:cubicBezTo>
                    <a:pt x="2694" y="4609"/>
                    <a:pt x="2876" y="4588"/>
                    <a:pt x="3058" y="4544"/>
                  </a:cubicBezTo>
                  <a:cubicBezTo>
                    <a:pt x="4286" y="4268"/>
                    <a:pt x="5063" y="3015"/>
                    <a:pt x="4788" y="1787"/>
                  </a:cubicBezTo>
                  <a:cubicBezTo>
                    <a:pt x="4529" y="708"/>
                    <a:pt x="3583" y="1"/>
                    <a:pt x="2525"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4" name="Google Shape;1154;p74"/>
            <p:cNvSpPr/>
            <p:nvPr/>
          </p:nvSpPr>
          <p:spPr>
            <a:xfrm flipH="1">
              <a:off x="7242311" y="2393974"/>
              <a:ext cx="136621" cy="120811"/>
            </a:xfrm>
            <a:custGeom>
              <a:avLst/>
              <a:gdLst/>
              <a:ahLst/>
              <a:cxnLst/>
              <a:rect l="l" t="t" r="r" b="b"/>
              <a:pathLst>
                <a:path w="9099" h="8046" extrusionOk="0">
                  <a:moveTo>
                    <a:pt x="7620" y="0"/>
                  </a:moveTo>
                  <a:lnTo>
                    <a:pt x="1" y="1755"/>
                  </a:lnTo>
                  <a:cubicBezTo>
                    <a:pt x="502" y="3860"/>
                    <a:pt x="978" y="5990"/>
                    <a:pt x="1454" y="8045"/>
                  </a:cubicBezTo>
                  <a:lnTo>
                    <a:pt x="9098" y="6266"/>
                  </a:lnTo>
                  <a:cubicBezTo>
                    <a:pt x="8597" y="4211"/>
                    <a:pt x="8121" y="2105"/>
                    <a:pt x="7620"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5" name="Google Shape;1155;p74"/>
            <p:cNvSpPr/>
            <p:nvPr/>
          </p:nvSpPr>
          <p:spPr>
            <a:xfrm flipH="1">
              <a:off x="7147473" y="2730797"/>
              <a:ext cx="161456" cy="126832"/>
            </a:xfrm>
            <a:custGeom>
              <a:avLst/>
              <a:gdLst/>
              <a:ahLst/>
              <a:cxnLst/>
              <a:rect l="l" t="t" r="r" b="b"/>
              <a:pathLst>
                <a:path w="10753" h="8447" extrusionOk="0">
                  <a:moveTo>
                    <a:pt x="8797" y="0"/>
                  </a:moveTo>
                  <a:lnTo>
                    <a:pt x="0" y="2030"/>
                  </a:lnTo>
                  <a:cubicBezTo>
                    <a:pt x="326" y="4060"/>
                    <a:pt x="652" y="6191"/>
                    <a:pt x="953" y="8446"/>
                  </a:cubicBezTo>
                  <a:lnTo>
                    <a:pt x="10752" y="6166"/>
                  </a:lnTo>
                  <a:cubicBezTo>
                    <a:pt x="10050" y="4010"/>
                    <a:pt x="9399" y="1955"/>
                    <a:pt x="8797"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6" name="Google Shape;1156;p74"/>
            <p:cNvSpPr/>
            <p:nvPr/>
          </p:nvSpPr>
          <p:spPr>
            <a:xfrm flipH="1">
              <a:off x="6832022" y="2823370"/>
              <a:ext cx="462612" cy="1067521"/>
            </a:xfrm>
            <a:custGeom>
              <a:avLst/>
              <a:gdLst/>
              <a:ahLst/>
              <a:cxnLst/>
              <a:rect l="l" t="t" r="r" b="b"/>
              <a:pathLst>
                <a:path w="30810" h="71097" extrusionOk="0">
                  <a:moveTo>
                    <a:pt x="9800" y="1"/>
                  </a:moveTo>
                  <a:lnTo>
                    <a:pt x="1" y="2281"/>
                  </a:lnTo>
                  <a:cubicBezTo>
                    <a:pt x="2883" y="22632"/>
                    <a:pt x="5640" y="50953"/>
                    <a:pt x="8296" y="62407"/>
                  </a:cubicBezTo>
                  <a:cubicBezTo>
                    <a:pt x="9693" y="68435"/>
                    <a:pt x="14117" y="71097"/>
                    <a:pt x="18541" y="71097"/>
                  </a:cubicBezTo>
                  <a:cubicBezTo>
                    <a:pt x="24675" y="71097"/>
                    <a:pt x="30810" y="65978"/>
                    <a:pt x="28873" y="57620"/>
                  </a:cubicBezTo>
                  <a:cubicBezTo>
                    <a:pt x="26216" y="46166"/>
                    <a:pt x="16191" y="19550"/>
                    <a:pt x="980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7" name="Google Shape;1157;p74"/>
            <p:cNvSpPr/>
            <p:nvPr/>
          </p:nvSpPr>
          <p:spPr>
            <a:xfrm flipH="1">
              <a:off x="7176830" y="2488049"/>
              <a:ext cx="180270" cy="273228"/>
            </a:xfrm>
            <a:custGeom>
              <a:avLst/>
              <a:gdLst/>
              <a:ahLst/>
              <a:cxnLst/>
              <a:rect l="l" t="t" r="r" b="b"/>
              <a:pathLst>
                <a:path w="12006" h="18197" extrusionOk="0">
                  <a:moveTo>
                    <a:pt x="7644" y="1"/>
                  </a:moveTo>
                  <a:lnTo>
                    <a:pt x="0" y="1780"/>
                  </a:lnTo>
                  <a:cubicBezTo>
                    <a:pt x="702" y="4988"/>
                    <a:pt x="1379" y="8096"/>
                    <a:pt x="1930" y="10953"/>
                  </a:cubicBezTo>
                  <a:cubicBezTo>
                    <a:pt x="2356" y="13084"/>
                    <a:pt x="2782" y="15540"/>
                    <a:pt x="3208" y="18196"/>
                  </a:cubicBezTo>
                  <a:lnTo>
                    <a:pt x="12005" y="16166"/>
                  </a:lnTo>
                  <a:cubicBezTo>
                    <a:pt x="11203" y="13585"/>
                    <a:pt x="10501" y="11204"/>
                    <a:pt x="9950" y="9099"/>
                  </a:cubicBezTo>
                  <a:cubicBezTo>
                    <a:pt x="9198" y="6292"/>
                    <a:pt x="8421" y="3209"/>
                    <a:pt x="7644"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8" name="Google Shape;1158;p74"/>
            <p:cNvSpPr/>
            <p:nvPr/>
          </p:nvSpPr>
          <p:spPr>
            <a:xfrm flipH="1">
              <a:off x="7297634" y="1911496"/>
              <a:ext cx="199850" cy="363168"/>
            </a:xfrm>
            <a:custGeom>
              <a:avLst/>
              <a:gdLst/>
              <a:ahLst/>
              <a:cxnLst/>
              <a:rect l="l" t="t" r="r" b="b"/>
              <a:pathLst>
                <a:path w="13310" h="24187" extrusionOk="0">
                  <a:moveTo>
                    <a:pt x="8572" y="1"/>
                  </a:moveTo>
                  <a:lnTo>
                    <a:pt x="4286" y="1003"/>
                  </a:lnTo>
                  <a:lnTo>
                    <a:pt x="1" y="1981"/>
                  </a:lnTo>
                  <a:cubicBezTo>
                    <a:pt x="1" y="1981"/>
                    <a:pt x="2657" y="12106"/>
                    <a:pt x="5590" y="24186"/>
                  </a:cubicBezTo>
                  <a:lnTo>
                    <a:pt x="13309" y="22382"/>
                  </a:lnTo>
                  <a:cubicBezTo>
                    <a:pt x="10627" y="10251"/>
                    <a:pt x="8572" y="1"/>
                    <a:pt x="8572"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9" name="Google Shape;1159;p74"/>
            <p:cNvSpPr/>
            <p:nvPr/>
          </p:nvSpPr>
          <p:spPr>
            <a:xfrm flipH="1">
              <a:off x="7264519" y="2342409"/>
              <a:ext cx="126456" cy="77913"/>
            </a:xfrm>
            <a:custGeom>
              <a:avLst/>
              <a:gdLst/>
              <a:ahLst/>
              <a:cxnLst/>
              <a:rect l="l" t="t" r="r" b="b"/>
              <a:pathLst>
                <a:path w="8422" h="5189" extrusionOk="0">
                  <a:moveTo>
                    <a:pt x="7645" y="1"/>
                  </a:moveTo>
                  <a:lnTo>
                    <a:pt x="1" y="1755"/>
                  </a:lnTo>
                  <a:cubicBezTo>
                    <a:pt x="276" y="2908"/>
                    <a:pt x="552" y="4036"/>
                    <a:pt x="803" y="5189"/>
                  </a:cubicBezTo>
                  <a:lnTo>
                    <a:pt x="8422" y="3434"/>
                  </a:lnTo>
                  <a:cubicBezTo>
                    <a:pt x="8146" y="2281"/>
                    <a:pt x="7895" y="1128"/>
                    <a:pt x="7645"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0" name="Google Shape;1160;p74"/>
            <p:cNvSpPr/>
            <p:nvPr/>
          </p:nvSpPr>
          <p:spPr>
            <a:xfrm flipH="1">
              <a:off x="7276187" y="2247568"/>
              <a:ext cx="137372" cy="121186"/>
            </a:xfrm>
            <a:custGeom>
              <a:avLst/>
              <a:gdLst/>
              <a:ahLst/>
              <a:cxnLst/>
              <a:rect l="l" t="t" r="r" b="b"/>
              <a:pathLst>
                <a:path w="9149" h="8071" extrusionOk="0">
                  <a:moveTo>
                    <a:pt x="7720" y="1"/>
                  </a:moveTo>
                  <a:lnTo>
                    <a:pt x="1" y="1805"/>
                  </a:lnTo>
                  <a:cubicBezTo>
                    <a:pt x="502" y="3860"/>
                    <a:pt x="1003" y="5966"/>
                    <a:pt x="1505" y="8071"/>
                  </a:cubicBezTo>
                  <a:lnTo>
                    <a:pt x="9149" y="6317"/>
                  </a:lnTo>
                  <a:cubicBezTo>
                    <a:pt x="8647" y="4186"/>
                    <a:pt x="8171" y="2081"/>
                    <a:pt x="772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1" name="Google Shape;1161;p74"/>
            <p:cNvSpPr/>
            <p:nvPr/>
          </p:nvSpPr>
          <p:spPr>
            <a:xfrm flipH="1">
              <a:off x="7134295" y="3821435"/>
              <a:ext cx="10556" cy="15060"/>
            </a:xfrm>
            <a:custGeom>
              <a:avLst/>
              <a:gdLst/>
              <a:ahLst/>
              <a:cxnLst/>
              <a:rect l="l" t="t" r="r" b="b"/>
              <a:pathLst>
                <a:path w="703" h="1003" extrusionOk="0">
                  <a:moveTo>
                    <a:pt x="702" y="1003"/>
                  </a:moveTo>
                  <a:cubicBezTo>
                    <a:pt x="452" y="677"/>
                    <a:pt x="226" y="351"/>
                    <a:pt x="1" y="0"/>
                  </a:cubicBezTo>
                  <a:lnTo>
                    <a:pt x="1" y="0"/>
                  </a:lnTo>
                  <a:cubicBezTo>
                    <a:pt x="226" y="351"/>
                    <a:pt x="452" y="677"/>
                    <a:pt x="702" y="1003"/>
                  </a:cubicBezTo>
                  <a:lnTo>
                    <a:pt x="702" y="1003"/>
                  </a:lnTo>
                  <a:close/>
                </a:path>
              </a:pathLst>
            </a:custGeom>
            <a:solidFill>
              <a:srgbClr val="30141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2" name="Google Shape;1162;p74"/>
            <p:cNvSpPr/>
            <p:nvPr/>
          </p:nvSpPr>
          <p:spPr>
            <a:xfrm flipH="1">
              <a:off x="7144837" y="3730363"/>
              <a:ext cx="31997" cy="91081"/>
            </a:xfrm>
            <a:custGeom>
              <a:avLst/>
              <a:gdLst/>
              <a:ahLst/>
              <a:cxnLst/>
              <a:rect l="l" t="t" r="r" b="b"/>
              <a:pathLst>
                <a:path w="2131" h="6066" extrusionOk="0">
                  <a:moveTo>
                    <a:pt x="2131" y="6065"/>
                  </a:moveTo>
                  <a:cubicBezTo>
                    <a:pt x="1604" y="5263"/>
                    <a:pt x="1153" y="4361"/>
                    <a:pt x="802" y="3308"/>
                  </a:cubicBezTo>
                  <a:lnTo>
                    <a:pt x="802" y="3308"/>
                  </a:lnTo>
                  <a:cubicBezTo>
                    <a:pt x="1153" y="4361"/>
                    <a:pt x="1604" y="5263"/>
                    <a:pt x="2131" y="6065"/>
                  </a:cubicBezTo>
                  <a:lnTo>
                    <a:pt x="2131" y="6065"/>
                  </a:lnTo>
                  <a:close/>
                  <a:moveTo>
                    <a:pt x="627" y="2682"/>
                  </a:moveTo>
                  <a:cubicBezTo>
                    <a:pt x="552" y="2456"/>
                    <a:pt x="502" y="2231"/>
                    <a:pt x="451" y="2005"/>
                  </a:cubicBezTo>
                  <a:cubicBezTo>
                    <a:pt x="301" y="1379"/>
                    <a:pt x="151" y="727"/>
                    <a:pt x="0" y="0"/>
                  </a:cubicBezTo>
                  <a:lnTo>
                    <a:pt x="0" y="0"/>
                  </a:lnTo>
                  <a:cubicBezTo>
                    <a:pt x="151" y="727"/>
                    <a:pt x="301" y="1379"/>
                    <a:pt x="451" y="2005"/>
                  </a:cubicBezTo>
                  <a:cubicBezTo>
                    <a:pt x="502" y="2231"/>
                    <a:pt x="552" y="2456"/>
                    <a:pt x="627" y="2682"/>
                  </a:cubicBezTo>
                  <a:lnTo>
                    <a:pt x="627" y="2682"/>
                  </a:ln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3" name="Google Shape;1163;p74"/>
            <p:cNvSpPr/>
            <p:nvPr/>
          </p:nvSpPr>
          <p:spPr>
            <a:xfrm flipH="1">
              <a:off x="7101562" y="3836481"/>
              <a:ext cx="32748" cy="29369"/>
            </a:xfrm>
            <a:custGeom>
              <a:avLst/>
              <a:gdLst/>
              <a:ahLst/>
              <a:cxnLst/>
              <a:rect l="l" t="t" r="r" b="b"/>
              <a:pathLst>
                <a:path w="2181" h="1956" extrusionOk="0">
                  <a:moveTo>
                    <a:pt x="2181" y="1956"/>
                  </a:moveTo>
                  <a:cubicBezTo>
                    <a:pt x="1379" y="1429"/>
                    <a:pt x="652" y="778"/>
                    <a:pt x="0" y="1"/>
                  </a:cubicBezTo>
                  <a:lnTo>
                    <a:pt x="0" y="1"/>
                  </a:lnTo>
                  <a:cubicBezTo>
                    <a:pt x="652" y="778"/>
                    <a:pt x="1379" y="1429"/>
                    <a:pt x="2181" y="1956"/>
                  </a:cubicBezTo>
                  <a:lnTo>
                    <a:pt x="2181" y="1956"/>
                  </a:lnTo>
                  <a:close/>
                </a:path>
              </a:pathLst>
            </a:custGeom>
            <a:solidFill>
              <a:srgbClr val="30656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4" name="Google Shape;1164;p74"/>
            <p:cNvSpPr/>
            <p:nvPr/>
          </p:nvSpPr>
          <p:spPr>
            <a:xfrm flipH="1">
              <a:off x="7164777" y="3770621"/>
              <a:ext cx="2658" cy="9429"/>
            </a:xfrm>
            <a:custGeom>
              <a:avLst/>
              <a:gdLst/>
              <a:ahLst/>
              <a:cxnLst/>
              <a:rect l="l" t="t" r="r" b="b"/>
              <a:pathLst>
                <a:path w="177" h="628" extrusionOk="0">
                  <a:moveTo>
                    <a:pt x="176" y="627"/>
                  </a:moveTo>
                  <a:cubicBezTo>
                    <a:pt x="126" y="427"/>
                    <a:pt x="51" y="226"/>
                    <a:pt x="1" y="1"/>
                  </a:cubicBezTo>
                  <a:lnTo>
                    <a:pt x="1" y="1"/>
                  </a:lnTo>
                  <a:cubicBezTo>
                    <a:pt x="51" y="226"/>
                    <a:pt x="126" y="427"/>
                    <a:pt x="176" y="627"/>
                  </a:cubicBezTo>
                  <a:lnTo>
                    <a:pt x="176" y="627"/>
                  </a:ln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5" name="Google Shape;1165;p74"/>
            <p:cNvSpPr/>
            <p:nvPr/>
          </p:nvSpPr>
          <p:spPr>
            <a:xfrm flipH="1">
              <a:off x="7091395" y="3865837"/>
              <a:ext cx="10180" cy="6411"/>
            </a:xfrm>
            <a:custGeom>
              <a:avLst/>
              <a:gdLst/>
              <a:ahLst/>
              <a:cxnLst/>
              <a:rect l="l" t="t" r="r" b="b"/>
              <a:pathLst>
                <a:path w="678" h="427" extrusionOk="0">
                  <a:moveTo>
                    <a:pt x="678" y="427"/>
                  </a:moveTo>
                  <a:cubicBezTo>
                    <a:pt x="452" y="301"/>
                    <a:pt x="226" y="151"/>
                    <a:pt x="1" y="1"/>
                  </a:cubicBezTo>
                  <a:lnTo>
                    <a:pt x="1" y="1"/>
                  </a:lnTo>
                  <a:cubicBezTo>
                    <a:pt x="226" y="151"/>
                    <a:pt x="452" y="301"/>
                    <a:pt x="678" y="427"/>
                  </a:cubicBezTo>
                  <a:close/>
                </a:path>
              </a:pathLst>
            </a:custGeom>
            <a:solidFill>
              <a:srgbClr val="271E1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6" name="Google Shape;1166;p74"/>
            <p:cNvSpPr/>
            <p:nvPr/>
          </p:nvSpPr>
          <p:spPr>
            <a:xfrm flipH="1">
              <a:off x="7314939" y="2410146"/>
              <a:ext cx="63994" cy="104640"/>
            </a:xfrm>
            <a:custGeom>
              <a:avLst/>
              <a:gdLst/>
              <a:ahLst/>
              <a:cxnLst/>
              <a:rect l="l" t="t" r="r" b="b"/>
              <a:pathLst>
                <a:path w="4262" h="6969" extrusionOk="0">
                  <a:moveTo>
                    <a:pt x="2908" y="1"/>
                  </a:moveTo>
                  <a:lnTo>
                    <a:pt x="1" y="678"/>
                  </a:lnTo>
                  <a:cubicBezTo>
                    <a:pt x="502" y="2783"/>
                    <a:pt x="978" y="4913"/>
                    <a:pt x="1454" y="6968"/>
                  </a:cubicBezTo>
                  <a:lnTo>
                    <a:pt x="4261" y="6317"/>
                  </a:lnTo>
                  <a:cubicBezTo>
                    <a:pt x="3835" y="4211"/>
                    <a:pt x="3384" y="2106"/>
                    <a:pt x="29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7" name="Google Shape;1167;p74"/>
            <p:cNvSpPr/>
            <p:nvPr/>
          </p:nvSpPr>
          <p:spPr>
            <a:xfrm flipH="1">
              <a:off x="7254725" y="2752239"/>
              <a:ext cx="54204" cy="105390"/>
            </a:xfrm>
            <a:custGeom>
              <a:avLst/>
              <a:gdLst/>
              <a:ahLst/>
              <a:cxnLst/>
              <a:rect l="l" t="t" r="r" b="b"/>
              <a:pathLst>
                <a:path w="3610" h="7019" extrusionOk="0">
                  <a:moveTo>
                    <a:pt x="2607" y="1"/>
                  </a:moveTo>
                  <a:lnTo>
                    <a:pt x="0" y="602"/>
                  </a:lnTo>
                  <a:cubicBezTo>
                    <a:pt x="326" y="2632"/>
                    <a:pt x="652" y="4763"/>
                    <a:pt x="953" y="7018"/>
                  </a:cubicBezTo>
                  <a:lnTo>
                    <a:pt x="3609" y="6392"/>
                  </a:lnTo>
                  <a:cubicBezTo>
                    <a:pt x="3283" y="4262"/>
                    <a:pt x="2958" y="2131"/>
                    <a:pt x="260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8" name="Google Shape;1168;p74"/>
            <p:cNvSpPr/>
            <p:nvPr/>
          </p:nvSpPr>
          <p:spPr>
            <a:xfrm flipH="1">
              <a:off x="6871256" y="2848206"/>
              <a:ext cx="423378" cy="1042792"/>
            </a:xfrm>
            <a:custGeom>
              <a:avLst/>
              <a:gdLst/>
              <a:ahLst/>
              <a:cxnLst/>
              <a:rect l="l" t="t" r="r" b="b"/>
              <a:pathLst>
                <a:path w="28197" h="69450" extrusionOk="0">
                  <a:moveTo>
                    <a:pt x="2657" y="1"/>
                  </a:moveTo>
                  <a:lnTo>
                    <a:pt x="1" y="627"/>
                  </a:lnTo>
                  <a:cubicBezTo>
                    <a:pt x="527" y="4312"/>
                    <a:pt x="1053" y="8297"/>
                    <a:pt x="1554" y="12357"/>
                  </a:cubicBezTo>
                  <a:cubicBezTo>
                    <a:pt x="1680" y="13359"/>
                    <a:pt x="1805" y="14362"/>
                    <a:pt x="1930" y="15364"/>
                  </a:cubicBezTo>
                  <a:cubicBezTo>
                    <a:pt x="3058" y="24362"/>
                    <a:pt x="4161" y="33760"/>
                    <a:pt x="5239" y="41956"/>
                  </a:cubicBezTo>
                  <a:cubicBezTo>
                    <a:pt x="5539" y="44187"/>
                    <a:pt x="5840" y="46317"/>
                    <a:pt x="6116" y="48347"/>
                  </a:cubicBezTo>
                  <a:cubicBezTo>
                    <a:pt x="6392" y="50152"/>
                    <a:pt x="6642" y="51856"/>
                    <a:pt x="6893" y="53435"/>
                  </a:cubicBezTo>
                  <a:cubicBezTo>
                    <a:pt x="6943" y="53610"/>
                    <a:pt x="6968" y="53786"/>
                    <a:pt x="6993" y="53961"/>
                  </a:cubicBezTo>
                  <a:cubicBezTo>
                    <a:pt x="7269" y="55715"/>
                    <a:pt x="7570" y="57320"/>
                    <a:pt x="7845" y="58748"/>
                  </a:cubicBezTo>
                  <a:cubicBezTo>
                    <a:pt x="7996" y="59475"/>
                    <a:pt x="8146" y="60127"/>
                    <a:pt x="8296" y="60753"/>
                  </a:cubicBezTo>
                  <a:cubicBezTo>
                    <a:pt x="8347" y="60979"/>
                    <a:pt x="8397" y="61204"/>
                    <a:pt x="8472" y="61430"/>
                  </a:cubicBezTo>
                  <a:cubicBezTo>
                    <a:pt x="8522" y="61655"/>
                    <a:pt x="8597" y="61856"/>
                    <a:pt x="8647" y="62056"/>
                  </a:cubicBezTo>
                  <a:cubicBezTo>
                    <a:pt x="8998" y="63109"/>
                    <a:pt x="9449" y="64011"/>
                    <a:pt x="9976" y="64813"/>
                  </a:cubicBezTo>
                  <a:cubicBezTo>
                    <a:pt x="10201" y="65164"/>
                    <a:pt x="10427" y="65490"/>
                    <a:pt x="10677" y="65816"/>
                  </a:cubicBezTo>
                  <a:cubicBezTo>
                    <a:pt x="11329" y="66593"/>
                    <a:pt x="12056" y="67244"/>
                    <a:pt x="12858" y="67771"/>
                  </a:cubicBezTo>
                  <a:cubicBezTo>
                    <a:pt x="13083" y="67921"/>
                    <a:pt x="13309" y="68071"/>
                    <a:pt x="13535" y="68197"/>
                  </a:cubicBezTo>
                  <a:cubicBezTo>
                    <a:pt x="15088" y="69049"/>
                    <a:pt x="16818" y="69450"/>
                    <a:pt x="18547" y="69450"/>
                  </a:cubicBezTo>
                  <a:cubicBezTo>
                    <a:pt x="22457" y="69450"/>
                    <a:pt x="26367" y="67345"/>
                    <a:pt x="28196" y="63660"/>
                  </a:cubicBezTo>
                  <a:lnTo>
                    <a:pt x="28196" y="63660"/>
                  </a:lnTo>
                  <a:cubicBezTo>
                    <a:pt x="27394" y="63786"/>
                    <a:pt x="26617" y="63836"/>
                    <a:pt x="25815" y="63836"/>
                  </a:cubicBezTo>
                  <a:cubicBezTo>
                    <a:pt x="22306" y="63836"/>
                    <a:pt x="18823" y="62708"/>
                    <a:pt x="16166" y="60427"/>
                  </a:cubicBezTo>
                  <a:cubicBezTo>
                    <a:pt x="12056" y="56893"/>
                    <a:pt x="10176" y="51430"/>
                    <a:pt x="8923" y="46167"/>
                  </a:cubicBezTo>
                  <a:cubicBezTo>
                    <a:pt x="6492" y="35866"/>
                    <a:pt x="5715" y="25289"/>
                    <a:pt x="4562" y="14788"/>
                  </a:cubicBezTo>
                  <a:cubicBezTo>
                    <a:pt x="4011" y="9851"/>
                    <a:pt x="3359" y="4913"/>
                    <a:pt x="265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9" name="Google Shape;1169;p74"/>
            <p:cNvSpPr/>
            <p:nvPr/>
          </p:nvSpPr>
          <p:spPr>
            <a:xfrm flipH="1">
              <a:off x="7269788" y="2504987"/>
              <a:ext cx="87312" cy="256291"/>
            </a:xfrm>
            <a:custGeom>
              <a:avLst/>
              <a:gdLst/>
              <a:ahLst/>
              <a:cxnLst/>
              <a:rect l="l" t="t" r="r" b="b"/>
              <a:pathLst>
                <a:path w="5815" h="17069" extrusionOk="0">
                  <a:moveTo>
                    <a:pt x="2807" y="1"/>
                  </a:moveTo>
                  <a:lnTo>
                    <a:pt x="0" y="652"/>
                  </a:lnTo>
                  <a:cubicBezTo>
                    <a:pt x="702" y="3860"/>
                    <a:pt x="1379" y="6968"/>
                    <a:pt x="1930" y="9825"/>
                  </a:cubicBezTo>
                  <a:cubicBezTo>
                    <a:pt x="2356" y="11956"/>
                    <a:pt x="2782" y="14412"/>
                    <a:pt x="3208" y="17068"/>
                  </a:cubicBezTo>
                  <a:lnTo>
                    <a:pt x="5815" y="16467"/>
                  </a:lnTo>
                  <a:cubicBezTo>
                    <a:pt x="4912" y="10953"/>
                    <a:pt x="3910" y="5464"/>
                    <a:pt x="280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0" name="Google Shape;1170;p74"/>
            <p:cNvSpPr/>
            <p:nvPr/>
          </p:nvSpPr>
          <p:spPr>
            <a:xfrm flipH="1">
              <a:off x="7369135" y="1932579"/>
              <a:ext cx="128348" cy="342087"/>
            </a:xfrm>
            <a:custGeom>
              <a:avLst/>
              <a:gdLst/>
              <a:ahLst/>
              <a:cxnLst/>
              <a:rect l="l" t="t" r="r" b="b"/>
              <a:pathLst>
                <a:path w="8548" h="22783" extrusionOk="0">
                  <a:moveTo>
                    <a:pt x="2507" y="0"/>
                  </a:moveTo>
                  <a:lnTo>
                    <a:pt x="1" y="577"/>
                  </a:lnTo>
                  <a:cubicBezTo>
                    <a:pt x="1" y="577"/>
                    <a:pt x="2657" y="10702"/>
                    <a:pt x="5590" y="22782"/>
                  </a:cubicBezTo>
                  <a:lnTo>
                    <a:pt x="8547" y="22080"/>
                  </a:lnTo>
                  <a:cubicBezTo>
                    <a:pt x="6743" y="14687"/>
                    <a:pt x="4713" y="7318"/>
                    <a:pt x="2507"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1" name="Google Shape;1171;p74"/>
            <p:cNvSpPr/>
            <p:nvPr/>
          </p:nvSpPr>
          <p:spPr>
            <a:xfrm flipH="1">
              <a:off x="7335270" y="2358596"/>
              <a:ext cx="55706" cy="61727"/>
            </a:xfrm>
            <a:custGeom>
              <a:avLst/>
              <a:gdLst/>
              <a:ahLst/>
              <a:cxnLst/>
              <a:rect l="l" t="t" r="r" b="b"/>
              <a:pathLst>
                <a:path w="3710" h="4111" extrusionOk="0">
                  <a:moveTo>
                    <a:pt x="2958" y="0"/>
                  </a:moveTo>
                  <a:lnTo>
                    <a:pt x="1" y="677"/>
                  </a:lnTo>
                  <a:cubicBezTo>
                    <a:pt x="276" y="1830"/>
                    <a:pt x="552" y="2958"/>
                    <a:pt x="803" y="4111"/>
                  </a:cubicBezTo>
                  <a:lnTo>
                    <a:pt x="3710" y="3434"/>
                  </a:lnTo>
                  <a:cubicBezTo>
                    <a:pt x="3459" y="2281"/>
                    <a:pt x="3209" y="1153"/>
                    <a:pt x="295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2" name="Google Shape;1172;p74"/>
            <p:cNvSpPr/>
            <p:nvPr/>
          </p:nvSpPr>
          <p:spPr>
            <a:xfrm flipH="1">
              <a:off x="7346563" y="2264131"/>
              <a:ext cx="66997" cy="104625"/>
            </a:xfrm>
            <a:custGeom>
              <a:avLst/>
              <a:gdLst/>
              <a:ahLst/>
              <a:cxnLst/>
              <a:rect l="l" t="t" r="r" b="b"/>
              <a:pathLst>
                <a:path w="4462" h="6968" extrusionOk="0">
                  <a:moveTo>
                    <a:pt x="2958" y="0"/>
                  </a:moveTo>
                  <a:lnTo>
                    <a:pt x="1" y="702"/>
                  </a:lnTo>
                  <a:cubicBezTo>
                    <a:pt x="502" y="2757"/>
                    <a:pt x="1003" y="4863"/>
                    <a:pt x="1505" y="6968"/>
                  </a:cubicBezTo>
                  <a:lnTo>
                    <a:pt x="4462" y="6291"/>
                  </a:lnTo>
                  <a:cubicBezTo>
                    <a:pt x="3961" y="4186"/>
                    <a:pt x="3484" y="2106"/>
                    <a:pt x="295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3" name="Google Shape;1173;p74"/>
            <p:cNvSpPr/>
            <p:nvPr/>
          </p:nvSpPr>
          <p:spPr>
            <a:xfrm flipH="1">
              <a:off x="7349197" y="1812526"/>
              <a:ext cx="186291" cy="118919"/>
            </a:xfrm>
            <a:custGeom>
              <a:avLst/>
              <a:gdLst/>
              <a:ahLst/>
              <a:cxnLst/>
              <a:rect l="l" t="t" r="r" b="b"/>
              <a:pathLst>
                <a:path w="12407" h="7920" extrusionOk="0">
                  <a:moveTo>
                    <a:pt x="11178" y="0"/>
                  </a:moveTo>
                  <a:lnTo>
                    <a:pt x="0" y="2607"/>
                  </a:lnTo>
                  <a:lnTo>
                    <a:pt x="1228" y="7920"/>
                  </a:lnTo>
                  <a:lnTo>
                    <a:pt x="12406" y="5338"/>
                  </a:lnTo>
                  <a:lnTo>
                    <a:pt x="11178" y="0"/>
                  </a:ln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4" name="Google Shape;1174;p74"/>
            <p:cNvSpPr/>
            <p:nvPr/>
          </p:nvSpPr>
          <p:spPr>
            <a:xfrm flipH="1">
              <a:off x="7307802" y="1877590"/>
              <a:ext cx="242748" cy="101456"/>
            </a:xfrm>
            <a:custGeom>
              <a:avLst/>
              <a:gdLst/>
              <a:ahLst/>
              <a:cxnLst/>
              <a:rect l="l" t="t" r="r" b="b"/>
              <a:pathLst>
                <a:path w="16167" h="6757" extrusionOk="0">
                  <a:moveTo>
                    <a:pt x="13939" y="1"/>
                  </a:moveTo>
                  <a:cubicBezTo>
                    <a:pt x="13789" y="1"/>
                    <a:pt x="13636" y="18"/>
                    <a:pt x="13485" y="53"/>
                  </a:cubicBezTo>
                  <a:lnTo>
                    <a:pt x="1780" y="2785"/>
                  </a:lnTo>
                  <a:cubicBezTo>
                    <a:pt x="678" y="3036"/>
                    <a:pt x="1" y="4113"/>
                    <a:pt x="252" y="5191"/>
                  </a:cubicBezTo>
                  <a:cubicBezTo>
                    <a:pt x="464" y="6127"/>
                    <a:pt x="1291" y="6756"/>
                    <a:pt x="2196" y="6756"/>
                  </a:cubicBezTo>
                  <a:cubicBezTo>
                    <a:pt x="2356" y="6756"/>
                    <a:pt x="2520" y="6736"/>
                    <a:pt x="2683" y="6695"/>
                  </a:cubicBezTo>
                  <a:lnTo>
                    <a:pt x="14387" y="3988"/>
                  </a:lnTo>
                  <a:cubicBezTo>
                    <a:pt x="15490" y="3737"/>
                    <a:pt x="16166" y="2660"/>
                    <a:pt x="15916" y="1557"/>
                  </a:cubicBezTo>
                  <a:cubicBezTo>
                    <a:pt x="15700" y="631"/>
                    <a:pt x="14856" y="1"/>
                    <a:pt x="13939"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5" name="Google Shape;1175;p74"/>
            <p:cNvSpPr/>
            <p:nvPr/>
          </p:nvSpPr>
          <p:spPr>
            <a:xfrm flipH="1">
              <a:off x="6927706" y="2776700"/>
              <a:ext cx="267192" cy="792552"/>
            </a:xfrm>
            <a:custGeom>
              <a:avLst/>
              <a:gdLst/>
              <a:ahLst/>
              <a:cxnLst/>
              <a:rect l="l" t="t" r="r" b="b"/>
              <a:pathLst>
                <a:path w="17795" h="52784" extrusionOk="0">
                  <a:moveTo>
                    <a:pt x="0" y="1"/>
                  </a:moveTo>
                  <a:lnTo>
                    <a:pt x="0" y="1"/>
                  </a:lnTo>
                  <a:cubicBezTo>
                    <a:pt x="1228" y="4462"/>
                    <a:pt x="2582" y="8923"/>
                    <a:pt x="3985" y="13334"/>
                  </a:cubicBezTo>
                  <a:cubicBezTo>
                    <a:pt x="4662" y="15565"/>
                    <a:pt x="5389" y="17770"/>
                    <a:pt x="6116" y="19976"/>
                  </a:cubicBezTo>
                  <a:lnTo>
                    <a:pt x="8296" y="26593"/>
                  </a:lnTo>
                  <a:lnTo>
                    <a:pt x="10552" y="33184"/>
                  </a:lnTo>
                  <a:cubicBezTo>
                    <a:pt x="11329" y="35365"/>
                    <a:pt x="12081" y="37570"/>
                    <a:pt x="12883" y="39751"/>
                  </a:cubicBezTo>
                  <a:cubicBezTo>
                    <a:pt x="14461" y="44111"/>
                    <a:pt x="16065" y="48472"/>
                    <a:pt x="17795" y="52783"/>
                  </a:cubicBezTo>
                  <a:cubicBezTo>
                    <a:pt x="16567" y="48297"/>
                    <a:pt x="15213" y="43861"/>
                    <a:pt x="13810" y="39425"/>
                  </a:cubicBezTo>
                  <a:cubicBezTo>
                    <a:pt x="13133" y="37219"/>
                    <a:pt x="12406" y="35014"/>
                    <a:pt x="11679" y="32783"/>
                  </a:cubicBezTo>
                  <a:lnTo>
                    <a:pt x="9499" y="26192"/>
                  </a:lnTo>
                  <a:lnTo>
                    <a:pt x="7218" y="19600"/>
                  </a:lnTo>
                  <a:cubicBezTo>
                    <a:pt x="6466" y="17420"/>
                    <a:pt x="5689" y="15214"/>
                    <a:pt x="4913" y="13034"/>
                  </a:cubicBezTo>
                  <a:cubicBezTo>
                    <a:pt x="3334" y="8673"/>
                    <a:pt x="1730" y="4312"/>
                    <a:pt x="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6" name="Google Shape;1176;p74"/>
            <p:cNvSpPr/>
            <p:nvPr/>
          </p:nvSpPr>
          <p:spPr>
            <a:xfrm flipH="1">
              <a:off x="7214079" y="2365744"/>
              <a:ext cx="85075" cy="337192"/>
            </a:xfrm>
            <a:custGeom>
              <a:avLst/>
              <a:gdLst/>
              <a:ahLst/>
              <a:cxnLst/>
              <a:rect l="l" t="t" r="r" b="b"/>
              <a:pathLst>
                <a:path w="5666" h="22457" extrusionOk="0">
                  <a:moveTo>
                    <a:pt x="1" y="0"/>
                  </a:moveTo>
                  <a:lnTo>
                    <a:pt x="1" y="0"/>
                  </a:lnTo>
                  <a:cubicBezTo>
                    <a:pt x="151" y="1930"/>
                    <a:pt x="427" y="3860"/>
                    <a:pt x="778" y="5765"/>
                  </a:cubicBezTo>
                  <a:cubicBezTo>
                    <a:pt x="953" y="6717"/>
                    <a:pt x="1154" y="7645"/>
                    <a:pt x="1354" y="8597"/>
                  </a:cubicBezTo>
                  <a:cubicBezTo>
                    <a:pt x="1555" y="9549"/>
                    <a:pt x="1780" y="10477"/>
                    <a:pt x="2006" y="11429"/>
                  </a:cubicBezTo>
                  <a:cubicBezTo>
                    <a:pt x="2256" y="12356"/>
                    <a:pt x="2507" y="13309"/>
                    <a:pt x="2758" y="14236"/>
                  </a:cubicBezTo>
                  <a:cubicBezTo>
                    <a:pt x="3033" y="15163"/>
                    <a:pt x="3309" y="16091"/>
                    <a:pt x="3610" y="16993"/>
                  </a:cubicBezTo>
                  <a:cubicBezTo>
                    <a:pt x="4211" y="18848"/>
                    <a:pt x="4863" y="20677"/>
                    <a:pt x="5665" y="22457"/>
                  </a:cubicBezTo>
                  <a:cubicBezTo>
                    <a:pt x="5364" y="20527"/>
                    <a:pt x="4963" y="18622"/>
                    <a:pt x="4562" y="16742"/>
                  </a:cubicBezTo>
                  <a:cubicBezTo>
                    <a:pt x="4362" y="15815"/>
                    <a:pt x="4111" y="14863"/>
                    <a:pt x="3911" y="13935"/>
                  </a:cubicBezTo>
                  <a:lnTo>
                    <a:pt x="3234" y="11128"/>
                  </a:lnTo>
                  <a:lnTo>
                    <a:pt x="2507" y="8321"/>
                  </a:lnTo>
                  <a:cubicBezTo>
                    <a:pt x="2231" y="7394"/>
                    <a:pt x="2006" y="6467"/>
                    <a:pt x="1730" y="5539"/>
                  </a:cubicBezTo>
                  <a:cubicBezTo>
                    <a:pt x="1204" y="3685"/>
                    <a:pt x="652" y="1830"/>
                    <a:pt x="1"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7" name="Google Shape;1177;p74"/>
            <p:cNvSpPr/>
            <p:nvPr/>
          </p:nvSpPr>
          <p:spPr>
            <a:xfrm flipH="1">
              <a:off x="5352413" y="2074825"/>
              <a:ext cx="1422116" cy="50075"/>
            </a:xfrm>
            <a:custGeom>
              <a:avLst/>
              <a:gdLst/>
              <a:ahLst/>
              <a:cxnLst/>
              <a:rect l="l" t="t" r="r" b="b"/>
              <a:pathLst>
                <a:path w="94713" h="3335" extrusionOk="0">
                  <a:moveTo>
                    <a:pt x="31354" y="1"/>
                  </a:moveTo>
                  <a:cubicBezTo>
                    <a:pt x="28873" y="1"/>
                    <a:pt x="26467" y="1028"/>
                    <a:pt x="24086" y="1329"/>
                  </a:cubicBezTo>
                  <a:cubicBezTo>
                    <a:pt x="23409" y="1404"/>
                    <a:pt x="22682" y="1429"/>
                    <a:pt x="21955" y="1429"/>
                  </a:cubicBezTo>
                  <a:cubicBezTo>
                    <a:pt x="17544" y="1429"/>
                    <a:pt x="12056" y="201"/>
                    <a:pt x="7244" y="201"/>
                  </a:cubicBezTo>
                  <a:cubicBezTo>
                    <a:pt x="4562" y="201"/>
                    <a:pt x="2081" y="577"/>
                    <a:pt x="126" y="1805"/>
                  </a:cubicBezTo>
                  <a:cubicBezTo>
                    <a:pt x="25" y="1856"/>
                    <a:pt x="0" y="1981"/>
                    <a:pt x="50" y="2081"/>
                  </a:cubicBezTo>
                  <a:cubicBezTo>
                    <a:pt x="101" y="2148"/>
                    <a:pt x="173" y="2181"/>
                    <a:pt x="245" y="2181"/>
                  </a:cubicBezTo>
                  <a:cubicBezTo>
                    <a:pt x="282" y="2181"/>
                    <a:pt x="318" y="2173"/>
                    <a:pt x="351" y="2156"/>
                  </a:cubicBezTo>
                  <a:cubicBezTo>
                    <a:pt x="2206" y="1003"/>
                    <a:pt x="4612" y="627"/>
                    <a:pt x="7244" y="627"/>
                  </a:cubicBezTo>
                  <a:cubicBezTo>
                    <a:pt x="11980" y="627"/>
                    <a:pt x="17494" y="1856"/>
                    <a:pt x="21955" y="1856"/>
                  </a:cubicBezTo>
                  <a:cubicBezTo>
                    <a:pt x="22707" y="1856"/>
                    <a:pt x="23434" y="1805"/>
                    <a:pt x="24136" y="1730"/>
                  </a:cubicBezTo>
                  <a:cubicBezTo>
                    <a:pt x="26562" y="1433"/>
                    <a:pt x="28916" y="426"/>
                    <a:pt x="31268" y="426"/>
                  </a:cubicBezTo>
                  <a:cubicBezTo>
                    <a:pt x="31297" y="426"/>
                    <a:pt x="31325" y="427"/>
                    <a:pt x="31354" y="427"/>
                  </a:cubicBezTo>
                  <a:cubicBezTo>
                    <a:pt x="31705" y="427"/>
                    <a:pt x="32081" y="452"/>
                    <a:pt x="32432" y="502"/>
                  </a:cubicBezTo>
                  <a:cubicBezTo>
                    <a:pt x="34261" y="753"/>
                    <a:pt x="35940" y="1780"/>
                    <a:pt x="37795" y="2432"/>
                  </a:cubicBezTo>
                  <a:cubicBezTo>
                    <a:pt x="40051" y="3209"/>
                    <a:pt x="42432" y="3334"/>
                    <a:pt x="44788" y="3334"/>
                  </a:cubicBezTo>
                  <a:cubicBezTo>
                    <a:pt x="45364" y="3334"/>
                    <a:pt x="45940" y="3309"/>
                    <a:pt x="46517" y="3309"/>
                  </a:cubicBezTo>
                  <a:cubicBezTo>
                    <a:pt x="62507" y="3084"/>
                    <a:pt x="78497" y="2858"/>
                    <a:pt x="94487" y="2632"/>
                  </a:cubicBezTo>
                  <a:cubicBezTo>
                    <a:pt x="94612" y="2632"/>
                    <a:pt x="94713" y="2532"/>
                    <a:pt x="94713" y="2432"/>
                  </a:cubicBezTo>
                  <a:cubicBezTo>
                    <a:pt x="94713" y="2307"/>
                    <a:pt x="94612" y="2206"/>
                    <a:pt x="94487" y="2206"/>
                  </a:cubicBezTo>
                  <a:cubicBezTo>
                    <a:pt x="78497" y="2432"/>
                    <a:pt x="62507" y="2658"/>
                    <a:pt x="46492" y="2883"/>
                  </a:cubicBezTo>
                  <a:cubicBezTo>
                    <a:pt x="45940" y="2908"/>
                    <a:pt x="45364" y="2908"/>
                    <a:pt x="44788" y="2908"/>
                  </a:cubicBezTo>
                  <a:cubicBezTo>
                    <a:pt x="42432" y="2908"/>
                    <a:pt x="40101" y="2783"/>
                    <a:pt x="37920" y="2031"/>
                  </a:cubicBezTo>
                  <a:cubicBezTo>
                    <a:pt x="36141" y="1429"/>
                    <a:pt x="34437" y="377"/>
                    <a:pt x="32507" y="76"/>
                  </a:cubicBezTo>
                  <a:cubicBezTo>
                    <a:pt x="32106" y="26"/>
                    <a:pt x="31730" y="1"/>
                    <a:pt x="31354"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8" name="Google Shape;1178;p74"/>
            <p:cNvSpPr/>
            <p:nvPr/>
          </p:nvSpPr>
          <p:spPr>
            <a:xfrm flipH="1">
              <a:off x="5362955" y="2190748"/>
              <a:ext cx="1425119" cy="46667"/>
            </a:xfrm>
            <a:custGeom>
              <a:avLst/>
              <a:gdLst/>
              <a:ahLst/>
              <a:cxnLst/>
              <a:rect l="l" t="t" r="r" b="b"/>
              <a:pathLst>
                <a:path w="94913" h="3108" extrusionOk="0">
                  <a:moveTo>
                    <a:pt x="13559" y="0"/>
                  </a:moveTo>
                  <a:cubicBezTo>
                    <a:pt x="9073" y="0"/>
                    <a:pt x="4562" y="577"/>
                    <a:pt x="201" y="1679"/>
                  </a:cubicBezTo>
                  <a:cubicBezTo>
                    <a:pt x="75" y="1730"/>
                    <a:pt x="0" y="1830"/>
                    <a:pt x="50" y="1955"/>
                  </a:cubicBezTo>
                  <a:cubicBezTo>
                    <a:pt x="72" y="2042"/>
                    <a:pt x="150" y="2110"/>
                    <a:pt x="253" y="2110"/>
                  </a:cubicBezTo>
                  <a:cubicBezTo>
                    <a:pt x="268" y="2110"/>
                    <a:pt x="284" y="2109"/>
                    <a:pt x="301" y="2105"/>
                  </a:cubicBezTo>
                  <a:cubicBezTo>
                    <a:pt x="4637" y="978"/>
                    <a:pt x="9098" y="426"/>
                    <a:pt x="13559" y="426"/>
                  </a:cubicBezTo>
                  <a:cubicBezTo>
                    <a:pt x="16441" y="426"/>
                    <a:pt x="19324" y="652"/>
                    <a:pt x="22181" y="1128"/>
                  </a:cubicBezTo>
                  <a:cubicBezTo>
                    <a:pt x="25815" y="1730"/>
                    <a:pt x="29474" y="2707"/>
                    <a:pt x="33183" y="2707"/>
                  </a:cubicBezTo>
                  <a:cubicBezTo>
                    <a:pt x="33509" y="2707"/>
                    <a:pt x="33860" y="2707"/>
                    <a:pt x="34211" y="2682"/>
                  </a:cubicBezTo>
                  <a:cubicBezTo>
                    <a:pt x="36943" y="2532"/>
                    <a:pt x="39624" y="1805"/>
                    <a:pt x="42306" y="1805"/>
                  </a:cubicBezTo>
                  <a:lnTo>
                    <a:pt x="42406" y="1805"/>
                  </a:lnTo>
                  <a:cubicBezTo>
                    <a:pt x="45840" y="1830"/>
                    <a:pt x="49274" y="3083"/>
                    <a:pt x="52782" y="3083"/>
                  </a:cubicBezTo>
                  <a:cubicBezTo>
                    <a:pt x="53183" y="3083"/>
                    <a:pt x="53609" y="3058"/>
                    <a:pt x="54035" y="3033"/>
                  </a:cubicBezTo>
                  <a:cubicBezTo>
                    <a:pt x="56692" y="2757"/>
                    <a:pt x="59173" y="1654"/>
                    <a:pt x="61755" y="1629"/>
                  </a:cubicBezTo>
                  <a:lnTo>
                    <a:pt x="61830" y="1629"/>
                  </a:lnTo>
                  <a:cubicBezTo>
                    <a:pt x="63910" y="1629"/>
                    <a:pt x="65965" y="2331"/>
                    <a:pt x="68096" y="2732"/>
                  </a:cubicBezTo>
                  <a:cubicBezTo>
                    <a:pt x="69625" y="3008"/>
                    <a:pt x="71379" y="3108"/>
                    <a:pt x="73284" y="3108"/>
                  </a:cubicBezTo>
                  <a:cubicBezTo>
                    <a:pt x="78798" y="3108"/>
                    <a:pt x="85464" y="2231"/>
                    <a:pt x="90752" y="2231"/>
                  </a:cubicBezTo>
                  <a:cubicBezTo>
                    <a:pt x="92181" y="2231"/>
                    <a:pt x="93509" y="2306"/>
                    <a:pt x="94662" y="2456"/>
                  </a:cubicBezTo>
                  <a:cubicBezTo>
                    <a:pt x="94676" y="2459"/>
                    <a:pt x="94688" y="2460"/>
                    <a:pt x="94701" y="2460"/>
                  </a:cubicBezTo>
                  <a:cubicBezTo>
                    <a:pt x="94808" y="2460"/>
                    <a:pt x="94890" y="2371"/>
                    <a:pt x="94913" y="2281"/>
                  </a:cubicBezTo>
                  <a:cubicBezTo>
                    <a:pt x="94913" y="2156"/>
                    <a:pt x="94838" y="2055"/>
                    <a:pt x="94737" y="2055"/>
                  </a:cubicBezTo>
                  <a:cubicBezTo>
                    <a:pt x="93534" y="1880"/>
                    <a:pt x="92181" y="1830"/>
                    <a:pt x="90752" y="1830"/>
                  </a:cubicBezTo>
                  <a:cubicBezTo>
                    <a:pt x="85414" y="1830"/>
                    <a:pt x="78772" y="2682"/>
                    <a:pt x="73284" y="2682"/>
                  </a:cubicBezTo>
                  <a:cubicBezTo>
                    <a:pt x="71404" y="2682"/>
                    <a:pt x="69650" y="2582"/>
                    <a:pt x="68171" y="2306"/>
                  </a:cubicBezTo>
                  <a:cubicBezTo>
                    <a:pt x="66091" y="1930"/>
                    <a:pt x="64010" y="1203"/>
                    <a:pt x="61830" y="1203"/>
                  </a:cubicBezTo>
                  <a:lnTo>
                    <a:pt x="61730" y="1203"/>
                  </a:lnTo>
                  <a:cubicBezTo>
                    <a:pt x="59048" y="1228"/>
                    <a:pt x="56567" y="2356"/>
                    <a:pt x="53985" y="2607"/>
                  </a:cubicBezTo>
                  <a:cubicBezTo>
                    <a:pt x="53584" y="2657"/>
                    <a:pt x="53183" y="2657"/>
                    <a:pt x="52782" y="2657"/>
                  </a:cubicBezTo>
                  <a:cubicBezTo>
                    <a:pt x="52749" y="2657"/>
                    <a:pt x="52716" y="2657"/>
                    <a:pt x="52683" y="2657"/>
                  </a:cubicBezTo>
                  <a:cubicBezTo>
                    <a:pt x="49307" y="2657"/>
                    <a:pt x="45906" y="1403"/>
                    <a:pt x="42406" y="1379"/>
                  </a:cubicBezTo>
                  <a:lnTo>
                    <a:pt x="42306" y="1379"/>
                  </a:lnTo>
                  <a:cubicBezTo>
                    <a:pt x="39549" y="1379"/>
                    <a:pt x="36867" y="2131"/>
                    <a:pt x="34186" y="2256"/>
                  </a:cubicBezTo>
                  <a:cubicBezTo>
                    <a:pt x="33835" y="2281"/>
                    <a:pt x="33509" y="2281"/>
                    <a:pt x="33183" y="2281"/>
                  </a:cubicBezTo>
                  <a:cubicBezTo>
                    <a:pt x="29524" y="2281"/>
                    <a:pt x="25915" y="1303"/>
                    <a:pt x="22256" y="702"/>
                  </a:cubicBezTo>
                  <a:cubicBezTo>
                    <a:pt x="19374" y="226"/>
                    <a:pt x="16466" y="0"/>
                    <a:pt x="13559"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9" name="Google Shape;1179;p74"/>
            <p:cNvSpPr/>
            <p:nvPr/>
          </p:nvSpPr>
          <p:spPr>
            <a:xfrm flipH="1">
              <a:off x="5333226" y="2313804"/>
              <a:ext cx="1479308" cy="56847"/>
            </a:xfrm>
            <a:custGeom>
              <a:avLst/>
              <a:gdLst/>
              <a:ahLst/>
              <a:cxnLst/>
              <a:rect l="l" t="t" r="r" b="b"/>
              <a:pathLst>
                <a:path w="98522" h="3786" extrusionOk="0">
                  <a:moveTo>
                    <a:pt x="27419" y="1"/>
                  </a:moveTo>
                  <a:cubicBezTo>
                    <a:pt x="25890" y="1"/>
                    <a:pt x="24361" y="126"/>
                    <a:pt x="22832" y="402"/>
                  </a:cubicBezTo>
                  <a:cubicBezTo>
                    <a:pt x="19524" y="1003"/>
                    <a:pt x="16241" y="2332"/>
                    <a:pt x="13058" y="2332"/>
                  </a:cubicBezTo>
                  <a:cubicBezTo>
                    <a:pt x="12256" y="2332"/>
                    <a:pt x="11454" y="2256"/>
                    <a:pt x="10677" y="2056"/>
                  </a:cubicBezTo>
                  <a:cubicBezTo>
                    <a:pt x="9223" y="1680"/>
                    <a:pt x="7820" y="928"/>
                    <a:pt x="6266" y="627"/>
                  </a:cubicBezTo>
                  <a:cubicBezTo>
                    <a:pt x="5815" y="527"/>
                    <a:pt x="5338" y="477"/>
                    <a:pt x="4862" y="477"/>
                  </a:cubicBezTo>
                  <a:cubicBezTo>
                    <a:pt x="3158" y="477"/>
                    <a:pt x="1454" y="1053"/>
                    <a:pt x="100" y="2131"/>
                  </a:cubicBezTo>
                  <a:cubicBezTo>
                    <a:pt x="25" y="2181"/>
                    <a:pt x="0" y="2332"/>
                    <a:pt x="75" y="2407"/>
                  </a:cubicBezTo>
                  <a:cubicBezTo>
                    <a:pt x="119" y="2465"/>
                    <a:pt x="181" y="2490"/>
                    <a:pt x="244" y="2490"/>
                  </a:cubicBezTo>
                  <a:cubicBezTo>
                    <a:pt x="289" y="2490"/>
                    <a:pt x="334" y="2478"/>
                    <a:pt x="376" y="2457"/>
                  </a:cubicBezTo>
                  <a:cubicBezTo>
                    <a:pt x="1629" y="1454"/>
                    <a:pt x="3258" y="903"/>
                    <a:pt x="4862" y="903"/>
                  </a:cubicBezTo>
                  <a:cubicBezTo>
                    <a:pt x="5313" y="903"/>
                    <a:pt x="5764" y="953"/>
                    <a:pt x="6191" y="1028"/>
                  </a:cubicBezTo>
                  <a:cubicBezTo>
                    <a:pt x="7669" y="1329"/>
                    <a:pt x="9048" y="2081"/>
                    <a:pt x="10577" y="2457"/>
                  </a:cubicBezTo>
                  <a:cubicBezTo>
                    <a:pt x="11404" y="2657"/>
                    <a:pt x="12231" y="2758"/>
                    <a:pt x="13058" y="2758"/>
                  </a:cubicBezTo>
                  <a:cubicBezTo>
                    <a:pt x="16366" y="2733"/>
                    <a:pt x="19649" y="1379"/>
                    <a:pt x="22907" y="803"/>
                  </a:cubicBezTo>
                  <a:cubicBezTo>
                    <a:pt x="24411" y="527"/>
                    <a:pt x="25915" y="427"/>
                    <a:pt x="27419" y="427"/>
                  </a:cubicBezTo>
                  <a:cubicBezTo>
                    <a:pt x="31103" y="427"/>
                    <a:pt x="34837" y="1078"/>
                    <a:pt x="38547" y="1630"/>
                  </a:cubicBezTo>
                  <a:cubicBezTo>
                    <a:pt x="48221" y="3033"/>
                    <a:pt x="60677" y="3785"/>
                    <a:pt x="72782" y="3785"/>
                  </a:cubicBezTo>
                  <a:cubicBezTo>
                    <a:pt x="81980" y="3785"/>
                    <a:pt x="90953" y="3359"/>
                    <a:pt x="98321" y="2457"/>
                  </a:cubicBezTo>
                  <a:cubicBezTo>
                    <a:pt x="98447" y="2432"/>
                    <a:pt x="98522" y="2332"/>
                    <a:pt x="98522" y="2231"/>
                  </a:cubicBezTo>
                  <a:cubicBezTo>
                    <a:pt x="98497" y="2106"/>
                    <a:pt x="98397" y="2031"/>
                    <a:pt x="98271" y="2031"/>
                  </a:cubicBezTo>
                  <a:cubicBezTo>
                    <a:pt x="90928" y="2933"/>
                    <a:pt x="81955" y="3359"/>
                    <a:pt x="72782" y="3359"/>
                  </a:cubicBezTo>
                  <a:cubicBezTo>
                    <a:pt x="60702" y="3359"/>
                    <a:pt x="48246" y="2632"/>
                    <a:pt x="38597" y="1204"/>
                  </a:cubicBezTo>
                  <a:cubicBezTo>
                    <a:pt x="34913" y="652"/>
                    <a:pt x="31153" y="1"/>
                    <a:pt x="27419"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0" name="Google Shape;1180;p74"/>
            <p:cNvSpPr/>
            <p:nvPr/>
          </p:nvSpPr>
          <p:spPr>
            <a:xfrm flipH="1">
              <a:off x="5321560" y="2445148"/>
              <a:ext cx="1498137" cy="49685"/>
            </a:xfrm>
            <a:custGeom>
              <a:avLst/>
              <a:gdLst/>
              <a:ahLst/>
              <a:cxnLst/>
              <a:rect l="l" t="t" r="r" b="b"/>
              <a:pathLst>
                <a:path w="99776" h="3309" extrusionOk="0">
                  <a:moveTo>
                    <a:pt x="11830" y="1"/>
                  </a:moveTo>
                  <a:cubicBezTo>
                    <a:pt x="7845" y="1"/>
                    <a:pt x="3835" y="828"/>
                    <a:pt x="151" y="2407"/>
                  </a:cubicBezTo>
                  <a:cubicBezTo>
                    <a:pt x="51" y="2457"/>
                    <a:pt x="1" y="2582"/>
                    <a:pt x="51" y="2682"/>
                  </a:cubicBezTo>
                  <a:cubicBezTo>
                    <a:pt x="88" y="2756"/>
                    <a:pt x="151" y="2802"/>
                    <a:pt x="232" y="2802"/>
                  </a:cubicBezTo>
                  <a:cubicBezTo>
                    <a:pt x="261" y="2802"/>
                    <a:pt x="293" y="2796"/>
                    <a:pt x="327" y="2783"/>
                  </a:cubicBezTo>
                  <a:cubicBezTo>
                    <a:pt x="3936" y="1229"/>
                    <a:pt x="7896" y="427"/>
                    <a:pt x="11830" y="427"/>
                  </a:cubicBezTo>
                  <a:cubicBezTo>
                    <a:pt x="12557" y="427"/>
                    <a:pt x="13284" y="452"/>
                    <a:pt x="13986" y="502"/>
                  </a:cubicBezTo>
                  <a:cubicBezTo>
                    <a:pt x="19049" y="878"/>
                    <a:pt x="24036" y="2582"/>
                    <a:pt x="29174" y="2607"/>
                  </a:cubicBezTo>
                  <a:cubicBezTo>
                    <a:pt x="29525" y="2607"/>
                    <a:pt x="29876" y="2582"/>
                    <a:pt x="30227" y="2582"/>
                  </a:cubicBezTo>
                  <a:cubicBezTo>
                    <a:pt x="33836" y="2407"/>
                    <a:pt x="37294" y="1279"/>
                    <a:pt x="40828" y="878"/>
                  </a:cubicBezTo>
                  <a:cubicBezTo>
                    <a:pt x="41981" y="753"/>
                    <a:pt x="43134" y="702"/>
                    <a:pt x="44312" y="702"/>
                  </a:cubicBezTo>
                  <a:cubicBezTo>
                    <a:pt x="47244" y="702"/>
                    <a:pt x="50202" y="1053"/>
                    <a:pt x="53134" y="1404"/>
                  </a:cubicBezTo>
                  <a:cubicBezTo>
                    <a:pt x="57996" y="1981"/>
                    <a:pt x="62858" y="2557"/>
                    <a:pt x="67721" y="3134"/>
                  </a:cubicBezTo>
                  <a:cubicBezTo>
                    <a:pt x="68873" y="3259"/>
                    <a:pt x="70753" y="3309"/>
                    <a:pt x="73009" y="3309"/>
                  </a:cubicBezTo>
                  <a:cubicBezTo>
                    <a:pt x="82658" y="3309"/>
                    <a:pt x="99575" y="2331"/>
                    <a:pt x="99575" y="2331"/>
                  </a:cubicBezTo>
                  <a:cubicBezTo>
                    <a:pt x="99701" y="2331"/>
                    <a:pt x="99776" y="2231"/>
                    <a:pt x="99776" y="2106"/>
                  </a:cubicBezTo>
                  <a:cubicBezTo>
                    <a:pt x="99776" y="2006"/>
                    <a:pt x="99676" y="1905"/>
                    <a:pt x="99550" y="1905"/>
                  </a:cubicBezTo>
                  <a:cubicBezTo>
                    <a:pt x="99550" y="1905"/>
                    <a:pt x="99300" y="1930"/>
                    <a:pt x="98823" y="1956"/>
                  </a:cubicBezTo>
                  <a:cubicBezTo>
                    <a:pt x="95440" y="2156"/>
                    <a:pt x="81430" y="2908"/>
                    <a:pt x="73009" y="2908"/>
                  </a:cubicBezTo>
                  <a:cubicBezTo>
                    <a:pt x="70753" y="2908"/>
                    <a:pt x="68898" y="2833"/>
                    <a:pt x="67771" y="2707"/>
                  </a:cubicBezTo>
                  <a:cubicBezTo>
                    <a:pt x="62908" y="2131"/>
                    <a:pt x="58046" y="1555"/>
                    <a:pt x="53184" y="978"/>
                  </a:cubicBezTo>
                  <a:cubicBezTo>
                    <a:pt x="50252" y="627"/>
                    <a:pt x="47269" y="276"/>
                    <a:pt x="44312" y="276"/>
                  </a:cubicBezTo>
                  <a:cubicBezTo>
                    <a:pt x="43134" y="276"/>
                    <a:pt x="41956" y="326"/>
                    <a:pt x="40778" y="477"/>
                  </a:cubicBezTo>
                  <a:cubicBezTo>
                    <a:pt x="37194" y="878"/>
                    <a:pt x="33735" y="1981"/>
                    <a:pt x="30202" y="2156"/>
                  </a:cubicBezTo>
                  <a:cubicBezTo>
                    <a:pt x="29851" y="2181"/>
                    <a:pt x="29525" y="2181"/>
                    <a:pt x="29174" y="2181"/>
                  </a:cubicBezTo>
                  <a:cubicBezTo>
                    <a:pt x="24136" y="2181"/>
                    <a:pt x="19149" y="477"/>
                    <a:pt x="14036" y="76"/>
                  </a:cubicBezTo>
                  <a:cubicBezTo>
                    <a:pt x="13309" y="26"/>
                    <a:pt x="12557" y="1"/>
                    <a:pt x="11830"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1" name="Google Shape;1181;p74"/>
            <p:cNvSpPr/>
            <p:nvPr/>
          </p:nvSpPr>
          <p:spPr>
            <a:xfrm flipH="1">
              <a:off x="5346021" y="2594181"/>
              <a:ext cx="1498512" cy="40661"/>
            </a:xfrm>
            <a:custGeom>
              <a:avLst/>
              <a:gdLst/>
              <a:ahLst/>
              <a:cxnLst/>
              <a:rect l="l" t="t" r="r" b="b"/>
              <a:pathLst>
                <a:path w="99801" h="2708" extrusionOk="0">
                  <a:moveTo>
                    <a:pt x="16442" y="1"/>
                  </a:moveTo>
                  <a:cubicBezTo>
                    <a:pt x="11028" y="1"/>
                    <a:pt x="5590" y="527"/>
                    <a:pt x="201" y="1053"/>
                  </a:cubicBezTo>
                  <a:cubicBezTo>
                    <a:pt x="76" y="1078"/>
                    <a:pt x="1" y="1178"/>
                    <a:pt x="1" y="1304"/>
                  </a:cubicBezTo>
                  <a:cubicBezTo>
                    <a:pt x="23" y="1393"/>
                    <a:pt x="106" y="1483"/>
                    <a:pt x="195" y="1483"/>
                  </a:cubicBezTo>
                  <a:cubicBezTo>
                    <a:pt x="205" y="1483"/>
                    <a:pt x="216" y="1482"/>
                    <a:pt x="226" y="1479"/>
                  </a:cubicBezTo>
                  <a:cubicBezTo>
                    <a:pt x="5615" y="953"/>
                    <a:pt x="11053" y="427"/>
                    <a:pt x="16442" y="427"/>
                  </a:cubicBezTo>
                  <a:cubicBezTo>
                    <a:pt x="19675" y="427"/>
                    <a:pt x="22908" y="602"/>
                    <a:pt x="26116" y="1103"/>
                  </a:cubicBezTo>
                  <a:cubicBezTo>
                    <a:pt x="29023" y="1554"/>
                    <a:pt x="31906" y="2256"/>
                    <a:pt x="34863" y="2457"/>
                  </a:cubicBezTo>
                  <a:cubicBezTo>
                    <a:pt x="35590" y="2532"/>
                    <a:pt x="36292" y="2532"/>
                    <a:pt x="37018" y="2532"/>
                  </a:cubicBezTo>
                  <a:cubicBezTo>
                    <a:pt x="40201" y="2532"/>
                    <a:pt x="43384" y="2106"/>
                    <a:pt x="46567" y="1880"/>
                  </a:cubicBezTo>
                  <a:cubicBezTo>
                    <a:pt x="49149" y="1680"/>
                    <a:pt x="51755" y="1630"/>
                    <a:pt x="54362" y="1630"/>
                  </a:cubicBezTo>
                  <a:cubicBezTo>
                    <a:pt x="56317" y="1630"/>
                    <a:pt x="58297" y="1655"/>
                    <a:pt x="60252" y="1680"/>
                  </a:cubicBezTo>
                  <a:cubicBezTo>
                    <a:pt x="67921" y="1805"/>
                    <a:pt x="91906" y="2582"/>
                    <a:pt x="99575" y="2707"/>
                  </a:cubicBezTo>
                  <a:cubicBezTo>
                    <a:pt x="99700" y="2707"/>
                    <a:pt x="99801" y="2632"/>
                    <a:pt x="99801" y="2507"/>
                  </a:cubicBezTo>
                  <a:cubicBezTo>
                    <a:pt x="99801" y="2381"/>
                    <a:pt x="99700" y="2306"/>
                    <a:pt x="99600" y="2281"/>
                  </a:cubicBezTo>
                  <a:cubicBezTo>
                    <a:pt x="91931" y="2156"/>
                    <a:pt x="67946" y="1404"/>
                    <a:pt x="60252" y="1279"/>
                  </a:cubicBezTo>
                  <a:cubicBezTo>
                    <a:pt x="58297" y="1229"/>
                    <a:pt x="56342" y="1204"/>
                    <a:pt x="54362" y="1204"/>
                  </a:cubicBezTo>
                  <a:cubicBezTo>
                    <a:pt x="51755" y="1204"/>
                    <a:pt x="49149" y="1254"/>
                    <a:pt x="46542" y="1454"/>
                  </a:cubicBezTo>
                  <a:cubicBezTo>
                    <a:pt x="43334" y="1680"/>
                    <a:pt x="40176" y="2131"/>
                    <a:pt x="37018" y="2131"/>
                  </a:cubicBezTo>
                  <a:cubicBezTo>
                    <a:pt x="36292" y="2131"/>
                    <a:pt x="35590" y="2106"/>
                    <a:pt x="34888" y="2056"/>
                  </a:cubicBezTo>
                  <a:cubicBezTo>
                    <a:pt x="31981" y="1855"/>
                    <a:pt x="29099" y="1153"/>
                    <a:pt x="26191" y="702"/>
                  </a:cubicBezTo>
                  <a:cubicBezTo>
                    <a:pt x="22958" y="201"/>
                    <a:pt x="19700" y="1"/>
                    <a:pt x="16442"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2" name="Google Shape;1182;p74"/>
            <p:cNvSpPr/>
            <p:nvPr/>
          </p:nvSpPr>
          <p:spPr>
            <a:xfrm flipH="1">
              <a:off x="5354296" y="2724024"/>
              <a:ext cx="1514323" cy="35390"/>
            </a:xfrm>
            <a:custGeom>
              <a:avLst/>
              <a:gdLst/>
              <a:ahLst/>
              <a:cxnLst/>
              <a:rect l="l" t="t" r="r" b="b"/>
              <a:pathLst>
                <a:path w="100854" h="2357" extrusionOk="0">
                  <a:moveTo>
                    <a:pt x="6793" y="0"/>
                  </a:moveTo>
                  <a:cubicBezTo>
                    <a:pt x="4437" y="0"/>
                    <a:pt x="2181" y="426"/>
                    <a:pt x="126" y="1730"/>
                  </a:cubicBezTo>
                  <a:cubicBezTo>
                    <a:pt x="26" y="1780"/>
                    <a:pt x="1" y="1930"/>
                    <a:pt x="51" y="2005"/>
                  </a:cubicBezTo>
                  <a:cubicBezTo>
                    <a:pt x="101" y="2072"/>
                    <a:pt x="173" y="2105"/>
                    <a:pt x="246" y="2105"/>
                  </a:cubicBezTo>
                  <a:cubicBezTo>
                    <a:pt x="282" y="2105"/>
                    <a:pt x="318" y="2097"/>
                    <a:pt x="352" y="2080"/>
                  </a:cubicBezTo>
                  <a:cubicBezTo>
                    <a:pt x="2306" y="827"/>
                    <a:pt x="4487" y="426"/>
                    <a:pt x="6793" y="426"/>
                  </a:cubicBezTo>
                  <a:cubicBezTo>
                    <a:pt x="10878" y="426"/>
                    <a:pt x="15339" y="1730"/>
                    <a:pt x="19600" y="1905"/>
                  </a:cubicBezTo>
                  <a:lnTo>
                    <a:pt x="20502" y="1905"/>
                  </a:lnTo>
                  <a:cubicBezTo>
                    <a:pt x="23008" y="1905"/>
                    <a:pt x="25490" y="1554"/>
                    <a:pt x="27946" y="1454"/>
                  </a:cubicBezTo>
                  <a:cubicBezTo>
                    <a:pt x="28522" y="1429"/>
                    <a:pt x="29074" y="1429"/>
                    <a:pt x="29650" y="1429"/>
                  </a:cubicBezTo>
                  <a:cubicBezTo>
                    <a:pt x="32808" y="1429"/>
                    <a:pt x="35966" y="1755"/>
                    <a:pt x="39149" y="2005"/>
                  </a:cubicBezTo>
                  <a:cubicBezTo>
                    <a:pt x="42457" y="2256"/>
                    <a:pt x="46868" y="2356"/>
                    <a:pt x="51831" y="2356"/>
                  </a:cubicBezTo>
                  <a:cubicBezTo>
                    <a:pt x="67871" y="2356"/>
                    <a:pt x="89901" y="1278"/>
                    <a:pt x="100628" y="852"/>
                  </a:cubicBezTo>
                  <a:cubicBezTo>
                    <a:pt x="100753" y="827"/>
                    <a:pt x="100853" y="752"/>
                    <a:pt x="100828" y="627"/>
                  </a:cubicBezTo>
                  <a:cubicBezTo>
                    <a:pt x="100828" y="501"/>
                    <a:pt x="100728" y="426"/>
                    <a:pt x="100628" y="426"/>
                  </a:cubicBezTo>
                  <a:cubicBezTo>
                    <a:pt x="89876" y="852"/>
                    <a:pt x="67871" y="1955"/>
                    <a:pt x="51831" y="1955"/>
                  </a:cubicBezTo>
                  <a:cubicBezTo>
                    <a:pt x="46868" y="1955"/>
                    <a:pt x="42482" y="1830"/>
                    <a:pt x="39174" y="1579"/>
                  </a:cubicBezTo>
                  <a:cubicBezTo>
                    <a:pt x="36016" y="1329"/>
                    <a:pt x="32833" y="1003"/>
                    <a:pt x="29650" y="1003"/>
                  </a:cubicBezTo>
                  <a:cubicBezTo>
                    <a:pt x="29074" y="1003"/>
                    <a:pt x="28497" y="1003"/>
                    <a:pt x="27946" y="1028"/>
                  </a:cubicBezTo>
                  <a:cubicBezTo>
                    <a:pt x="25439" y="1153"/>
                    <a:pt x="22958" y="1504"/>
                    <a:pt x="20502" y="1504"/>
                  </a:cubicBezTo>
                  <a:cubicBezTo>
                    <a:pt x="20201" y="1504"/>
                    <a:pt x="19901" y="1479"/>
                    <a:pt x="19600" y="1479"/>
                  </a:cubicBezTo>
                  <a:cubicBezTo>
                    <a:pt x="15439" y="1329"/>
                    <a:pt x="10953" y="0"/>
                    <a:pt x="6793"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3" name="Google Shape;1183;p74"/>
            <p:cNvSpPr/>
            <p:nvPr/>
          </p:nvSpPr>
          <p:spPr>
            <a:xfrm flipH="1">
              <a:off x="5384026" y="2875685"/>
              <a:ext cx="1497011" cy="47808"/>
            </a:xfrm>
            <a:custGeom>
              <a:avLst/>
              <a:gdLst/>
              <a:ahLst/>
              <a:cxnLst/>
              <a:rect l="l" t="t" r="r" b="b"/>
              <a:pathLst>
                <a:path w="99701" h="3184" extrusionOk="0">
                  <a:moveTo>
                    <a:pt x="11379" y="0"/>
                  </a:moveTo>
                  <a:cubicBezTo>
                    <a:pt x="7519" y="0"/>
                    <a:pt x="3735" y="502"/>
                    <a:pt x="151" y="2131"/>
                  </a:cubicBezTo>
                  <a:cubicBezTo>
                    <a:pt x="51" y="2181"/>
                    <a:pt x="1" y="2306"/>
                    <a:pt x="51" y="2407"/>
                  </a:cubicBezTo>
                  <a:cubicBezTo>
                    <a:pt x="90" y="2504"/>
                    <a:pt x="174" y="2541"/>
                    <a:pt x="256" y="2541"/>
                  </a:cubicBezTo>
                  <a:cubicBezTo>
                    <a:pt x="280" y="2541"/>
                    <a:pt x="304" y="2537"/>
                    <a:pt x="326" y="2532"/>
                  </a:cubicBezTo>
                  <a:cubicBezTo>
                    <a:pt x="3835" y="928"/>
                    <a:pt x="7545" y="427"/>
                    <a:pt x="11379" y="427"/>
                  </a:cubicBezTo>
                  <a:cubicBezTo>
                    <a:pt x="17419" y="427"/>
                    <a:pt x="23735" y="1655"/>
                    <a:pt x="29926" y="1655"/>
                  </a:cubicBezTo>
                  <a:cubicBezTo>
                    <a:pt x="30527" y="1655"/>
                    <a:pt x="31154" y="1630"/>
                    <a:pt x="31755" y="1605"/>
                  </a:cubicBezTo>
                  <a:cubicBezTo>
                    <a:pt x="36091" y="1429"/>
                    <a:pt x="40427" y="477"/>
                    <a:pt x="44713" y="477"/>
                  </a:cubicBezTo>
                  <a:cubicBezTo>
                    <a:pt x="45715" y="477"/>
                    <a:pt x="46718" y="527"/>
                    <a:pt x="47720" y="652"/>
                  </a:cubicBezTo>
                  <a:cubicBezTo>
                    <a:pt x="51028" y="1078"/>
                    <a:pt x="54236" y="2281"/>
                    <a:pt x="57570" y="2858"/>
                  </a:cubicBezTo>
                  <a:cubicBezTo>
                    <a:pt x="59074" y="3083"/>
                    <a:pt x="61705" y="3183"/>
                    <a:pt x="64988" y="3183"/>
                  </a:cubicBezTo>
                  <a:cubicBezTo>
                    <a:pt x="70577" y="3183"/>
                    <a:pt x="77971" y="2908"/>
                    <a:pt x="84588" y="2457"/>
                  </a:cubicBezTo>
                  <a:cubicBezTo>
                    <a:pt x="91229" y="2031"/>
                    <a:pt x="97044" y="1454"/>
                    <a:pt x="99525" y="903"/>
                  </a:cubicBezTo>
                  <a:cubicBezTo>
                    <a:pt x="99625" y="878"/>
                    <a:pt x="99700" y="777"/>
                    <a:pt x="99675" y="652"/>
                  </a:cubicBezTo>
                  <a:cubicBezTo>
                    <a:pt x="99654" y="565"/>
                    <a:pt x="99575" y="497"/>
                    <a:pt x="99473" y="497"/>
                  </a:cubicBezTo>
                  <a:cubicBezTo>
                    <a:pt x="99457" y="497"/>
                    <a:pt x="99441" y="498"/>
                    <a:pt x="99425" y="502"/>
                  </a:cubicBezTo>
                  <a:cubicBezTo>
                    <a:pt x="97019" y="1028"/>
                    <a:pt x="91179" y="1605"/>
                    <a:pt x="84562" y="2056"/>
                  </a:cubicBezTo>
                  <a:cubicBezTo>
                    <a:pt x="77946" y="2482"/>
                    <a:pt x="70552" y="2782"/>
                    <a:pt x="64988" y="2782"/>
                  </a:cubicBezTo>
                  <a:cubicBezTo>
                    <a:pt x="61730" y="2782"/>
                    <a:pt x="59074" y="2682"/>
                    <a:pt x="57645" y="2432"/>
                  </a:cubicBezTo>
                  <a:cubicBezTo>
                    <a:pt x="54362" y="1880"/>
                    <a:pt x="51154" y="677"/>
                    <a:pt x="47770" y="251"/>
                  </a:cubicBezTo>
                  <a:cubicBezTo>
                    <a:pt x="46743" y="126"/>
                    <a:pt x="45740" y="76"/>
                    <a:pt x="44713" y="76"/>
                  </a:cubicBezTo>
                  <a:cubicBezTo>
                    <a:pt x="40352" y="76"/>
                    <a:pt x="36041" y="1003"/>
                    <a:pt x="31730" y="1204"/>
                  </a:cubicBezTo>
                  <a:cubicBezTo>
                    <a:pt x="31129" y="1229"/>
                    <a:pt x="30527" y="1229"/>
                    <a:pt x="29926" y="1229"/>
                  </a:cubicBezTo>
                  <a:cubicBezTo>
                    <a:pt x="23810" y="1229"/>
                    <a:pt x="17469" y="0"/>
                    <a:pt x="11379"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4" name="Google Shape;1184;p74"/>
            <p:cNvSpPr/>
            <p:nvPr/>
          </p:nvSpPr>
          <p:spPr>
            <a:xfrm flipH="1">
              <a:off x="5451752" y="3023593"/>
              <a:ext cx="1311485" cy="24099"/>
            </a:xfrm>
            <a:custGeom>
              <a:avLst/>
              <a:gdLst/>
              <a:ahLst/>
              <a:cxnLst/>
              <a:rect l="l" t="t" r="r" b="b"/>
              <a:pathLst>
                <a:path w="87345" h="1605" extrusionOk="0">
                  <a:moveTo>
                    <a:pt x="12782" y="0"/>
                  </a:moveTo>
                  <a:cubicBezTo>
                    <a:pt x="8572" y="0"/>
                    <a:pt x="4361" y="226"/>
                    <a:pt x="201" y="1003"/>
                  </a:cubicBezTo>
                  <a:cubicBezTo>
                    <a:pt x="75" y="1028"/>
                    <a:pt x="0" y="1128"/>
                    <a:pt x="25" y="1253"/>
                  </a:cubicBezTo>
                  <a:cubicBezTo>
                    <a:pt x="47" y="1340"/>
                    <a:pt x="126" y="1409"/>
                    <a:pt x="228" y="1409"/>
                  </a:cubicBezTo>
                  <a:cubicBezTo>
                    <a:pt x="243" y="1409"/>
                    <a:pt x="259" y="1407"/>
                    <a:pt x="276" y="1404"/>
                  </a:cubicBezTo>
                  <a:cubicBezTo>
                    <a:pt x="4386" y="652"/>
                    <a:pt x="8597" y="426"/>
                    <a:pt x="12782" y="426"/>
                  </a:cubicBezTo>
                  <a:cubicBezTo>
                    <a:pt x="14837" y="426"/>
                    <a:pt x="16868" y="476"/>
                    <a:pt x="18923" y="526"/>
                  </a:cubicBezTo>
                  <a:cubicBezTo>
                    <a:pt x="29424" y="877"/>
                    <a:pt x="49574" y="1604"/>
                    <a:pt x="66392" y="1604"/>
                  </a:cubicBezTo>
                  <a:cubicBezTo>
                    <a:pt x="74612" y="1604"/>
                    <a:pt x="82006" y="1429"/>
                    <a:pt x="87144" y="953"/>
                  </a:cubicBezTo>
                  <a:cubicBezTo>
                    <a:pt x="87244" y="927"/>
                    <a:pt x="87344" y="827"/>
                    <a:pt x="87319" y="727"/>
                  </a:cubicBezTo>
                  <a:cubicBezTo>
                    <a:pt x="87319" y="602"/>
                    <a:pt x="87219" y="526"/>
                    <a:pt x="87093" y="526"/>
                  </a:cubicBezTo>
                  <a:cubicBezTo>
                    <a:pt x="82006" y="1028"/>
                    <a:pt x="74587" y="1203"/>
                    <a:pt x="66392" y="1203"/>
                  </a:cubicBezTo>
                  <a:cubicBezTo>
                    <a:pt x="49574" y="1203"/>
                    <a:pt x="29424" y="451"/>
                    <a:pt x="18923" y="125"/>
                  </a:cubicBezTo>
                  <a:cubicBezTo>
                    <a:pt x="16893" y="50"/>
                    <a:pt x="14837" y="0"/>
                    <a:pt x="1278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5" name="Google Shape;1185;p74"/>
            <p:cNvSpPr/>
            <p:nvPr/>
          </p:nvSpPr>
          <p:spPr>
            <a:xfrm flipH="1">
              <a:off x="5558244" y="3165839"/>
              <a:ext cx="1047311" cy="46682"/>
            </a:xfrm>
            <a:custGeom>
              <a:avLst/>
              <a:gdLst/>
              <a:ahLst/>
              <a:cxnLst/>
              <a:rect l="l" t="t" r="r" b="b"/>
              <a:pathLst>
                <a:path w="69751" h="3109" extrusionOk="0">
                  <a:moveTo>
                    <a:pt x="6818" y="1"/>
                  </a:moveTo>
                  <a:cubicBezTo>
                    <a:pt x="4537" y="1"/>
                    <a:pt x="2281" y="377"/>
                    <a:pt x="151" y="1354"/>
                  </a:cubicBezTo>
                  <a:cubicBezTo>
                    <a:pt x="51" y="1404"/>
                    <a:pt x="1" y="1530"/>
                    <a:pt x="51" y="1630"/>
                  </a:cubicBezTo>
                  <a:cubicBezTo>
                    <a:pt x="87" y="1703"/>
                    <a:pt x="164" y="1750"/>
                    <a:pt x="242" y="1750"/>
                  </a:cubicBezTo>
                  <a:cubicBezTo>
                    <a:pt x="271" y="1750"/>
                    <a:pt x="300" y="1744"/>
                    <a:pt x="326" y="1730"/>
                  </a:cubicBezTo>
                  <a:cubicBezTo>
                    <a:pt x="2407" y="778"/>
                    <a:pt x="4562" y="427"/>
                    <a:pt x="6818" y="427"/>
                  </a:cubicBezTo>
                  <a:cubicBezTo>
                    <a:pt x="11905" y="427"/>
                    <a:pt x="17344" y="2257"/>
                    <a:pt x="22632" y="2833"/>
                  </a:cubicBezTo>
                  <a:cubicBezTo>
                    <a:pt x="24387" y="3033"/>
                    <a:pt x="26642" y="3109"/>
                    <a:pt x="29224" y="3109"/>
                  </a:cubicBezTo>
                  <a:cubicBezTo>
                    <a:pt x="41379" y="3109"/>
                    <a:pt x="60778" y="1354"/>
                    <a:pt x="69274" y="1354"/>
                  </a:cubicBezTo>
                  <a:lnTo>
                    <a:pt x="69550" y="1354"/>
                  </a:lnTo>
                  <a:cubicBezTo>
                    <a:pt x="69675" y="1354"/>
                    <a:pt x="69750" y="1279"/>
                    <a:pt x="69750" y="1154"/>
                  </a:cubicBezTo>
                  <a:cubicBezTo>
                    <a:pt x="69750" y="1028"/>
                    <a:pt x="69675" y="953"/>
                    <a:pt x="69550" y="953"/>
                  </a:cubicBezTo>
                  <a:lnTo>
                    <a:pt x="69274" y="953"/>
                  </a:lnTo>
                  <a:cubicBezTo>
                    <a:pt x="60753" y="953"/>
                    <a:pt x="41354" y="2708"/>
                    <a:pt x="29224" y="2708"/>
                  </a:cubicBezTo>
                  <a:cubicBezTo>
                    <a:pt x="26667" y="2708"/>
                    <a:pt x="24412" y="2607"/>
                    <a:pt x="22682" y="2432"/>
                  </a:cubicBezTo>
                  <a:cubicBezTo>
                    <a:pt x="17444" y="1856"/>
                    <a:pt x="12006" y="26"/>
                    <a:pt x="6818"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6" name="Google Shape;1186;p74"/>
            <p:cNvSpPr/>
            <p:nvPr/>
          </p:nvSpPr>
          <p:spPr>
            <a:xfrm flipH="1">
              <a:off x="5553700" y="3320518"/>
              <a:ext cx="625840" cy="26652"/>
            </a:xfrm>
            <a:custGeom>
              <a:avLst/>
              <a:gdLst/>
              <a:ahLst/>
              <a:cxnLst/>
              <a:rect l="l" t="t" r="r" b="b"/>
              <a:pathLst>
                <a:path w="41681" h="1775" extrusionOk="0">
                  <a:moveTo>
                    <a:pt x="12507" y="1"/>
                  </a:moveTo>
                  <a:cubicBezTo>
                    <a:pt x="7545" y="1"/>
                    <a:pt x="3108" y="301"/>
                    <a:pt x="176" y="1379"/>
                  </a:cubicBezTo>
                  <a:cubicBezTo>
                    <a:pt x="76" y="1404"/>
                    <a:pt x="1" y="1530"/>
                    <a:pt x="51" y="1630"/>
                  </a:cubicBezTo>
                  <a:cubicBezTo>
                    <a:pt x="88" y="1723"/>
                    <a:pt x="153" y="1774"/>
                    <a:pt x="235" y="1774"/>
                  </a:cubicBezTo>
                  <a:cubicBezTo>
                    <a:pt x="263" y="1774"/>
                    <a:pt x="294" y="1768"/>
                    <a:pt x="326" y="1755"/>
                  </a:cubicBezTo>
                  <a:cubicBezTo>
                    <a:pt x="3159" y="728"/>
                    <a:pt x="7570" y="427"/>
                    <a:pt x="12507" y="427"/>
                  </a:cubicBezTo>
                  <a:cubicBezTo>
                    <a:pt x="19750" y="427"/>
                    <a:pt x="28171" y="1078"/>
                    <a:pt x="34688" y="1078"/>
                  </a:cubicBezTo>
                  <a:cubicBezTo>
                    <a:pt x="37344" y="1078"/>
                    <a:pt x="39675" y="978"/>
                    <a:pt x="41505" y="652"/>
                  </a:cubicBezTo>
                  <a:cubicBezTo>
                    <a:pt x="41605" y="652"/>
                    <a:pt x="41680" y="527"/>
                    <a:pt x="41680" y="427"/>
                  </a:cubicBezTo>
                  <a:cubicBezTo>
                    <a:pt x="41658" y="318"/>
                    <a:pt x="41560" y="247"/>
                    <a:pt x="41469" y="247"/>
                  </a:cubicBezTo>
                  <a:cubicBezTo>
                    <a:pt x="41456" y="247"/>
                    <a:pt x="41442" y="248"/>
                    <a:pt x="41429" y="251"/>
                  </a:cubicBezTo>
                  <a:cubicBezTo>
                    <a:pt x="39650" y="552"/>
                    <a:pt x="37319" y="677"/>
                    <a:pt x="34688" y="677"/>
                  </a:cubicBezTo>
                  <a:cubicBezTo>
                    <a:pt x="28196" y="677"/>
                    <a:pt x="19775" y="1"/>
                    <a:pt x="12507"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7" name="Google Shape;1187;p74"/>
            <p:cNvSpPr/>
            <p:nvPr/>
          </p:nvSpPr>
          <p:spPr>
            <a:xfrm flipH="1">
              <a:off x="4677231" y="1718136"/>
              <a:ext cx="1018332" cy="1806259"/>
            </a:xfrm>
            <a:custGeom>
              <a:avLst/>
              <a:gdLst/>
              <a:ahLst/>
              <a:cxnLst/>
              <a:rect l="l" t="t" r="r" b="b"/>
              <a:pathLst>
                <a:path w="67821" h="120297" extrusionOk="0">
                  <a:moveTo>
                    <a:pt x="56178" y="0"/>
                  </a:moveTo>
                  <a:cubicBezTo>
                    <a:pt x="52211" y="0"/>
                    <a:pt x="48443" y="2340"/>
                    <a:pt x="45539" y="5033"/>
                  </a:cubicBezTo>
                  <a:cubicBezTo>
                    <a:pt x="45264" y="5284"/>
                    <a:pt x="45013" y="5534"/>
                    <a:pt x="44763" y="5785"/>
                  </a:cubicBezTo>
                  <a:cubicBezTo>
                    <a:pt x="44437" y="9619"/>
                    <a:pt x="44336" y="13479"/>
                    <a:pt x="44487" y="17339"/>
                  </a:cubicBezTo>
                  <a:cubicBezTo>
                    <a:pt x="43961" y="14005"/>
                    <a:pt x="43560" y="10672"/>
                    <a:pt x="43259" y="7339"/>
                  </a:cubicBezTo>
                  <a:cubicBezTo>
                    <a:pt x="42908" y="7715"/>
                    <a:pt x="42557" y="8116"/>
                    <a:pt x="42231" y="8492"/>
                  </a:cubicBezTo>
                  <a:cubicBezTo>
                    <a:pt x="42031" y="12301"/>
                    <a:pt x="41905" y="16136"/>
                    <a:pt x="41880" y="19945"/>
                  </a:cubicBezTo>
                  <a:cubicBezTo>
                    <a:pt x="40953" y="17188"/>
                    <a:pt x="40276" y="14356"/>
                    <a:pt x="39825" y="11474"/>
                  </a:cubicBezTo>
                  <a:cubicBezTo>
                    <a:pt x="36041" y="16587"/>
                    <a:pt x="33008" y="22276"/>
                    <a:pt x="29700" y="27715"/>
                  </a:cubicBezTo>
                  <a:cubicBezTo>
                    <a:pt x="27369" y="31524"/>
                    <a:pt x="24863" y="35284"/>
                    <a:pt x="22432" y="39043"/>
                  </a:cubicBezTo>
                  <a:cubicBezTo>
                    <a:pt x="21254" y="45033"/>
                    <a:pt x="20627" y="51123"/>
                    <a:pt x="20577" y="57239"/>
                  </a:cubicBezTo>
                  <a:cubicBezTo>
                    <a:pt x="19875" y="52878"/>
                    <a:pt x="19424" y="48467"/>
                    <a:pt x="19274" y="44081"/>
                  </a:cubicBezTo>
                  <a:cubicBezTo>
                    <a:pt x="18973" y="44557"/>
                    <a:pt x="18697" y="45033"/>
                    <a:pt x="18396" y="45534"/>
                  </a:cubicBezTo>
                  <a:cubicBezTo>
                    <a:pt x="18021" y="50923"/>
                    <a:pt x="17745" y="56311"/>
                    <a:pt x="17620" y="61725"/>
                  </a:cubicBezTo>
                  <a:cubicBezTo>
                    <a:pt x="16592" y="58091"/>
                    <a:pt x="15915" y="54357"/>
                    <a:pt x="15564" y="50647"/>
                  </a:cubicBezTo>
                  <a:cubicBezTo>
                    <a:pt x="14111" y="53454"/>
                    <a:pt x="11579" y="63254"/>
                    <a:pt x="11153" y="66387"/>
                  </a:cubicBezTo>
                  <a:cubicBezTo>
                    <a:pt x="9224" y="80672"/>
                    <a:pt x="7745" y="81274"/>
                    <a:pt x="8823" y="92502"/>
                  </a:cubicBezTo>
                  <a:cubicBezTo>
                    <a:pt x="7469" y="87640"/>
                    <a:pt x="6141" y="82778"/>
                    <a:pt x="4787" y="77941"/>
                  </a:cubicBezTo>
                  <a:lnTo>
                    <a:pt x="4787" y="77941"/>
                  </a:lnTo>
                  <a:cubicBezTo>
                    <a:pt x="4236" y="87815"/>
                    <a:pt x="4537" y="98392"/>
                    <a:pt x="10101" y="106988"/>
                  </a:cubicBezTo>
                  <a:cubicBezTo>
                    <a:pt x="5464" y="101274"/>
                    <a:pt x="2632" y="94231"/>
                    <a:pt x="2156" y="87114"/>
                  </a:cubicBezTo>
                  <a:lnTo>
                    <a:pt x="2156" y="87114"/>
                  </a:lnTo>
                  <a:cubicBezTo>
                    <a:pt x="0" y="94808"/>
                    <a:pt x="1930" y="103605"/>
                    <a:pt x="7168" y="110046"/>
                  </a:cubicBezTo>
                  <a:cubicBezTo>
                    <a:pt x="8672" y="111926"/>
                    <a:pt x="10401" y="113605"/>
                    <a:pt x="11880" y="115460"/>
                  </a:cubicBezTo>
                  <a:cubicBezTo>
                    <a:pt x="12983" y="116863"/>
                    <a:pt x="15640" y="120297"/>
                    <a:pt x="15640" y="120297"/>
                  </a:cubicBezTo>
                  <a:cubicBezTo>
                    <a:pt x="15640" y="120297"/>
                    <a:pt x="23685" y="116262"/>
                    <a:pt x="25940" y="114332"/>
                  </a:cubicBezTo>
                  <a:cubicBezTo>
                    <a:pt x="32682" y="108542"/>
                    <a:pt x="37795" y="100998"/>
                    <a:pt x="40602" y="92652"/>
                  </a:cubicBezTo>
                  <a:lnTo>
                    <a:pt x="40602" y="92652"/>
                  </a:lnTo>
                  <a:cubicBezTo>
                    <a:pt x="37444" y="96111"/>
                    <a:pt x="33785" y="99144"/>
                    <a:pt x="29750" y="101650"/>
                  </a:cubicBezTo>
                  <a:cubicBezTo>
                    <a:pt x="35063" y="95861"/>
                    <a:pt x="39098" y="88968"/>
                    <a:pt x="41580" y="81550"/>
                  </a:cubicBezTo>
                  <a:lnTo>
                    <a:pt x="41580" y="81550"/>
                  </a:lnTo>
                  <a:cubicBezTo>
                    <a:pt x="38622" y="84958"/>
                    <a:pt x="35690" y="88392"/>
                    <a:pt x="32732" y="91800"/>
                  </a:cubicBezTo>
                  <a:cubicBezTo>
                    <a:pt x="36367" y="79946"/>
                    <a:pt x="41254" y="68517"/>
                    <a:pt x="47294" y="57715"/>
                  </a:cubicBezTo>
                  <a:cubicBezTo>
                    <a:pt x="47996" y="56487"/>
                    <a:pt x="48697" y="55259"/>
                    <a:pt x="49399" y="54031"/>
                  </a:cubicBezTo>
                  <a:lnTo>
                    <a:pt x="49399" y="54031"/>
                  </a:lnTo>
                  <a:cubicBezTo>
                    <a:pt x="45765" y="56111"/>
                    <a:pt x="41905" y="57941"/>
                    <a:pt x="38096" y="59745"/>
                  </a:cubicBezTo>
                  <a:cubicBezTo>
                    <a:pt x="43133" y="56161"/>
                    <a:pt x="47996" y="52402"/>
                    <a:pt x="52733" y="48467"/>
                  </a:cubicBezTo>
                  <a:cubicBezTo>
                    <a:pt x="53159" y="47765"/>
                    <a:pt x="53560" y="47063"/>
                    <a:pt x="53986" y="46387"/>
                  </a:cubicBezTo>
                  <a:lnTo>
                    <a:pt x="53986" y="46387"/>
                  </a:lnTo>
                  <a:cubicBezTo>
                    <a:pt x="50301" y="48367"/>
                    <a:pt x="46492" y="50171"/>
                    <a:pt x="42582" y="51800"/>
                  </a:cubicBezTo>
                  <a:cubicBezTo>
                    <a:pt x="47845" y="47890"/>
                    <a:pt x="52958" y="43805"/>
                    <a:pt x="57946" y="39569"/>
                  </a:cubicBezTo>
                  <a:cubicBezTo>
                    <a:pt x="61154" y="33805"/>
                    <a:pt x="64036" y="27890"/>
                    <a:pt x="65890" y="21574"/>
                  </a:cubicBezTo>
                  <a:cubicBezTo>
                    <a:pt x="67068" y="17614"/>
                    <a:pt x="67820" y="13379"/>
                    <a:pt x="66818" y="9269"/>
                  </a:cubicBezTo>
                  <a:cubicBezTo>
                    <a:pt x="65815" y="5183"/>
                    <a:pt x="62708" y="1274"/>
                    <a:pt x="58472" y="271"/>
                  </a:cubicBezTo>
                  <a:cubicBezTo>
                    <a:pt x="57703" y="86"/>
                    <a:pt x="56937" y="0"/>
                    <a:pt x="5617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8" name="Google Shape;1188;p74"/>
            <p:cNvSpPr/>
            <p:nvPr/>
          </p:nvSpPr>
          <p:spPr>
            <a:xfrm flipH="1">
              <a:off x="4837538" y="1784672"/>
              <a:ext cx="709744" cy="1697581"/>
            </a:xfrm>
            <a:custGeom>
              <a:avLst/>
              <a:gdLst/>
              <a:ahLst/>
              <a:cxnLst/>
              <a:rect l="l" t="t" r="r" b="b"/>
              <a:pathLst>
                <a:path w="47269" h="113059" extrusionOk="0">
                  <a:moveTo>
                    <a:pt x="47269" y="0"/>
                  </a:moveTo>
                  <a:lnTo>
                    <a:pt x="47269" y="0"/>
                  </a:lnTo>
                  <a:cubicBezTo>
                    <a:pt x="43860" y="5088"/>
                    <a:pt x="40777" y="10402"/>
                    <a:pt x="38045" y="15890"/>
                  </a:cubicBezTo>
                  <a:cubicBezTo>
                    <a:pt x="38446" y="14712"/>
                    <a:pt x="38847" y="13534"/>
                    <a:pt x="39223" y="12381"/>
                  </a:cubicBezTo>
                  <a:lnTo>
                    <a:pt x="39223" y="12381"/>
                  </a:lnTo>
                  <a:cubicBezTo>
                    <a:pt x="32782" y="19925"/>
                    <a:pt x="27619" y="28547"/>
                    <a:pt x="24060" y="37820"/>
                  </a:cubicBezTo>
                  <a:cubicBezTo>
                    <a:pt x="23935" y="33334"/>
                    <a:pt x="24938" y="28848"/>
                    <a:pt x="26893" y="24838"/>
                  </a:cubicBezTo>
                  <a:lnTo>
                    <a:pt x="26893" y="24838"/>
                  </a:lnTo>
                  <a:cubicBezTo>
                    <a:pt x="17745" y="37595"/>
                    <a:pt x="12807" y="53109"/>
                    <a:pt x="11429" y="68748"/>
                  </a:cubicBezTo>
                  <a:cubicBezTo>
                    <a:pt x="11704" y="64888"/>
                    <a:pt x="11153" y="60953"/>
                    <a:pt x="9825" y="57319"/>
                  </a:cubicBezTo>
                  <a:cubicBezTo>
                    <a:pt x="9023" y="64462"/>
                    <a:pt x="8221" y="71580"/>
                    <a:pt x="7419" y="78698"/>
                  </a:cubicBezTo>
                  <a:cubicBezTo>
                    <a:pt x="7569" y="74236"/>
                    <a:pt x="6917" y="69750"/>
                    <a:pt x="5489" y="65515"/>
                  </a:cubicBezTo>
                  <a:cubicBezTo>
                    <a:pt x="4812" y="73760"/>
                    <a:pt x="4537" y="82056"/>
                    <a:pt x="4637" y="90352"/>
                  </a:cubicBezTo>
                  <a:cubicBezTo>
                    <a:pt x="3258" y="85665"/>
                    <a:pt x="2381" y="80803"/>
                    <a:pt x="2055" y="75916"/>
                  </a:cubicBezTo>
                  <a:lnTo>
                    <a:pt x="2055" y="75916"/>
                  </a:lnTo>
                  <a:cubicBezTo>
                    <a:pt x="0" y="85690"/>
                    <a:pt x="1028" y="96091"/>
                    <a:pt x="4938" y="105314"/>
                  </a:cubicBezTo>
                  <a:cubicBezTo>
                    <a:pt x="3509" y="103685"/>
                    <a:pt x="2206" y="101956"/>
                    <a:pt x="1078" y="100126"/>
                  </a:cubicBezTo>
                  <a:lnTo>
                    <a:pt x="1078" y="100126"/>
                  </a:lnTo>
                  <a:cubicBezTo>
                    <a:pt x="1830" y="103635"/>
                    <a:pt x="3233" y="107019"/>
                    <a:pt x="5238" y="110001"/>
                  </a:cubicBezTo>
                  <a:lnTo>
                    <a:pt x="6191" y="113059"/>
                  </a:lnTo>
                  <a:cubicBezTo>
                    <a:pt x="8095" y="111755"/>
                    <a:pt x="9825" y="110252"/>
                    <a:pt x="11404" y="108572"/>
                  </a:cubicBezTo>
                  <a:lnTo>
                    <a:pt x="11404" y="108572"/>
                  </a:lnTo>
                  <a:cubicBezTo>
                    <a:pt x="11253" y="108648"/>
                    <a:pt x="11103" y="108748"/>
                    <a:pt x="10953" y="108823"/>
                  </a:cubicBezTo>
                  <a:cubicBezTo>
                    <a:pt x="11153" y="108698"/>
                    <a:pt x="11354" y="108547"/>
                    <a:pt x="11554" y="108397"/>
                  </a:cubicBezTo>
                  <a:cubicBezTo>
                    <a:pt x="12607" y="107269"/>
                    <a:pt x="13609" y="106041"/>
                    <a:pt x="14486" y="104763"/>
                  </a:cubicBezTo>
                  <a:cubicBezTo>
                    <a:pt x="14812" y="103986"/>
                    <a:pt x="15088" y="103209"/>
                    <a:pt x="15364" y="102407"/>
                  </a:cubicBezTo>
                  <a:lnTo>
                    <a:pt x="15364" y="102407"/>
                  </a:lnTo>
                  <a:cubicBezTo>
                    <a:pt x="15063" y="102733"/>
                    <a:pt x="14712" y="103009"/>
                    <a:pt x="14336" y="103259"/>
                  </a:cubicBezTo>
                  <a:cubicBezTo>
                    <a:pt x="13910" y="103685"/>
                    <a:pt x="13434" y="104086"/>
                    <a:pt x="12983" y="104512"/>
                  </a:cubicBezTo>
                  <a:cubicBezTo>
                    <a:pt x="12481" y="104913"/>
                    <a:pt x="11980" y="105314"/>
                    <a:pt x="11479" y="105690"/>
                  </a:cubicBezTo>
                  <a:cubicBezTo>
                    <a:pt x="10978" y="106066"/>
                    <a:pt x="10451" y="106442"/>
                    <a:pt x="9900" y="106768"/>
                  </a:cubicBezTo>
                  <a:cubicBezTo>
                    <a:pt x="10376" y="106342"/>
                    <a:pt x="10877" y="105941"/>
                    <a:pt x="11354" y="105515"/>
                  </a:cubicBezTo>
                  <a:cubicBezTo>
                    <a:pt x="11830" y="105114"/>
                    <a:pt x="12331" y="104713"/>
                    <a:pt x="12782" y="104287"/>
                  </a:cubicBezTo>
                  <a:lnTo>
                    <a:pt x="13484" y="103710"/>
                  </a:lnTo>
                  <a:lnTo>
                    <a:pt x="13484" y="103710"/>
                  </a:lnTo>
                  <a:cubicBezTo>
                    <a:pt x="13058" y="103886"/>
                    <a:pt x="12607" y="104011"/>
                    <a:pt x="12156" y="104061"/>
                  </a:cubicBezTo>
                  <a:cubicBezTo>
                    <a:pt x="13183" y="102908"/>
                    <a:pt x="14110" y="101655"/>
                    <a:pt x="14988" y="100352"/>
                  </a:cubicBezTo>
                  <a:lnTo>
                    <a:pt x="14988" y="100352"/>
                  </a:lnTo>
                  <a:cubicBezTo>
                    <a:pt x="13910" y="101054"/>
                    <a:pt x="12807" y="101730"/>
                    <a:pt x="11730" y="102407"/>
                  </a:cubicBezTo>
                  <a:cubicBezTo>
                    <a:pt x="12481" y="101379"/>
                    <a:pt x="13208" y="100352"/>
                    <a:pt x="13885" y="99274"/>
                  </a:cubicBezTo>
                  <a:lnTo>
                    <a:pt x="13885" y="99274"/>
                  </a:lnTo>
                  <a:cubicBezTo>
                    <a:pt x="13459" y="99525"/>
                    <a:pt x="13058" y="99800"/>
                    <a:pt x="12632" y="100051"/>
                  </a:cubicBezTo>
                  <a:cubicBezTo>
                    <a:pt x="13133" y="98948"/>
                    <a:pt x="13584" y="97846"/>
                    <a:pt x="14060" y="96743"/>
                  </a:cubicBezTo>
                  <a:lnTo>
                    <a:pt x="14060" y="96743"/>
                  </a:lnTo>
                  <a:cubicBezTo>
                    <a:pt x="13409" y="97319"/>
                    <a:pt x="12782" y="97871"/>
                    <a:pt x="12131" y="98422"/>
                  </a:cubicBezTo>
                  <a:cubicBezTo>
                    <a:pt x="12807" y="97745"/>
                    <a:pt x="13509" y="97069"/>
                    <a:pt x="14211" y="96392"/>
                  </a:cubicBezTo>
                  <a:cubicBezTo>
                    <a:pt x="14687" y="95239"/>
                    <a:pt x="15163" y="94086"/>
                    <a:pt x="15614" y="92933"/>
                  </a:cubicBezTo>
                  <a:lnTo>
                    <a:pt x="15614" y="92933"/>
                  </a:lnTo>
                  <a:cubicBezTo>
                    <a:pt x="14511" y="93886"/>
                    <a:pt x="13459" y="94913"/>
                    <a:pt x="12481" y="96016"/>
                  </a:cubicBezTo>
                  <a:cubicBezTo>
                    <a:pt x="14010" y="93635"/>
                    <a:pt x="15364" y="91154"/>
                    <a:pt x="16567" y="88572"/>
                  </a:cubicBezTo>
                  <a:lnTo>
                    <a:pt x="16567" y="88572"/>
                  </a:lnTo>
                  <a:cubicBezTo>
                    <a:pt x="16441" y="88698"/>
                    <a:pt x="16341" y="88823"/>
                    <a:pt x="16216" y="88948"/>
                  </a:cubicBezTo>
                  <a:cubicBezTo>
                    <a:pt x="15840" y="89324"/>
                    <a:pt x="15464" y="89700"/>
                    <a:pt x="15088" y="90051"/>
                  </a:cubicBezTo>
                  <a:cubicBezTo>
                    <a:pt x="14712" y="90427"/>
                    <a:pt x="14311" y="90778"/>
                    <a:pt x="13910" y="91104"/>
                  </a:cubicBezTo>
                  <a:cubicBezTo>
                    <a:pt x="14236" y="90703"/>
                    <a:pt x="14587" y="90302"/>
                    <a:pt x="14938" y="89901"/>
                  </a:cubicBezTo>
                  <a:cubicBezTo>
                    <a:pt x="15288" y="89525"/>
                    <a:pt x="15664" y="89149"/>
                    <a:pt x="16015" y="88748"/>
                  </a:cubicBezTo>
                  <a:cubicBezTo>
                    <a:pt x="16291" y="88472"/>
                    <a:pt x="16592" y="88196"/>
                    <a:pt x="16867" y="87921"/>
                  </a:cubicBezTo>
                  <a:cubicBezTo>
                    <a:pt x="17619" y="86292"/>
                    <a:pt x="18296" y="84612"/>
                    <a:pt x="18897" y="82933"/>
                  </a:cubicBezTo>
                  <a:lnTo>
                    <a:pt x="18897" y="82933"/>
                  </a:lnTo>
                  <a:cubicBezTo>
                    <a:pt x="18647" y="83184"/>
                    <a:pt x="18396" y="83409"/>
                    <a:pt x="18171" y="83660"/>
                  </a:cubicBezTo>
                  <a:cubicBezTo>
                    <a:pt x="17544" y="84236"/>
                    <a:pt x="16918" y="84838"/>
                    <a:pt x="16291" y="85414"/>
                  </a:cubicBezTo>
                  <a:cubicBezTo>
                    <a:pt x="15664" y="85991"/>
                    <a:pt x="15013" y="86567"/>
                    <a:pt x="14361" y="87119"/>
                  </a:cubicBezTo>
                  <a:cubicBezTo>
                    <a:pt x="14938" y="86467"/>
                    <a:pt x="15539" y="85866"/>
                    <a:pt x="16141" y="85264"/>
                  </a:cubicBezTo>
                  <a:cubicBezTo>
                    <a:pt x="16742" y="84638"/>
                    <a:pt x="17369" y="84061"/>
                    <a:pt x="17970" y="83460"/>
                  </a:cubicBezTo>
                  <a:cubicBezTo>
                    <a:pt x="18346" y="83109"/>
                    <a:pt x="18722" y="82758"/>
                    <a:pt x="19073" y="82407"/>
                  </a:cubicBezTo>
                  <a:cubicBezTo>
                    <a:pt x="19850" y="80226"/>
                    <a:pt x="20476" y="78021"/>
                    <a:pt x="21003" y="75765"/>
                  </a:cubicBezTo>
                  <a:lnTo>
                    <a:pt x="21003" y="75765"/>
                  </a:lnTo>
                  <a:cubicBezTo>
                    <a:pt x="19449" y="77996"/>
                    <a:pt x="17544" y="80001"/>
                    <a:pt x="15389" y="81680"/>
                  </a:cubicBezTo>
                  <a:cubicBezTo>
                    <a:pt x="16617" y="79149"/>
                    <a:pt x="17870" y="76617"/>
                    <a:pt x="19123" y="74086"/>
                  </a:cubicBezTo>
                  <a:lnTo>
                    <a:pt x="19123" y="74086"/>
                  </a:lnTo>
                  <a:cubicBezTo>
                    <a:pt x="18923" y="74236"/>
                    <a:pt x="18722" y="74387"/>
                    <a:pt x="18547" y="74562"/>
                  </a:cubicBezTo>
                  <a:cubicBezTo>
                    <a:pt x="17644" y="75264"/>
                    <a:pt x="16767" y="75966"/>
                    <a:pt x="15865" y="76668"/>
                  </a:cubicBezTo>
                  <a:cubicBezTo>
                    <a:pt x="16692" y="75891"/>
                    <a:pt x="17544" y="75139"/>
                    <a:pt x="18396" y="74387"/>
                  </a:cubicBezTo>
                  <a:cubicBezTo>
                    <a:pt x="18722" y="74111"/>
                    <a:pt x="19048" y="73835"/>
                    <a:pt x="19374" y="73560"/>
                  </a:cubicBezTo>
                  <a:cubicBezTo>
                    <a:pt x="20276" y="71730"/>
                    <a:pt x="21153" y="69926"/>
                    <a:pt x="22055" y="68096"/>
                  </a:cubicBezTo>
                  <a:lnTo>
                    <a:pt x="22055" y="68096"/>
                  </a:lnTo>
                  <a:cubicBezTo>
                    <a:pt x="21629" y="68397"/>
                    <a:pt x="21228" y="68698"/>
                    <a:pt x="20802" y="68973"/>
                  </a:cubicBezTo>
                  <a:cubicBezTo>
                    <a:pt x="19950" y="69550"/>
                    <a:pt x="19073" y="70126"/>
                    <a:pt x="18196" y="70652"/>
                  </a:cubicBezTo>
                  <a:lnTo>
                    <a:pt x="20677" y="68823"/>
                  </a:lnTo>
                  <a:cubicBezTo>
                    <a:pt x="21203" y="68397"/>
                    <a:pt x="21755" y="67996"/>
                    <a:pt x="22306" y="67595"/>
                  </a:cubicBezTo>
                  <a:cubicBezTo>
                    <a:pt x="22481" y="67244"/>
                    <a:pt x="22657" y="66868"/>
                    <a:pt x="22832" y="66517"/>
                  </a:cubicBezTo>
                  <a:lnTo>
                    <a:pt x="22832" y="66517"/>
                  </a:lnTo>
                  <a:cubicBezTo>
                    <a:pt x="22281" y="66843"/>
                    <a:pt x="21755" y="67169"/>
                    <a:pt x="21203" y="67495"/>
                  </a:cubicBezTo>
                  <a:cubicBezTo>
                    <a:pt x="21604" y="66166"/>
                    <a:pt x="22005" y="64838"/>
                    <a:pt x="22456" y="63535"/>
                  </a:cubicBezTo>
                  <a:lnTo>
                    <a:pt x="22456" y="63535"/>
                  </a:lnTo>
                  <a:cubicBezTo>
                    <a:pt x="21905" y="63860"/>
                    <a:pt x="21354" y="64186"/>
                    <a:pt x="20802" y="64487"/>
                  </a:cubicBezTo>
                  <a:cubicBezTo>
                    <a:pt x="21379" y="64086"/>
                    <a:pt x="21955" y="63685"/>
                    <a:pt x="22532" y="63284"/>
                  </a:cubicBezTo>
                  <a:cubicBezTo>
                    <a:pt x="22782" y="62482"/>
                    <a:pt x="23058" y="61680"/>
                    <a:pt x="23334" y="60903"/>
                  </a:cubicBezTo>
                  <a:lnTo>
                    <a:pt x="23334" y="60903"/>
                  </a:lnTo>
                  <a:cubicBezTo>
                    <a:pt x="22657" y="61329"/>
                    <a:pt x="21980" y="61730"/>
                    <a:pt x="21253" y="62106"/>
                  </a:cubicBezTo>
                  <a:cubicBezTo>
                    <a:pt x="22456" y="60226"/>
                    <a:pt x="23710" y="58397"/>
                    <a:pt x="25013" y="56617"/>
                  </a:cubicBezTo>
                  <a:cubicBezTo>
                    <a:pt x="25715" y="54963"/>
                    <a:pt x="26466" y="53359"/>
                    <a:pt x="27319" y="51780"/>
                  </a:cubicBezTo>
                  <a:cubicBezTo>
                    <a:pt x="27519" y="51379"/>
                    <a:pt x="27720" y="51003"/>
                    <a:pt x="27945" y="50627"/>
                  </a:cubicBezTo>
                  <a:lnTo>
                    <a:pt x="27945" y="50627"/>
                  </a:lnTo>
                  <a:cubicBezTo>
                    <a:pt x="27820" y="50702"/>
                    <a:pt x="27669" y="50778"/>
                    <a:pt x="27544" y="50828"/>
                  </a:cubicBezTo>
                  <a:cubicBezTo>
                    <a:pt x="27845" y="50477"/>
                    <a:pt x="28146" y="50101"/>
                    <a:pt x="28446" y="49725"/>
                  </a:cubicBezTo>
                  <a:cubicBezTo>
                    <a:pt x="29800" y="47469"/>
                    <a:pt x="31279" y="45289"/>
                    <a:pt x="32832" y="43184"/>
                  </a:cubicBezTo>
                  <a:lnTo>
                    <a:pt x="32832" y="43184"/>
                  </a:lnTo>
                  <a:cubicBezTo>
                    <a:pt x="32782" y="43209"/>
                    <a:pt x="32732" y="43259"/>
                    <a:pt x="32657" y="43284"/>
                  </a:cubicBezTo>
                  <a:cubicBezTo>
                    <a:pt x="31955" y="43710"/>
                    <a:pt x="31253" y="44136"/>
                    <a:pt x="30527" y="44512"/>
                  </a:cubicBezTo>
                  <a:cubicBezTo>
                    <a:pt x="29800" y="44888"/>
                    <a:pt x="29073" y="45239"/>
                    <a:pt x="28321" y="45540"/>
                  </a:cubicBezTo>
                  <a:lnTo>
                    <a:pt x="30426" y="44311"/>
                  </a:lnTo>
                  <a:cubicBezTo>
                    <a:pt x="31128" y="43910"/>
                    <a:pt x="31830" y="43484"/>
                    <a:pt x="32507" y="43058"/>
                  </a:cubicBezTo>
                  <a:cubicBezTo>
                    <a:pt x="32782" y="42908"/>
                    <a:pt x="33033" y="42733"/>
                    <a:pt x="33284" y="42582"/>
                  </a:cubicBezTo>
                  <a:cubicBezTo>
                    <a:pt x="34612" y="40803"/>
                    <a:pt x="35990" y="39048"/>
                    <a:pt x="37394" y="37294"/>
                  </a:cubicBezTo>
                  <a:lnTo>
                    <a:pt x="37394" y="37294"/>
                  </a:lnTo>
                  <a:cubicBezTo>
                    <a:pt x="36266" y="37946"/>
                    <a:pt x="35113" y="38597"/>
                    <a:pt x="33960" y="39199"/>
                  </a:cubicBezTo>
                  <a:cubicBezTo>
                    <a:pt x="33183" y="39600"/>
                    <a:pt x="32381" y="40001"/>
                    <a:pt x="31579" y="40402"/>
                  </a:cubicBezTo>
                  <a:cubicBezTo>
                    <a:pt x="30777" y="40778"/>
                    <a:pt x="29975" y="41154"/>
                    <a:pt x="29173" y="41504"/>
                  </a:cubicBezTo>
                  <a:cubicBezTo>
                    <a:pt x="29950" y="41103"/>
                    <a:pt x="30752" y="40702"/>
                    <a:pt x="31529" y="40276"/>
                  </a:cubicBezTo>
                  <a:cubicBezTo>
                    <a:pt x="32306" y="39850"/>
                    <a:pt x="33083" y="39449"/>
                    <a:pt x="33860" y="38998"/>
                  </a:cubicBezTo>
                  <a:cubicBezTo>
                    <a:pt x="35163" y="38296"/>
                    <a:pt x="36441" y="37545"/>
                    <a:pt x="37720" y="36793"/>
                  </a:cubicBezTo>
                  <a:cubicBezTo>
                    <a:pt x="39223" y="34412"/>
                    <a:pt x="40627" y="31956"/>
                    <a:pt x="41980" y="29474"/>
                  </a:cubicBezTo>
                  <a:lnTo>
                    <a:pt x="41980" y="29474"/>
                  </a:lnTo>
                  <a:cubicBezTo>
                    <a:pt x="40702" y="30377"/>
                    <a:pt x="39424" y="31229"/>
                    <a:pt x="38096" y="32056"/>
                  </a:cubicBezTo>
                  <a:cubicBezTo>
                    <a:pt x="37319" y="32507"/>
                    <a:pt x="36542" y="32983"/>
                    <a:pt x="35765" y="33434"/>
                  </a:cubicBezTo>
                  <a:cubicBezTo>
                    <a:pt x="34963" y="33885"/>
                    <a:pt x="34161" y="34311"/>
                    <a:pt x="33359" y="34712"/>
                  </a:cubicBezTo>
                  <a:cubicBezTo>
                    <a:pt x="34136" y="34261"/>
                    <a:pt x="34913" y="33785"/>
                    <a:pt x="35690" y="33309"/>
                  </a:cubicBezTo>
                  <a:cubicBezTo>
                    <a:pt x="36467" y="32833"/>
                    <a:pt x="37218" y="32357"/>
                    <a:pt x="37995" y="31855"/>
                  </a:cubicBezTo>
                  <a:cubicBezTo>
                    <a:pt x="39424" y="30928"/>
                    <a:pt x="40852" y="29950"/>
                    <a:pt x="42256" y="28948"/>
                  </a:cubicBezTo>
                  <a:cubicBezTo>
                    <a:pt x="43233" y="27093"/>
                    <a:pt x="44186" y="25214"/>
                    <a:pt x="45088" y="23309"/>
                  </a:cubicBezTo>
                  <a:lnTo>
                    <a:pt x="45088" y="23309"/>
                  </a:lnTo>
                  <a:cubicBezTo>
                    <a:pt x="42081" y="26091"/>
                    <a:pt x="39073" y="28873"/>
                    <a:pt x="36065" y="31655"/>
                  </a:cubicBezTo>
                  <a:cubicBezTo>
                    <a:pt x="38045" y="28898"/>
                    <a:pt x="39649" y="25940"/>
                    <a:pt x="41003" y="22858"/>
                  </a:cubicBezTo>
                  <a:lnTo>
                    <a:pt x="41003" y="22858"/>
                  </a:lnTo>
                  <a:cubicBezTo>
                    <a:pt x="40025" y="23309"/>
                    <a:pt x="39048" y="23710"/>
                    <a:pt x="38045" y="24061"/>
                  </a:cubicBezTo>
                  <a:cubicBezTo>
                    <a:pt x="39073" y="23610"/>
                    <a:pt x="40101" y="23108"/>
                    <a:pt x="41103" y="22582"/>
                  </a:cubicBezTo>
                  <a:cubicBezTo>
                    <a:pt x="44136" y="15464"/>
                    <a:pt x="45740" y="7645"/>
                    <a:pt x="47269"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9" name="Google Shape;1189;p74"/>
            <p:cNvSpPr/>
            <p:nvPr/>
          </p:nvSpPr>
          <p:spPr>
            <a:xfrm flipH="1">
              <a:off x="4916937" y="1999565"/>
              <a:ext cx="633738" cy="1892145"/>
            </a:xfrm>
            <a:custGeom>
              <a:avLst/>
              <a:gdLst/>
              <a:ahLst/>
              <a:cxnLst/>
              <a:rect l="l" t="t" r="r" b="b"/>
              <a:pathLst>
                <a:path w="42207" h="126017" extrusionOk="0">
                  <a:moveTo>
                    <a:pt x="42206" y="0"/>
                  </a:moveTo>
                  <a:lnTo>
                    <a:pt x="42206" y="0"/>
                  </a:lnTo>
                  <a:cubicBezTo>
                    <a:pt x="36342" y="8271"/>
                    <a:pt x="31229" y="17093"/>
                    <a:pt x="26818" y="26266"/>
                  </a:cubicBezTo>
                  <a:cubicBezTo>
                    <a:pt x="22382" y="35414"/>
                    <a:pt x="18647" y="44913"/>
                    <a:pt x="15489" y="54562"/>
                  </a:cubicBezTo>
                  <a:cubicBezTo>
                    <a:pt x="12306" y="64236"/>
                    <a:pt x="9675" y="74086"/>
                    <a:pt x="7469" y="84011"/>
                  </a:cubicBezTo>
                  <a:cubicBezTo>
                    <a:pt x="5239" y="93936"/>
                    <a:pt x="1554" y="115966"/>
                    <a:pt x="1" y="126016"/>
                  </a:cubicBezTo>
                  <a:lnTo>
                    <a:pt x="3033" y="120151"/>
                  </a:lnTo>
                  <a:cubicBezTo>
                    <a:pt x="4412" y="110101"/>
                    <a:pt x="6818" y="94236"/>
                    <a:pt x="8873" y="84312"/>
                  </a:cubicBezTo>
                  <a:cubicBezTo>
                    <a:pt x="10928" y="74387"/>
                    <a:pt x="13384" y="64537"/>
                    <a:pt x="16392" y="54863"/>
                  </a:cubicBezTo>
                  <a:cubicBezTo>
                    <a:pt x="19424" y="45189"/>
                    <a:pt x="22983" y="35665"/>
                    <a:pt x="27244" y="26467"/>
                  </a:cubicBezTo>
                  <a:cubicBezTo>
                    <a:pt x="31505" y="17269"/>
                    <a:pt x="36467" y="8371"/>
                    <a:pt x="42206"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0" name="Google Shape;1190;p74"/>
            <p:cNvSpPr/>
            <p:nvPr/>
          </p:nvSpPr>
          <p:spPr>
            <a:xfrm flipH="1">
              <a:off x="4919580" y="1986021"/>
              <a:ext cx="633723" cy="1892130"/>
            </a:xfrm>
            <a:custGeom>
              <a:avLst/>
              <a:gdLst/>
              <a:ahLst/>
              <a:cxnLst/>
              <a:rect l="l" t="t" r="r" b="b"/>
              <a:pathLst>
                <a:path w="42206" h="126016" extrusionOk="0">
                  <a:moveTo>
                    <a:pt x="42206" y="0"/>
                  </a:moveTo>
                  <a:lnTo>
                    <a:pt x="42206" y="0"/>
                  </a:lnTo>
                  <a:cubicBezTo>
                    <a:pt x="36341" y="8296"/>
                    <a:pt x="31228" y="17118"/>
                    <a:pt x="26817" y="26266"/>
                  </a:cubicBezTo>
                  <a:cubicBezTo>
                    <a:pt x="22381" y="35439"/>
                    <a:pt x="18672" y="44913"/>
                    <a:pt x="15489" y="54587"/>
                  </a:cubicBezTo>
                  <a:cubicBezTo>
                    <a:pt x="12306" y="64236"/>
                    <a:pt x="9674" y="74086"/>
                    <a:pt x="7469" y="84011"/>
                  </a:cubicBezTo>
                  <a:cubicBezTo>
                    <a:pt x="5238" y="93935"/>
                    <a:pt x="1554" y="115966"/>
                    <a:pt x="0" y="126016"/>
                  </a:cubicBezTo>
                  <a:lnTo>
                    <a:pt x="3033" y="120151"/>
                  </a:lnTo>
                  <a:cubicBezTo>
                    <a:pt x="4411" y="110126"/>
                    <a:pt x="6817" y="94236"/>
                    <a:pt x="8872" y="84311"/>
                  </a:cubicBezTo>
                  <a:cubicBezTo>
                    <a:pt x="10928" y="74386"/>
                    <a:pt x="13384" y="64562"/>
                    <a:pt x="16391" y="54862"/>
                  </a:cubicBezTo>
                  <a:cubicBezTo>
                    <a:pt x="19424" y="45188"/>
                    <a:pt x="22983" y="35689"/>
                    <a:pt x="27243" y="26466"/>
                  </a:cubicBezTo>
                  <a:cubicBezTo>
                    <a:pt x="31504" y="17268"/>
                    <a:pt x="36466" y="8371"/>
                    <a:pt x="42206"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1" name="Google Shape;1191;p74"/>
            <p:cNvSpPr/>
            <p:nvPr/>
          </p:nvSpPr>
          <p:spPr>
            <a:xfrm flipH="1">
              <a:off x="5263889" y="2228753"/>
              <a:ext cx="32372" cy="380855"/>
            </a:xfrm>
            <a:custGeom>
              <a:avLst/>
              <a:gdLst/>
              <a:ahLst/>
              <a:cxnLst/>
              <a:rect l="l" t="t" r="r" b="b"/>
              <a:pathLst>
                <a:path w="2156" h="25365" extrusionOk="0">
                  <a:moveTo>
                    <a:pt x="2155" y="1"/>
                  </a:moveTo>
                  <a:lnTo>
                    <a:pt x="1704" y="1554"/>
                  </a:lnTo>
                  <a:lnTo>
                    <a:pt x="1303" y="3108"/>
                  </a:lnTo>
                  <a:lnTo>
                    <a:pt x="977" y="4662"/>
                  </a:lnTo>
                  <a:lnTo>
                    <a:pt x="677" y="6241"/>
                  </a:lnTo>
                  <a:cubicBezTo>
                    <a:pt x="326" y="8372"/>
                    <a:pt x="125" y="10502"/>
                    <a:pt x="50" y="12632"/>
                  </a:cubicBezTo>
                  <a:cubicBezTo>
                    <a:pt x="0" y="14788"/>
                    <a:pt x="50" y="16918"/>
                    <a:pt x="276" y="19048"/>
                  </a:cubicBezTo>
                  <a:lnTo>
                    <a:pt x="451" y="20652"/>
                  </a:lnTo>
                  <a:lnTo>
                    <a:pt x="677" y="22231"/>
                  </a:lnTo>
                  <a:lnTo>
                    <a:pt x="977" y="23810"/>
                  </a:lnTo>
                  <a:lnTo>
                    <a:pt x="1303" y="25364"/>
                  </a:lnTo>
                  <a:lnTo>
                    <a:pt x="1028" y="23785"/>
                  </a:lnTo>
                  <a:lnTo>
                    <a:pt x="802" y="22206"/>
                  </a:lnTo>
                  <a:lnTo>
                    <a:pt x="627" y="20627"/>
                  </a:lnTo>
                  <a:lnTo>
                    <a:pt x="476" y="19023"/>
                  </a:lnTo>
                  <a:cubicBezTo>
                    <a:pt x="301" y="16918"/>
                    <a:pt x="251" y="14788"/>
                    <a:pt x="326" y="12657"/>
                  </a:cubicBezTo>
                  <a:cubicBezTo>
                    <a:pt x="401" y="10527"/>
                    <a:pt x="602" y="8397"/>
                    <a:pt x="902" y="6291"/>
                  </a:cubicBezTo>
                  <a:lnTo>
                    <a:pt x="1153" y="4712"/>
                  </a:lnTo>
                  <a:lnTo>
                    <a:pt x="1429" y="3133"/>
                  </a:lnTo>
                  <a:lnTo>
                    <a:pt x="1779" y="1580"/>
                  </a:lnTo>
                  <a:lnTo>
                    <a:pt x="2155" y="1"/>
                  </a:ln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2" name="Google Shape;1192;p74"/>
            <p:cNvSpPr/>
            <p:nvPr/>
          </p:nvSpPr>
          <p:spPr>
            <a:xfrm flipH="1">
              <a:off x="5205928" y="2116224"/>
              <a:ext cx="44805" cy="371066"/>
            </a:xfrm>
            <a:custGeom>
              <a:avLst/>
              <a:gdLst/>
              <a:ahLst/>
              <a:cxnLst/>
              <a:rect l="l" t="t" r="r" b="b"/>
              <a:pathLst>
                <a:path w="2984" h="24713" extrusionOk="0">
                  <a:moveTo>
                    <a:pt x="2983" y="1"/>
                  </a:moveTo>
                  <a:lnTo>
                    <a:pt x="2457" y="1479"/>
                  </a:lnTo>
                  <a:lnTo>
                    <a:pt x="2006" y="2983"/>
                  </a:lnTo>
                  <a:lnTo>
                    <a:pt x="1605" y="4487"/>
                  </a:lnTo>
                  <a:lnTo>
                    <a:pt x="1229" y="6016"/>
                  </a:lnTo>
                  <a:cubicBezTo>
                    <a:pt x="778" y="8071"/>
                    <a:pt x="477" y="10126"/>
                    <a:pt x="251" y="12231"/>
                  </a:cubicBezTo>
                  <a:cubicBezTo>
                    <a:pt x="76" y="14312"/>
                    <a:pt x="1" y="16392"/>
                    <a:pt x="76" y="18497"/>
                  </a:cubicBezTo>
                  <a:lnTo>
                    <a:pt x="151" y="20051"/>
                  </a:lnTo>
                  <a:lnTo>
                    <a:pt x="276" y="21630"/>
                  </a:lnTo>
                  <a:lnTo>
                    <a:pt x="452" y="23184"/>
                  </a:lnTo>
                  <a:lnTo>
                    <a:pt x="677" y="24713"/>
                  </a:lnTo>
                  <a:lnTo>
                    <a:pt x="527" y="23159"/>
                  </a:lnTo>
                  <a:lnTo>
                    <a:pt x="402" y="21605"/>
                  </a:lnTo>
                  <a:lnTo>
                    <a:pt x="326" y="20051"/>
                  </a:lnTo>
                  <a:lnTo>
                    <a:pt x="276" y="18472"/>
                  </a:lnTo>
                  <a:cubicBezTo>
                    <a:pt x="251" y="16392"/>
                    <a:pt x="326" y="14312"/>
                    <a:pt x="527" y="12256"/>
                  </a:cubicBezTo>
                  <a:cubicBezTo>
                    <a:pt x="727" y="10176"/>
                    <a:pt x="1028" y="8121"/>
                    <a:pt x="1429" y="6066"/>
                  </a:cubicBezTo>
                  <a:lnTo>
                    <a:pt x="1755" y="4537"/>
                  </a:lnTo>
                  <a:lnTo>
                    <a:pt x="2131" y="3008"/>
                  </a:lnTo>
                  <a:lnTo>
                    <a:pt x="2532" y="1505"/>
                  </a:lnTo>
                  <a:lnTo>
                    <a:pt x="2983" y="1"/>
                  </a:ln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3" name="Google Shape;1193;p74"/>
            <p:cNvSpPr/>
            <p:nvPr/>
          </p:nvSpPr>
          <p:spPr>
            <a:xfrm flipH="1">
              <a:off x="5133670" y="2071446"/>
              <a:ext cx="11682" cy="223543"/>
            </a:xfrm>
            <a:custGeom>
              <a:avLst/>
              <a:gdLst/>
              <a:ahLst/>
              <a:cxnLst/>
              <a:rect l="l" t="t" r="r" b="b"/>
              <a:pathLst>
                <a:path w="778" h="14888" extrusionOk="0">
                  <a:moveTo>
                    <a:pt x="777" y="0"/>
                  </a:moveTo>
                  <a:cubicBezTo>
                    <a:pt x="552" y="1228"/>
                    <a:pt x="376" y="2456"/>
                    <a:pt x="251" y="3710"/>
                  </a:cubicBezTo>
                  <a:cubicBezTo>
                    <a:pt x="126" y="4938"/>
                    <a:pt x="75" y="6191"/>
                    <a:pt x="25" y="7444"/>
                  </a:cubicBezTo>
                  <a:cubicBezTo>
                    <a:pt x="0" y="8672"/>
                    <a:pt x="0" y="9925"/>
                    <a:pt x="75" y="11178"/>
                  </a:cubicBezTo>
                  <a:cubicBezTo>
                    <a:pt x="151" y="12406"/>
                    <a:pt x="251" y="13660"/>
                    <a:pt x="401" y="14888"/>
                  </a:cubicBezTo>
                  <a:cubicBezTo>
                    <a:pt x="351" y="13660"/>
                    <a:pt x="301" y="12406"/>
                    <a:pt x="276" y="11153"/>
                  </a:cubicBezTo>
                  <a:cubicBezTo>
                    <a:pt x="276" y="9925"/>
                    <a:pt x="251" y="8672"/>
                    <a:pt x="301" y="7444"/>
                  </a:cubicBezTo>
                  <a:cubicBezTo>
                    <a:pt x="326" y="6191"/>
                    <a:pt x="401" y="4963"/>
                    <a:pt x="476" y="3710"/>
                  </a:cubicBezTo>
                  <a:cubicBezTo>
                    <a:pt x="552" y="2482"/>
                    <a:pt x="677" y="1253"/>
                    <a:pt x="777" y="0"/>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4" name="Google Shape;1194;p74"/>
            <p:cNvSpPr/>
            <p:nvPr/>
          </p:nvSpPr>
          <p:spPr>
            <a:xfrm flipH="1">
              <a:off x="5094914" y="2069945"/>
              <a:ext cx="12808" cy="179895"/>
            </a:xfrm>
            <a:custGeom>
              <a:avLst/>
              <a:gdLst/>
              <a:ahLst/>
              <a:cxnLst/>
              <a:rect l="l" t="t" r="r" b="b"/>
              <a:pathLst>
                <a:path w="853" h="11981" extrusionOk="0">
                  <a:moveTo>
                    <a:pt x="853" y="0"/>
                  </a:moveTo>
                  <a:lnTo>
                    <a:pt x="853" y="0"/>
                  </a:lnTo>
                  <a:cubicBezTo>
                    <a:pt x="652" y="977"/>
                    <a:pt x="502" y="1955"/>
                    <a:pt x="376" y="2957"/>
                  </a:cubicBezTo>
                  <a:cubicBezTo>
                    <a:pt x="251" y="3960"/>
                    <a:pt x="176" y="4962"/>
                    <a:pt x="101" y="5965"/>
                  </a:cubicBezTo>
                  <a:cubicBezTo>
                    <a:pt x="51" y="6968"/>
                    <a:pt x="0" y="7970"/>
                    <a:pt x="26" y="8973"/>
                  </a:cubicBezTo>
                  <a:cubicBezTo>
                    <a:pt x="26" y="9975"/>
                    <a:pt x="76" y="10978"/>
                    <a:pt x="151" y="11980"/>
                  </a:cubicBezTo>
                  <a:cubicBezTo>
                    <a:pt x="176" y="10978"/>
                    <a:pt x="201" y="9975"/>
                    <a:pt x="226" y="8973"/>
                  </a:cubicBezTo>
                  <a:cubicBezTo>
                    <a:pt x="276" y="7970"/>
                    <a:pt x="301" y="6968"/>
                    <a:pt x="376" y="5990"/>
                  </a:cubicBezTo>
                  <a:cubicBezTo>
                    <a:pt x="427" y="4988"/>
                    <a:pt x="502" y="3985"/>
                    <a:pt x="577" y="2983"/>
                  </a:cubicBezTo>
                  <a:cubicBezTo>
                    <a:pt x="677" y="1980"/>
                    <a:pt x="777" y="977"/>
                    <a:pt x="853" y="0"/>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5" name="Google Shape;1195;p74"/>
            <p:cNvSpPr/>
            <p:nvPr/>
          </p:nvSpPr>
          <p:spPr>
            <a:xfrm flipH="1">
              <a:off x="4926694" y="1803862"/>
              <a:ext cx="63604" cy="270210"/>
            </a:xfrm>
            <a:custGeom>
              <a:avLst/>
              <a:gdLst/>
              <a:ahLst/>
              <a:cxnLst/>
              <a:rect l="l" t="t" r="r" b="b"/>
              <a:pathLst>
                <a:path w="4236" h="17996" extrusionOk="0">
                  <a:moveTo>
                    <a:pt x="4236" y="1"/>
                  </a:moveTo>
                  <a:lnTo>
                    <a:pt x="4236" y="1"/>
                  </a:lnTo>
                  <a:cubicBezTo>
                    <a:pt x="3759" y="1479"/>
                    <a:pt x="3308" y="2958"/>
                    <a:pt x="2882" y="4437"/>
                  </a:cubicBezTo>
                  <a:cubicBezTo>
                    <a:pt x="2456" y="5915"/>
                    <a:pt x="2080" y="7419"/>
                    <a:pt x="1729" y="8898"/>
                  </a:cubicBezTo>
                  <a:cubicBezTo>
                    <a:pt x="1379" y="10402"/>
                    <a:pt x="1053" y="11905"/>
                    <a:pt x="752" y="13434"/>
                  </a:cubicBezTo>
                  <a:cubicBezTo>
                    <a:pt x="451" y="14938"/>
                    <a:pt x="201" y="16467"/>
                    <a:pt x="0" y="17996"/>
                  </a:cubicBezTo>
                  <a:lnTo>
                    <a:pt x="952" y="13484"/>
                  </a:lnTo>
                  <a:cubicBezTo>
                    <a:pt x="1303" y="11981"/>
                    <a:pt x="1629" y="10477"/>
                    <a:pt x="1980" y="8973"/>
                  </a:cubicBezTo>
                  <a:cubicBezTo>
                    <a:pt x="2331" y="7469"/>
                    <a:pt x="2707" y="5991"/>
                    <a:pt x="3083" y="4487"/>
                  </a:cubicBezTo>
                  <a:lnTo>
                    <a:pt x="4236" y="1"/>
                  </a:ln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6" name="Google Shape;1196;p74"/>
            <p:cNvSpPr/>
            <p:nvPr/>
          </p:nvSpPr>
          <p:spPr>
            <a:xfrm flipH="1">
              <a:off x="4810023" y="1827948"/>
              <a:ext cx="91847" cy="151667"/>
            </a:xfrm>
            <a:custGeom>
              <a:avLst/>
              <a:gdLst/>
              <a:ahLst/>
              <a:cxnLst/>
              <a:rect l="l" t="t" r="r" b="b"/>
              <a:pathLst>
                <a:path w="6117" h="10101" extrusionOk="0">
                  <a:moveTo>
                    <a:pt x="6116" y="1"/>
                  </a:moveTo>
                  <a:cubicBezTo>
                    <a:pt x="5565" y="803"/>
                    <a:pt x="5013" y="1630"/>
                    <a:pt x="4487" y="2457"/>
                  </a:cubicBezTo>
                  <a:cubicBezTo>
                    <a:pt x="3961" y="3284"/>
                    <a:pt x="3459" y="4136"/>
                    <a:pt x="2933" y="4988"/>
                  </a:cubicBezTo>
                  <a:cubicBezTo>
                    <a:pt x="2457" y="5815"/>
                    <a:pt x="1931" y="6667"/>
                    <a:pt x="1454" y="7520"/>
                  </a:cubicBezTo>
                  <a:cubicBezTo>
                    <a:pt x="953" y="8372"/>
                    <a:pt x="477" y="9224"/>
                    <a:pt x="1" y="10101"/>
                  </a:cubicBezTo>
                  <a:cubicBezTo>
                    <a:pt x="577" y="9299"/>
                    <a:pt x="1104" y="8472"/>
                    <a:pt x="1630" y="7645"/>
                  </a:cubicBezTo>
                  <a:cubicBezTo>
                    <a:pt x="2156" y="6793"/>
                    <a:pt x="2657" y="5966"/>
                    <a:pt x="3184" y="5113"/>
                  </a:cubicBezTo>
                  <a:cubicBezTo>
                    <a:pt x="3685" y="4261"/>
                    <a:pt x="4186" y="3434"/>
                    <a:pt x="4688" y="2582"/>
                  </a:cubicBezTo>
                  <a:cubicBezTo>
                    <a:pt x="5164" y="1730"/>
                    <a:pt x="5665" y="853"/>
                    <a:pt x="6116"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7" name="Google Shape;1197;p74"/>
            <p:cNvSpPr/>
            <p:nvPr/>
          </p:nvSpPr>
          <p:spPr>
            <a:xfrm flipH="1">
              <a:off x="4748686" y="1901706"/>
              <a:ext cx="153934" cy="157703"/>
            </a:xfrm>
            <a:custGeom>
              <a:avLst/>
              <a:gdLst/>
              <a:ahLst/>
              <a:cxnLst/>
              <a:rect l="l" t="t" r="r" b="b"/>
              <a:pathLst>
                <a:path w="10252" h="10503" extrusionOk="0">
                  <a:moveTo>
                    <a:pt x="10251" y="1"/>
                  </a:moveTo>
                  <a:lnTo>
                    <a:pt x="10251" y="1"/>
                  </a:lnTo>
                  <a:cubicBezTo>
                    <a:pt x="9424" y="903"/>
                    <a:pt x="8597" y="1806"/>
                    <a:pt x="7770" y="2708"/>
                  </a:cubicBezTo>
                  <a:cubicBezTo>
                    <a:pt x="6943" y="3585"/>
                    <a:pt x="6091" y="4487"/>
                    <a:pt x="5239" y="5339"/>
                  </a:cubicBezTo>
                  <a:cubicBezTo>
                    <a:pt x="4387" y="6242"/>
                    <a:pt x="3509" y="7094"/>
                    <a:pt x="2657" y="7946"/>
                  </a:cubicBezTo>
                  <a:cubicBezTo>
                    <a:pt x="1780" y="8823"/>
                    <a:pt x="878" y="9650"/>
                    <a:pt x="1" y="10502"/>
                  </a:cubicBezTo>
                  <a:cubicBezTo>
                    <a:pt x="953" y="9750"/>
                    <a:pt x="1880" y="8923"/>
                    <a:pt x="2783" y="8096"/>
                  </a:cubicBezTo>
                  <a:cubicBezTo>
                    <a:pt x="3685" y="7269"/>
                    <a:pt x="4562" y="6417"/>
                    <a:pt x="5439" y="5540"/>
                  </a:cubicBezTo>
                  <a:cubicBezTo>
                    <a:pt x="6291" y="4663"/>
                    <a:pt x="7119" y="3760"/>
                    <a:pt x="7921" y="2833"/>
                  </a:cubicBezTo>
                  <a:cubicBezTo>
                    <a:pt x="8723" y="1906"/>
                    <a:pt x="9525" y="978"/>
                    <a:pt x="10251"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8" name="Google Shape;1198;p74"/>
            <p:cNvSpPr/>
            <p:nvPr/>
          </p:nvSpPr>
          <p:spPr>
            <a:xfrm flipH="1">
              <a:off x="4775042" y="2007839"/>
              <a:ext cx="200961" cy="138123"/>
            </a:xfrm>
            <a:custGeom>
              <a:avLst/>
              <a:gdLst/>
              <a:ahLst/>
              <a:cxnLst/>
              <a:rect l="l" t="t" r="r" b="b"/>
              <a:pathLst>
                <a:path w="13384" h="9199" extrusionOk="0">
                  <a:moveTo>
                    <a:pt x="13384" y="1"/>
                  </a:moveTo>
                  <a:cubicBezTo>
                    <a:pt x="12432" y="978"/>
                    <a:pt x="11429" y="1905"/>
                    <a:pt x="10402" y="2783"/>
                  </a:cubicBezTo>
                  <a:cubicBezTo>
                    <a:pt x="9349" y="3660"/>
                    <a:pt x="8271" y="4512"/>
                    <a:pt x="7143" y="5264"/>
                  </a:cubicBezTo>
                  <a:cubicBezTo>
                    <a:pt x="6041" y="6041"/>
                    <a:pt x="4863" y="6743"/>
                    <a:pt x="3660" y="7394"/>
                  </a:cubicBezTo>
                  <a:cubicBezTo>
                    <a:pt x="2482" y="8046"/>
                    <a:pt x="1254" y="8647"/>
                    <a:pt x="0" y="9199"/>
                  </a:cubicBezTo>
                  <a:cubicBezTo>
                    <a:pt x="1279" y="8748"/>
                    <a:pt x="2557" y="8196"/>
                    <a:pt x="3760" y="7595"/>
                  </a:cubicBezTo>
                  <a:cubicBezTo>
                    <a:pt x="4988" y="6968"/>
                    <a:pt x="6166" y="6266"/>
                    <a:pt x="7294" y="5489"/>
                  </a:cubicBezTo>
                  <a:cubicBezTo>
                    <a:pt x="8422" y="4712"/>
                    <a:pt x="9524" y="3860"/>
                    <a:pt x="10527" y="2958"/>
                  </a:cubicBezTo>
                  <a:cubicBezTo>
                    <a:pt x="11554" y="2031"/>
                    <a:pt x="12507" y="1053"/>
                    <a:pt x="13384"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9" name="Google Shape;1199;p74"/>
            <p:cNvSpPr/>
            <p:nvPr/>
          </p:nvSpPr>
          <p:spPr>
            <a:xfrm flipH="1">
              <a:off x="4782569" y="2115098"/>
              <a:ext cx="263814" cy="190811"/>
            </a:xfrm>
            <a:custGeom>
              <a:avLst/>
              <a:gdLst/>
              <a:ahLst/>
              <a:cxnLst/>
              <a:rect l="l" t="t" r="r" b="b"/>
              <a:pathLst>
                <a:path w="17570" h="12708" extrusionOk="0">
                  <a:moveTo>
                    <a:pt x="17570" y="1"/>
                  </a:moveTo>
                  <a:lnTo>
                    <a:pt x="17570" y="1"/>
                  </a:lnTo>
                  <a:cubicBezTo>
                    <a:pt x="16893" y="602"/>
                    <a:pt x="16216" y="1204"/>
                    <a:pt x="15515" y="1780"/>
                  </a:cubicBezTo>
                  <a:cubicBezTo>
                    <a:pt x="14813" y="2356"/>
                    <a:pt x="14111" y="2933"/>
                    <a:pt x="13409" y="3509"/>
                  </a:cubicBezTo>
                  <a:cubicBezTo>
                    <a:pt x="12006" y="4637"/>
                    <a:pt x="10577" y="5740"/>
                    <a:pt x="9099" y="6793"/>
                  </a:cubicBezTo>
                  <a:cubicBezTo>
                    <a:pt x="7645" y="7870"/>
                    <a:pt x="6141" y="8873"/>
                    <a:pt x="4637" y="9850"/>
                  </a:cubicBezTo>
                  <a:cubicBezTo>
                    <a:pt x="3860" y="10352"/>
                    <a:pt x="3109" y="10828"/>
                    <a:pt x="2332" y="11304"/>
                  </a:cubicBezTo>
                  <a:cubicBezTo>
                    <a:pt x="1555" y="11780"/>
                    <a:pt x="778" y="12256"/>
                    <a:pt x="1" y="12707"/>
                  </a:cubicBezTo>
                  <a:cubicBezTo>
                    <a:pt x="803" y="12306"/>
                    <a:pt x="1605" y="11880"/>
                    <a:pt x="2407" y="11429"/>
                  </a:cubicBezTo>
                  <a:cubicBezTo>
                    <a:pt x="3184" y="10978"/>
                    <a:pt x="3961" y="10502"/>
                    <a:pt x="4738" y="10051"/>
                  </a:cubicBezTo>
                  <a:cubicBezTo>
                    <a:pt x="6291" y="9098"/>
                    <a:pt x="7795" y="8071"/>
                    <a:pt x="9274" y="7018"/>
                  </a:cubicBezTo>
                  <a:cubicBezTo>
                    <a:pt x="10728" y="5940"/>
                    <a:pt x="12156" y="4838"/>
                    <a:pt x="13560" y="3660"/>
                  </a:cubicBezTo>
                  <a:cubicBezTo>
                    <a:pt x="14236" y="3083"/>
                    <a:pt x="14938" y="2482"/>
                    <a:pt x="15590" y="1880"/>
                  </a:cubicBezTo>
                  <a:cubicBezTo>
                    <a:pt x="16266" y="1254"/>
                    <a:pt x="16918" y="627"/>
                    <a:pt x="17570"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0" name="Google Shape;1200;p74"/>
            <p:cNvSpPr/>
            <p:nvPr/>
          </p:nvSpPr>
          <p:spPr>
            <a:xfrm flipH="1">
              <a:off x="4836386" y="2242298"/>
              <a:ext cx="272838" cy="165600"/>
            </a:xfrm>
            <a:custGeom>
              <a:avLst/>
              <a:gdLst/>
              <a:ahLst/>
              <a:cxnLst/>
              <a:rect l="l" t="t" r="r" b="b"/>
              <a:pathLst>
                <a:path w="18171" h="11029" extrusionOk="0">
                  <a:moveTo>
                    <a:pt x="18171" y="1"/>
                  </a:moveTo>
                  <a:lnTo>
                    <a:pt x="18171" y="1"/>
                  </a:lnTo>
                  <a:cubicBezTo>
                    <a:pt x="17444" y="527"/>
                    <a:pt x="16717" y="1028"/>
                    <a:pt x="15965" y="1530"/>
                  </a:cubicBezTo>
                  <a:cubicBezTo>
                    <a:pt x="15238" y="2031"/>
                    <a:pt x="14512" y="2532"/>
                    <a:pt x="13785" y="3008"/>
                  </a:cubicBezTo>
                  <a:cubicBezTo>
                    <a:pt x="12306" y="3986"/>
                    <a:pt x="10802" y="4963"/>
                    <a:pt x="9273" y="5865"/>
                  </a:cubicBezTo>
                  <a:cubicBezTo>
                    <a:pt x="7770" y="6793"/>
                    <a:pt x="6241" y="7670"/>
                    <a:pt x="4687" y="8522"/>
                  </a:cubicBezTo>
                  <a:cubicBezTo>
                    <a:pt x="3910" y="8973"/>
                    <a:pt x="3133" y="9374"/>
                    <a:pt x="2356" y="9800"/>
                  </a:cubicBezTo>
                  <a:cubicBezTo>
                    <a:pt x="1579" y="10226"/>
                    <a:pt x="777" y="10627"/>
                    <a:pt x="0" y="11028"/>
                  </a:cubicBezTo>
                  <a:cubicBezTo>
                    <a:pt x="802" y="10678"/>
                    <a:pt x="1604" y="10302"/>
                    <a:pt x="2406" y="9926"/>
                  </a:cubicBezTo>
                  <a:cubicBezTo>
                    <a:pt x="3208" y="9525"/>
                    <a:pt x="4010" y="9124"/>
                    <a:pt x="4787" y="8723"/>
                  </a:cubicBezTo>
                  <a:cubicBezTo>
                    <a:pt x="6366" y="7896"/>
                    <a:pt x="7895" y="7018"/>
                    <a:pt x="9424" y="6091"/>
                  </a:cubicBezTo>
                  <a:cubicBezTo>
                    <a:pt x="10928" y="5164"/>
                    <a:pt x="12431" y="4211"/>
                    <a:pt x="13885" y="3184"/>
                  </a:cubicBezTo>
                  <a:cubicBezTo>
                    <a:pt x="14612" y="2683"/>
                    <a:pt x="15339" y="2156"/>
                    <a:pt x="16065" y="1630"/>
                  </a:cubicBezTo>
                  <a:cubicBezTo>
                    <a:pt x="16767" y="1104"/>
                    <a:pt x="17469" y="552"/>
                    <a:pt x="18171"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1" name="Google Shape;1201;p74"/>
            <p:cNvSpPr/>
            <p:nvPr/>
          </p:nvSpPr>
          <p:spPr>
            <a:xfrm flipH="1">
              <a:off x="4997453" y="2390956"/>
              <a:ext cx="124564" cy="77537"/>
            </a:xfrm>
            <a:custGeom>
              <a:avLst/>
              <a:gdLst/>
              <a:ahLst/>
              <a:cxnLst/>
              <a:rect l="l" t="t" r="r" b="b"/>
              <a:pathLst>
                <a:path w="8296" h="5164" extrusionOk="0">
                  <a:moveTo>
                    <a:pt x="8296" y="1"/>
                  </a:moveTo>
                  <a:lnTo>
                    <a:pt x="6266" y="1354"/>
                  </a:lnTo>
                  <a:cubicBezTo>
                    <a:pt x="5564" y="1805"/>
                    <a:pt x="4887" y="2256"/>
                    <a:pt x="4186" y="2682"/>
                  </a:cubicBezTo>
                  <a:cubicBezTo>
                    <a:pt x="3509" y="3108"/>
                    <a:pt x="2807" y="3534"/>
                    <a:pt x="2105" y="3935"/>
                  </a:cubicBezTo>
                  <a:lnTo>
                    <a:pt x="0" y="5164"/>
                  </a:lnTo>
                  <a:cubicBezTo>
                    <a:pt x="752" y="4863"/>
                    <a:pt x="1479" y="4512"/>
                    <a:pt x="2206" y="4136"/>
                  </a:cubicBezTo>
                  <a:cubicBezTo>
                    <a:pt x="2932" y="3760"/>
                    <a:pt x="3634" y="3334"/>
                    <a:pt x="4336" y="2908"/>
                  </a:cubicBezTo>
                  <a:cubicBezTo>
                    <a:pt x="5038" y="2457"/>
                    <a:pt x="5714" y="2006"/>
                    <a:pt x="6366" y="1529"/>
                  </a:cubicBezTo>
                  <a:cubicBezTo>
                    <a:pt x="7043" y="1053"/>
                    <a:pt x="7669" y="552"/>
                    <a:pt x="8296"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2" name="Google Shape;1202;p74"/>
            <p:cNvSpPr/>
            <p:nvPr/>
          </p:nvSpPr>
          <p:spPr>
            <a:xfrm flipH="1">
              <a:off x="5089651" y="2653645"/>
              <a:ext cx="145270" cy="99369"/>
            </a:xfrm>
            <a:custGeom>
              <a:avLst/>
              <a:gdLst/>
              <a:ahLst/>
              <a:cxnLst/>
              <a:rect l="l" t="t" r="r" b="b"/>
              <a:pathLst>
                <a:path w="9675" h="6618" extrusionOk="0">
                  <a:moveTo>
                    <a:pt x="9674" y="0"/>
                  </a:moveTo>
                  <a:cubicBezTo>
                    <a:pt x="8847" y="527"/>
                    <a:pt x="8045" y="1078"/>
                    <a:pt x="7243" y="1630"/>
                  </a:cubicBezTo>
                  <a:lnTo>
                    <a:pt x="4812" y="3284"/>
                  </a:lnTo>
                  <a:lnTo>
                    <a:pt x="2406" y="4938"/>
                  </a:lnTo>
                  <a:cubicBezTo>
                    <a:pt x="1604" y="5489"/>
                    <a:pt x="802" y="6041"/>
                    <a:pt x="0" y="6617"/>
                  </a:cubicBezTo>
                  <a:cubicBezTo>
                    <a:pt x="852" y="6141"/>
                    <a:pt x="1705" y="5640"/>
                    <a:pt x="2532" y="5113"/>
                  </a:cubicBezTo>
                  <a:cubicBezTo>
                    <a:pt x="3359" y="4587"/>
                    <a:pt x="4161" y="4061"/>
                    <a:pt x="4988" y="3509"/>
                  </a:cubicBezTo>
                  <a:cubicBezTo>
                    <a:pt x="5790" y="2958"/>
                    <a:pt x="6592" y="2381"/>
                    <a:pt x="7369" y="1805"/>
                  </a:cubicBezTo>
                  <a:cubicBezTo>
                    <a:pt x="8146" y="1229"/>
                    <a:pt x="8923" y="627"/>
                    <a:pt x="9674" y="0"/>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3" name="Google Shape;1203;p74"/>
            <p:cNvSpPr/>
            <p:nvPr/>
          </p:nvSpPr>
          <p:spPr>
            <a:xfrm flipH="1">
              <a:off x="5126906" y="2734175"/>
              <a:ext cx="147162" cy="111411"/>
            </a:xfrm>
            <a:custGeom>
              <a:avLst/>
              <a:gdLst/>
              <a:ahLst/>
              <a:cxnLst/>
              <a:rect l="l" t="t" r="r" b="b"/>
              <a:pathLst>
                <a:path w="9801" h="7420" extrusionOk="0">
                  <a:moveTo>
                    <a:pt x="9800" y="1"/>
                  </a:moveTo>
                  <a:lnTo>
                    <a:pt x="7369" y="1881"/>
                  </a:lnTo>
                  <a:cubicBezTo>
                    <a:pt x="6567" y="2482"/>
                    <a:pt x="5740" y="3134"/>
                    <a:pt x="4938" y="3735"/>
                  </a:cubicBezTo>
                  <a:cubicBezTo>
                    <a:pt x="4111" y="4362"/>
                    <a:pt x="3284" y="4963"/>
                    <a:pt x="2482" y="5590"/>
                  </a:cubicBezTo>
                  <a:lnTo>
                    <a:pt x="1" y="7419"/>
                  </a:lnTo>
                  <a:cubicBezTo>
                    <a:pt x="878" y="6893"/>
                    <a:pt x="1755" y="6317"/>
                    <a:pt x="2607" y="5740"/>
                  </a:cubicBezTo>
                  <a:cubicBezTo>
                    <a:pt x="3434" y="5164"/>
                    <a:pt x="4261" y="4562"/>
                    <a:pt x="5088" y="3961"/>
                  </a:cubicBezTo>
                  <a:cubicBezTo>
                    <a:pt x="5916" y="3334"/>
                    <a:pt x="6718" y="2683"/>
                    <a:pt x="7495" y="2031"/>
                  </a:cubicBezTo>
                  <a:cubicBezTo>
                    <a:pt x="8297" y="1379"/>
                    <a:pt x="9073" y="703"/>
                    <a:pt x="9800"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4" name="Google Shape;1204;p74"/>
            <p:cNvSpPr/>
            <p:nvPr/>
          </p:nvSpPr>
          <p:spPr>
            <a:xfrm flipH="1">
              <a:off x="5151743" y="2804180"/>
              <a:ext cx="157327" cy="131727"/>
            </a:xfrm>
            <a:custGeom>
              <a:avLst/>
              <a:gdLst/>
              <a:ahLst/>
              <a:cxnLst/>
              <a:rect l="l" t="t" r="r" b="b"/>
              <a:pathLst>
                <a:path w="10478" h="8773" extrusionOk="0">
                  <a:moveTo>
                    <a:pt x="10477" y="1"/>
                  </a:moveTo>
                  <a:lnTo>
                    <a:pt x="10477" y="1"/>
                  </a:lnTo>
                  <a:cubicBezTo>
                    <a:pt x="9575" y="677"/>
                    <a:pt x="8673" y="1404"/>
                    <a:pt x="7795" y="2106"/>
                  </a:cubicBezTo>
                  <a:cubicBezTo>
                    <a:pt x="6893" y="2833"/>
                    <a:pt x="6016" y="3559"/>
                    <a:pt x="5139" y="4286"/>
                  </a:cubicBezTo>
                  <a:cubicBezTo>
                    <a:pt x="4287" y="5013"/>
                    <a:pt x="3409" y="5740"/>
                    <a:pt x="2532" y="6492"/>
                  </a:cubicBezTo>
                  <a:cubicBezTo>
                    <a:pt x="1680" y="7244"/>
                    <a:pt x="828" y="7996"/>
                    <a:pt x="1" y="8773"/>
                  </a:cubicBezTo>
                  <a:cubicBezTo>
                    <a:pt x="903" y="8071"/>
                    <a:pt x="1780" y="7369"/>
                    <a:pt x="2683" y="6667"/>
                  </a:cubicBezTo>
                  <a:cubicBezTo>
                    <a:pt x="3560" y="5940"/>
                    <a:pt x="4437" y="5214"/>
                    <a:pt x="5314" y="4487"/>
                  </a:cubicBezTo>
                  <a:cubicBezTo>
                    <a:pt x="6191" y="3760"/>
                    <a:pt x="7069" y="3008"/>
                    <a:pt x="7921" y="2281"/>
                  </a:cubicBezTo>
                  <a:cubicBezTo>
                    <a:pt x="8773" y="1529"/>
                    <a:pt x="9650" y="778"/>
                    <a:pt x="10477"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5" name="Google Shape;1205;p74"/>
            <p:cNvSpPr/>
            <p:nvPr/>
          </p:nvSpPr>
          <p:spPr>
            <a:xfrm flipH="1">
              <a:off x="5220242" y="2985948"/>
              <a:ext cx="111396" cy="106892"/>
            </a:xfrm>
            <a:custGeom>
              <a:avLst/>
              <a:gdLst/>
              <a:ahLst/>
              <a:cxnLst/>
              <a:rect l="l" t="t" r="r" b="b"/>
              <a:pathLst>
                <a:path w="7419" h="7119" extrusionOk="0">
                  <a:moveTo>
                    <a:pt x="7419" y="1"/>
                  </a:moveTo>
                  <a:cubicBezTo>
                    <a:pt x="6767" y="552"/>
                    <a:pt x="6115" y="1129"/>
                    <a:pt x="5489" y="1705"/>
                  </a:cubicBezTo>
                  <a:cubicBezTo>
                    <a:pt x="4862" y="2282"/>
                    <a:pt x="4236" y="2858"/>
                    <a:pt x="3609" y="3460"/>
                  </a:cubicBezTo>
                  <a:cubicBezTo>
                    <a:pt x="3008" y="4061"/>
                    <a:pt x="2381" y="4638"/>
                    <a:pt x="1780" y="5264"/>
                  </a:cubicBezTo>
                  <a:cubicBezTo>
                    <a:pt x="1178" y="5866"/>
                    <a:pt x="577" y="6467"/>
                    <a:pt x="0" y="7119"/>
                  </a:cubicBezTo>
                  <a:cubicBezTo>
                    <a:pt x="652" y="6567"/>
                    <a:pt x="1303" y="5991"/>
                    <a:pt x="1930" y="5414"/>
                  </a:cubicBezTo>
                  <a:cubicBezTo>
                    <a:pt x="2557" y="4838"/>
                    <a:pt x="3183" y="4236"/>
                    <a:pt x="3810" y="3660"/>
                  </a:cubicBezTo>
                  <a:cubicBezTo>
                    <a:pt x="4411" y="3059"/>
                    <a:pt x="5038" y="2457"/>
                    <a:pt x="5639" y="1856"/>
                  </a:cubicBezTo>
                  <a:cubicBezTo>
                    <a:pt x="6241" y="1229"/>
                    <a:pt x="6842" y="627"/>
                    <a:pt x="7419"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6" name="Google Shape;1206;p74"/>
            <p:cNvSpPr/>
            <p:nvPr/>
          </p:nvSpPr>
          <p:spPr>
            <a:xfrm flipH="1">
              <a:off x="5272165" y="3084933"/>
              <a:ext cx="66261" cy="67748"/>
            </a:xfrm>
            <a:custGeom>
              <a:avLst/>
              <a:gdLst/>
              <a:ahLst/>
              <a:cxnLst/>
              <a:rect l="l" t="t" r="r" b="b"/>
              <a:pathLst>
                <a:path w="4413" h="4512" extrusionOk="0">
                  <a:moveTo>
                    <a:pt x="4412" y="0"/>
                  </a:moveTo>
                  <a:lnTo>
                    <a:pt x="4412" y="0"/>
                  </a:lnTo>
                  <a:cubicBezTo>
                    <a:pt x="4011" y="351"/>
                    <a:pt x="3610" y="702"/>
                    <a:pt x="3234" y="1053"/>
                  </a:cubicBezTo>
                  <a:cubicBezTo>
                    <a:pt x="2858" y="1429"/>
                    <a:pt x="2482" y="1805"/>
                    <a:pt x="2106" y="2156"/>
                  </a:cubicBezTo>
                  <a:cubicBezTo>
                    <a:pt x="1755" y="2557"/>
                    <a:pt x="1379" y="2933"/>
                    <a:pt x="1029" y="3309"/>
                  </a:cubicBezTo>
                  <a:cubicBezTo>
                    <a:pt x="678" y="3710"/>
                    <a:pt x="327" y="4111"/>
                    <a:pt x="1" y="4512"/>
                  </a:cubicBezTo>
                  <a:cubicBezTo>
                    <a:pt x="402" y="4186"/>
                    <a:pt x="803" y="3835"/>
                    <a:pt x="1179" y="3459"/>
                  </a:cubicBezTo>
                  <a:cubicBezTo>
                    <a:pt x="1555" y="3108"/>
                    <a:pt x="1931" y="2732"/>
                    <a:pt x="2307" y="2356"/>
                  </a:cubicBezTo>
                  <a:cubicBezTo>
                    <a:pt x="2658" y="1980"/>
                    <a:pt x="3034" y="1604"/>
                    <a:pt x="3384" y="1203"/>
                  </a:cubicBezTo>
                  <a:cubicBezTo>
                    <a:pt x="3735" y="827"/>
                    <a:pt x="4086" y="426"/>
                    <a:pt x="4412" y="0"/>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7" name="Google Shape;1207;p74"/>
            <p:cNvSpPr/>
            <p:nvPr/>
          </p:nvSpPr>
          <p:spPr>
            <a:xfrm flipH="1">
              <a:off x="5181476" y="3093582"/>
              <a:ext cx="183663" cy="168994"/>
            </a:xfrm>
            <a:custGeom>
              <a:avLst/>
              <a:gdLst/>
              <a:ahLst/>
              <a:cxnLst/>
              <a:rect l="l" t="t" r="r" b="b"/>
              <a:pathLst>
                <a:path w="12232" h="11255" extrusionOk="0">
                  <a:moveTo>
                    <a:pt x="12231" y="1"/>
                  </a:moveTo>
                  <a:cubicBezTo>
                    <a:pt x="11179" y="903"/>
                    <a:pt x="10126" y="1805"/>
                    <a:pt x="9098" y="2733"/>
                  </a:cubicBezTo>
                  <a:lnTo>
                    <a:pt x="6016" y="5540"/>
                  </a:lnTo>
                  <a:lnTo>
                    <a:pt x="2983" y="8372"/>
                  </a:lnTo>
                  <a:cubicBezTo>
                    <a:pt x="1980" y="9324"/>
                    <a:pt x="978" y="10277"/>
                    <a:pt x="1" y="11254"/>
                  </a:cubicBezTo>
                  <a:cubicBezTo>
                    <a:pt x="1053" y="10352"/>
                    <a:pt x="2081" y="9450"/>
                    <a:pt x="3133" y="8522"/>
                  </a:cubicBezTo>
                  <a:lnTo>
                    <a:pt x="6216" y="5740"/>
                  </a:lnTo>
                  <a:lnTo>
                    <a:pt x="9249" y="2883"/>
                  </a:lnTo>
                  <a:cubicBezTo>
                    <a:pt x="10251" y="1931"/>
                    <a:pt x="11254" y="978"/>
                    <a:pt x="12231"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8" name="Google Shape;1208;p74"/>
            <p:cNvSpPr/>
            <p:nvPr/>
          </p:nvSpPr>
          <p:spPr>
            <a:xfrm flipH="1">
              <a:off x="5311688" y="3313746"/>
              <a:ext cx="86952" cy="74144"/>
            </a:xfrm>
            <a:custGeom>
              <a:avLst/>
              <a:gdLst/>
              <a:ahLst/>
              <a:cxnLst/>
              <a:rect l="l" t="t" r="r" b="b"/>
              <a:pathLst>
                <a:path w="5791" h="4938" extrusionOk="0">
                  <a:moveTo>
                    <a:pt x="5790" y="1"/>
                  </a:moveTo>
                  <a:cubicBezTo>
                    <a:pt x="5314" y="402"/>
                    <a:pt x="4838" y="828"/>
                    <a:pt x="4337" y="1229"/>
                  </a:cubicBezTo>
                  <a:lnTo>
                    <a:pt x="2883" y="2457"/>
                  </a:lnTo>
                  <a:cubicBezTo>
                    <a:pt x="2432" y="2883"/>
                    <a:pt x="1931" y="3284"/>
                    <a:pt x="1455" y="3685"/>
                  </a:cubicBezTo>
                  <a:cubicBezTo>
                    <a:pt x="978" y="4111"/>
                    <a:pt x="477" y="4512"/>
                    <a:pt x="1" y="4938"/>
                  </a:cubicBezTo>
                  <a:cubicBezTo>
                    <a:pt x="552" y="4612"/>
                    <a:pt x="1079" y="4236"/>
                    <a:pt x="1580" y="3860"/>
                  </a:cubicBezTo>
                  <a:cubicBezTo>
                    <a:pt x="2081" y="3484"/>
                    <a:pt x="2582" y="3083"/>
                    <a:pt x="3084" y="2682"/>
                  </a:cubicBezTo>
                  <a:cubicBezTo>
                    <a:pt x="3560" y="2256"/>
                    <a:pt x="4036" y="1830"/>
                    <a:pt x="4487" y="1379"/>
                  </a:cubicBezTo>
                  <a:cubicBezTo>
                    <a:pt x="4938" y="953"/>
                    <a:pt x="5389" y="477"/>
                    <a:pt x="5790"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9" name="Google Shape;1209;p74"/>
            <p:cNvSpPr/>
            <p:nvPr/>
          </p:nvSpPr>
          <p:spPr>
            <a:xfrm flipH="1">
              <a:off x="5210831" y="3285140"/>
              <a:ext cx="171997" cy="133618"/>
            </a:xfrm>
            <a:custGeom>
              <a:avLst/>
              <a:gdLst/>
              <a:ahLst/>
              <a:cxnLst/>
              <a:rect l="l" t="t" r="r" b="b"/>
              <a:pathLst>
                <a:path w="11455" h="8899" extrusionOk="0">
                  <a:moveTo>
                    <a:pt x="11454" y="1"/>
                  </a:moveTo>
                  <a:lnTo>
                    <a:pt x="11454" y="1"/>
                  </a:lnTo>
                  <a:cubicBezTo>
                    <a:pt x="10527" y="778"/>
                    <a:pt x="9600" y="1555"/>
                    <a:pt x="8672" y="2332"/>
                  </a:cubicBezTo>
                  <a:cubicBezTo>
                    <a:pt x="7745" y="3084"/>
                    <a:pt x="6793" y="3860"/>
                    <a:pt x="5840" y="4587"/>
                  </a:cubicBezTo>
                  <a:cubicBezTo>
                    <a:pt x="4888" y="5339"/>
                    <a:pt x="3910" y="6066"/>
                    <a:pt x="2958" y="6768"/>
                  </a:cubicBezTo>
                  <a:cubicBezTo>
                    <a:pt x="1981" y="7495"/>
                    <a:pt x="1003" y="8196"/>
                    <a:pt x="1" y="8898"/>
                  </a:cubicBezTo>
                  <a:cubicBezTo>
                    <a:pt x="1053" y="8297"/>
                    <a:pt x="2081" y="7645"/>
                    <a:pt x="3083" y="6943"/>
                  </a:cubicBezTo>
                  <a:cubicBezTo>
                    <a:pt x="4086" y="6267"/>
                    <a:pt x="5038" y="5540"/>
                    <a:pt x="6016" y="4813"/>
                  </a:cubicBezTo>
                  <a:cubicBezTo>
                    <a:pt x="6968" y="4061"/>
                    <a:pt x="7895" y="3284"/>
                    <a:pt x="8798" y="2482"/>
                  </a:cubicBezTo>
                  <a:cubicBezTo>
                    <a:pt x="9725" y="1680"/>
                    <a:pt x="10602" y="853"/>
                    <a:pt x="11454"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0" name="Google Shape;1210;p74"/>
            <p:cNvSpPr/>
            <p:nvPr/>
          </p:nvSpPr>
          <p:spPr>
            <a:xfrm flipH="1">
              <a:off x="5320348" y="2555035"/>
              <a:ext cx="25976" cy="155435"/>
            </a:xfrm>
            <a:custGeom>
              <a:avLst/>
              <a:gdLst/>
              <a:ahLst/>
              <a:cxnLst/>
              <a:rect l="l" t="t" r="r" b="b"/>
              <a:pathLst>
                <a:path w="1730" h="10352" extrusionOk="0">
                  <a:moveTo>
                    <a:pt x="1" y="1"/>
                  </a:moveTo>
                  <a:cubicBezTo>
                    <a:pt x="1" y="878"/>
                    <a:pt x="51" y="1755"/>
                    <a:pt x="126" y="2633"/>
                  </a:cubicBezTo>
                  <a:cubicBezTo>
                    <a:pt x="201" y="3510"/>
                    <a:pt x="326" y="4362"/>
                    <a:pt x="452" y="5239"/>
                  </a:cubicBezTo>
                  <a:cubicBezTo>
                    <a:pt x="602" y="6116"/>
                    <a:pt x="778" y="6968"/>
                    <a:pt x="978" y="7821"/>
                  </a:cubicBezTo>
                  <a:cubicBezTo>
                    <a:pt x="1204" y="8673"/>
                    <a:pt x="1454" y="9525"/>
                    <a:pt x="1730" y="10352"/>
                  </a:cubicBezTo>
                  <a:cubicBezTo>
                    <a:pt x="1555" y="9475"/>
                    <a:pt x="1354" y="8623"/>
                    <a:pt x="1204" y="7770"/>
                  </a:cubicBezTo>
                  <a:cubicBezTo>
                    <a:pt x="1028" y="6918"/>
                    <a:pt x="853" y="6066"/>
                    <a:pt x="727" y="5189"/>
                  </a:cubicBezTo>
                  <a:cubicBezTo>
                    <a:pt x="577" y="4337"/>
                    <a:pt x="452" y="3460"/>
                    <a:pt x="326" y="2608"/>
                  </a:cubicBezTo>
                  <a:cubicBezTo>
                    <a:pt x="201" y="1730"/>
                    <a:pt x="101" y="878"/>
                    <a:pt x="1"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1" name="Google Shape;1211;p74"/>
            <p:cNvSpPr/>
            <p:nvPr/>
          </p:nvSpPr>
          <p:spPr>
            <a:xfrm flipH="1">
              <a:off x="5387711" y="2693542"/>
              <a:ext cx="54955" cy="184399"/>
            </a:xfrm>
            <a:custGeom>
              <a:avLst/>
              <a:gdLst/>
              <a:ahLst/>
              <a:cxnLst/>
              <a:rect l="l" t="t" r="r" b="b"/>
              <a:pathLst>
                <a:path w="3660" h="12281" extrusionOk="0">
                  <a:moveTo>
                    <a:pt x="1" y="0"/>
                  </a:moveTo>
                  <a:cubicBezTo>
                    <a:pt x="126" y="1053"/>
                    <a:pt x="276" y="2130"/>
                    <a:pt x="452" y="3183"/>
                  </a:cubicBezTo>
                  <a:cubicBezTo>
                    <a:pt x="652" y="4236"/>
                    <a:pt x="878" y="5288"/>
                    <a:pt x="1153" y="6341"/>
                  </a:cubicBezTo>
                  <a:cubicBezTo>
                    <a:pt x="1429" y="7394"/>
                    <a:pt x="1755" y="8421"/>
                    <a:pt x="2156" y="9424"/>
                  </a:cubicBezTo>
                  <a:cubicBezTo>
                    <a:pt x="2582" y="10401"/>
                    <a:pt x="3058" y="11379"/>
                    <a:pt x="3660" y="12281"/>
                  </a:cubicBezTo>
                  <a:cubicBezTo>
                    <a:pt x="3159" y="11328"/>
                    <a:pt x="2732" y="10351"/>
                    <a:pt x="2356" y="9323"/>
                  </a:cubicBezTo>
                  <a:cubicBezTo>
                    <a:pt x="2006" y="8321"/>
                    <a:pt x="1680" y="7318"/>
                    <a:pt x="1404" y="6266"/>
                  </a:cubicBezTo>
                  <a:cubicBezTo>
                    <a:pt x="1128" y="5238"/>
                    <a:pt x="903" y="4186"/>
                    <a:pt x="677" y="3133"/>
                  </a:cubicBezTo>
                  <a:lnTo>
                    <a:pt x="1" y="0"/>
                  </a:ln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2" name="Google Shape;1212;p74"/>
            <p:cNvSpPr/>
            <p:nvPr/>
          </p:nvSpPr>
          <p:spPr>
            <a:xfrm flipH="1">
              <a:off x="5450928" y="2670207"/>
              <a:ext cx="48183" cy="331546"/>
            </a:xfrm>
            <a:custGeom>
              <a:avLst/>
              <a:gdLst/>
              <a:ahLst/>
              <a:cxnLst/>
              <a:rect l="l" t="t" r="r" b="b"/>
              <a:pathLst>
                <a:path w="3209" h="22081" extrusionOk="0">
                  <a:moveTo>
                    <a:pt x="602" y="0"/>
                  </a:moveTo>
                  <a:lnTo>
                    <a:pt x="401" y="1404"/>
                  </a:lnTo>
                  <a:lnTo>
                    <a:pt x="226" y="2782"/>
                  </a:lnTo>
                  <a:lnTo>
                    <a:pt x="125" y="4186"/>
                  </a:lnTo>
                  <a:lnTo>
                    <a:pt x="50" y="5589"/>
                  </a:lnTo>
                  <a:cubicBezTo>
                    <a:pt x="0" y="7469"/>
                    <a:pt x="100" y="9349"/>
                    <a:pt x="301" y="11228"/>
                  </a:cubicBezTo>
                  <a:cubicBezTo>
                    <a:pt x="526" y="13083"/>
                    <a:pt x="877" y="14938"/>
                    <a:pt x="1354" y="16767"/>
                  </a:cubicBezTo>
                  <a:lnTo>
                    <a:pt x="1755" y="18121"/>
                  </a:lnTo>
                  <a:lnTo>
                    <a:pt x="2181" y="19449"/>
                  </a:lnTo>
                  <a:lnTo>
                    <a:pt x="2657" y="20777"/>
                  </a:lnTo>
                  <a:lnTo>
                    <a:pt x="3208" y="22081"/>
                  </a:lnTo>
                  <a:lnTo>
                    <a:pt x="2732" y="20752"/>
                  </a:lnTo>
                  <a:lnTo>
                    <a:pt x="2306" y="19424"/>
                  </a:lnTo>
                  <a:lnTo>
                    <a:pt x="1905" y="18070"/>
                  </a:lnTo>
                  <a:lnTo>
                    <a:pt x="1579" y="16717"/>
                  </a:lnTo>
                  <a:cubicBezTo>
                    <a:pt x="1128" y="14888"/>
                    <a:pt x="777" y="13058"/>
                    <a:pt x="577" y="11203"/>
                  </a:cubicBezTo>
                  <a:cubicBezTo>
                    <a:pt x="351" y="9349"/>
                    <a:pt x="251" y="7469"/>
                    <a:pt x="251" y="5614"/>
                  </a:cubicBezTo>
                  <a:lnTo>
                    <a:pt x="276" y="4211"/>
                  </a:lnTo>
                  <a:lnTo>
                    <a:pt x="351" y="2807"/>
                  </a:lnTo>
                  <a:lnTo>
                    <a:pt x="451" y="1404"/>
                  </a:lnTo>
                  <a:lnTo>
                    <a:pt x="602" y="0"/>
                  </a:ln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3" name="Google Shape;1213;p74"/>
            <p:cNvSpPr/>
            <p:nvPr/>
          </p:nvSpPr>
          <p:spPr>
            <a:xfrm flipH="1">
              <a:off x="5476529" y="3051808"/>
              <a:ext cx="43664" cy="113288"/>
            </a:xfrm>
            <a:custGeom>
              <a:avLst/>
              <a:gdLst/>
              <a:ahLst/>
              <a:cxnLst/>
              <a:rect l="l" t="t" r="r" b="b"/>
              <a:pathLst>
                <a:path w="2908" h="7545" extrusionOk="0">
                  <a:moveTo>
                    <a:pt x="1" y="1"/>
                  </a:moveTo>
                  <a:lnTo>
                    <a:pt x="1" y="1"/>
                  </a:lnTo>
                  <a:cubicBezTo>
                    <a:pt x="101" y="653"/>
                    <a:pt x="251" y="1329"/>
                    <a:pt x="427" y="1981"/>
                  </a:cubicBezTo>
                  <a:cubicBezTo>
                    <a:pt x="602" y="2632"/>
                    <a:pt x="828" y="3284"/>
                    <a:pt x="1053" y="3911"/>
                  </a:cubicBezTo>
                  <a:cubicBezTo>
                    <a:pt x="1329" y="4537"/>
                    <a:pt x="1580" y="5164"/>
                    <a:pt x="1880" y="5790"/>
                  </a:cubicBezTo>
                  <a:cubicBezTo>
                    <a:pt x="2206" y="6392"/>
                    <a:pt x="2532" y="6993"/>
                    <a:pt x="2908" y="7545"/>
                  </a:cubicBezTo>
                  <a:cubicBezTo>
                    <a:pt x="2632" y="6918"/>
                    <a:pt x="2357" y="6317"/>
                    <a:pt x="2081" y="5690"/>
                  </a:cubicBezTo>
                  <a:cubicBezTo>
                    <a:pt x="1830" y="5064"/>
                    <a:pt x="1555" y="4462"/>
                    <a:pt x="1329" y="3810"/>
                  </a:cubicBezTo>
                  <a:cubicBezTo>
                    <a:pt x="1078" y="3184"/>
                    <a:pt x="853" y="2557"/>
                    <a:pt x="627" y="1931"/>
                  </a:cubicBezTo>
                  <a:cubicBezTo>
                    <a:pt x="402" y="1279"/>
                    <a:pt x="201" y="627"/>
                    <a:pt x="1"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4" name="Google Shape;1214;p74"/>
            <p:cNvSpPr/>
            <p:nvPr/>
          </p:nvSpPr>
          <p:spPr>
            <a:xfrm flipH="1">
              <a:off x="5478410" y="3080037"/>
              <a:ext cx="114790" cy="206621"/>
            </a:xfrm>
            <a:custGeom>
              <a:avLst/>
              <a:gdLst/>
              <a:ahLst/>
              <a:cxnLst/>
              <a:rect l="l" t="t" r="r" b="b"/>
              <a:pathLst>
                <a:path w="7645" h="13761" extrusionOk="0">
                  <a:moveTo>
                    <a:pt x="0" y="1"/>
                  </a:moveTo>
                  <a:lnTo>
                    <a:pt x="0" y="1"/>
                  </a:lnTo>
                  <a:cubicBezTo>
                    <a:pt x="201" y="1304"/>
                    <a:pt x="552" y="2607"/>
                    <a:pt x="1003" y="3860"/>
                  </a:cubicBezTo>
                  <a:cubicBezTo>
                    <a:pt x="1454" y="5138"/>
                    <a:pt x="2031" y="6341"/>
                    <a:pt x="2682" y="7519"/>
                  </a:cubicBezTo>
                  <a:cubicBezTo>
                    <a:pt x="3334" y="8672"/>
                    <a:pt x="4061" y="9800"/>
                    <a:pt x="4913" y="10853"/>
                  </a:cubicBezTo>
                  <a:cubicBezTo>
                    <a:pt x="5740" y="11905"/>
                    <a:pt x="6642" y="12883"/>
                    <a:pt x="7645" y="13760"/>
                  </a:cubicBezTo>
                  <a:cubicBezTo>
                    <a:pt x="6742" y="12808"/>
                    <a:pt x="5865" y="11780"/>
                    <a:pt x="5063" y="10727"/>
                  </a:cubicBezTo>
                  <a:cubicBezTo>
                    <a:pt x="4286" y="9650"/>
                    <a:pt x="3534" y="8547"/>
                    <a:pt x="2908" y="7394"/>
                  </a:cubicBezTo>
                  <a:cubicBezTo>
                    <a:pt x="2256" y="6241"/>
                    <a:pt x="1705" y="5038"/>
                    <a:pt x="1203" y="3785"/>
                  </a:cubicBezTo>
                  <a:cubicBezTo>
                    <a:pt x="727" y="2557"/>
                    <a:pt x="326" y="1279"/>
                    <a:pt x="0"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5" name="Google Shape;1215;p74"/>
            <p:cNvSpPr/>
            <p:nvPr/>
          </p:nvSpPr>
          <p:spPr>
            <a:xfrm flipH="1">
              <a:off x="5517165" y="3277993"/>
              <a:ext cx="91471" cy="120811"/>
            </a:xfrm>
            <a:custGeom>
              <a:avLst/>
              <a:gdLst/>
              <a:ahLst/>
              <a:cxnLst/>
              <a:rect l="l" t="t" r="r" b="b"/>
              <a:pathLst>
                <a:path w="6092" h="8046" extrusionOk="0">
                  <a:moveTo>
                    <a:pt x="1" y="1"/>
                  </a:moveTo>
                  <a:lnTo>
                    <a:pt x="1" y="1"/>
                  </a:lnTo>
                  <a:cubicBezTo>
                    <a:pt x="302" y="778"/>
                    <a:pt x="678" y="1555"/>
                    <a:pt x="1104" y="2281"/>
                  </a:cubicBezTo>
                  <a:cubicBezTo>
                    <a:pt x="1530" y="3033"/>
                    <a:pt x="2006" y="3735"/>
                    <a:pt x="2532" y="4412"/>
                  </a:cubicBezTo>
                  <a:cubicBezTo>
                    <a:pt x="3059" y="5088"/>
                    <a:pt x="3585" y="5740"/>
                    <a:pt x="4186" y="6367"/>
                  </a:cubicBezTo>
                  <a:cubicBezTo>
                    <a:pt x="4788" y="6968"/>
                    <a:pt x="5414" y="7545"/>
                    <a:pt x="6091" y="8046"/>
                  </a:cubicBezTo>
                  <a:cubicBezTo>
                    <a:pt x="5490" y="7444"/>
                    <a:pt x="4913" y="6843"/>
                    <a:pt x="4337" y="6216"/>
                  </a:cubicBezTo>
                  <a:cubicBezTo>
                    <a:pt x="3785" y="5590"/>
                    <a:pt x="3234" y="4938"/>
                    <a:pt x="2733" y="4261"/>
                  </a:cubicBezTo>
                  <a:cubicBezTo>
                    <a:pt x="2231" y="3585"/>
                    <a:pt x="1755" y="2883"/>
                    <a:pt x="1304" y="2181"/>
                  </a:cubicBezTo>
                  <a:cubicBezTo>
                    <a:pt x="828" y="1479"/>
                    <a:pt x="402" y="727"/>
                    <a:pt x="1"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6" name="Google Shape;1216;p74"/>
            <p:cNvSpPr/>
            <p:nvPr/>
          </p:nvSpPr>
          <p:spPr>
            <a:xfrm flipH="1">
              <a:off x="5306037" y="3434924"/>
              <a:ext cx="766" cy="766"/>
            </a:xfrm>
            <a:custGeom>
              <a:avLst/>
              <a:gdLst/>
              <a:ahLst/>
              <a:cxnLst/>
              <a:rect l="l" t="t" r="r" b="b"/>
              <a:pathLst>
                <a:path w="51" h="51" extrusionOk="0">
                  <a:moveTo>
                    <a:pt x="0" y="51"/>
                  </a:moveTo>
                  <a:cubicBezTo>
                    <a:pt x="0" y="51"/>
                    <a:pt x="0" y="51"/>
                    <a:pt x="0" y="51"/>
                  </a:cubicBezTo>
                  <a:cubicBezTo>
                    <a:pt x="0" y="51"/>
                    <a:pt x="0" y="51"/>
                    <a:pt x="0" y="51"/>
                  </a:cubicBezTo>
                  <a:close/>
                  <a:moveTo>
                    <a:pt x="0" y="51"/>
                  </a:moveTo>
                  <a:cubicBezTo>
                    <a:pt x="0" y="51"/>
                    <a:pt x="0" y="51"/>
                    <a:pt x="0" y="51"/>
                  </a:cubicBezTo>
                  <a:cubicBezTo>
                    <a:pt x="0" y="51"/>
                    <a:pt x="0" y="51"/>
                    <a:pt x="0" y="51"/>
                  </a:cubicBezTo>
                  <a:close/>
                  <a:moveTo>
                    <a:pt x="25" y="26"/>
                  </a:moveTo>
                  <a:lnTo>
                    <a:pt x="25" y="26"/>
                  </a:lnTo>
                  <a:lnTo>
                    <a:pt x="25" y="26"/>
                  </a:lnTo>
                  <a:close/>
                  <a:moveTo>
                    <a:pt x="25" y="26"/>
                  </a:moveTo>
                  <a:cubicBezTo>
                    <a:pt x="25" y="26"/>
                    <a:pt x="25" y="26"/>
                    <a:pt x="25" y="26"/>
                  </a:cubicBezTo>
                  <a:cubicBezTo>
                    <a:pt x="25" y="26"/>
                    <a:pt x="25" y="26"/>
                    <a:pt x="25" y="26"/>
                  </a:cubicBezTo>
                  <a:close/>
                  <a:moveTo>
                    <a:pt x="50" y="1"/>
                  </a:moveTo>
                  <a:cubicBezTo>
                    <a:pt x="50" y="1"/>
                    <a:pt x="50" y="1"/>
                    <a:pt x="50" y="1"/>
                  </a:cubicBezTo>
                  <a:cubicBezTo>
                    <a:pt x="50" y="1"/>
                    <a:pt x="50" y="1"/>
                    <a:pt x="50" y="1"/>
                  </a:cubicBezTo>
                  <a:close/>
                  <a:moveTo>
                    <a:pt x="50" y="1"/>
                  </a:moveTo>
                  <a:lnTo>
                    <a:pt x="50" y="1"/>
                  </a:lnTo>
                  <a:lnTo>
                    <a:pt x="50" y="1"/>
                  </a:lnTo>
                  <a:close/>
                </a:path>
              </a:pathLst>
            </a:custGeom>
            <a:solidFill>
              <a:srgbClr val="586F8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7" name="Google Shape;1217;p74"/>
            <p:cNvSpPr/>
            <p:nvPr/>
          </p:nvSpPr>
          <p:spPr>
            <a:xfrm flipH="1">
              <a:off x="4685503" y="1763589"/>
              <a:ext cx="727432" cy="1735974"/>
            </a:xfrm>
            <a:custGeom>
              <a:avLst/>
              <a:gdLst/>
              <a:ahLst/>
              <a:cxnLst/>
              <a:rect l="l" t="t" r="r" b="b"/>
              <a:pathLst>
                <a:path w="48447" h="115616" extrusionOk="0">
                  <a:moveTo>
                    <a:pt x="44462" y="1"/>
                  </a:moveTo>
                  <a:lnTo>
                    <a:pt x="44462" y="1"/>
                  </a:lnTo>
                  <a:cubicBezTo>
                    <a:pt x="45615" y="5615"/>
                    <a:pt x="44713" y="11630"/>
                    <a:pt x="42607" y="17019"/>
                  </a:cubicBezTo>
                  <a:cubicBezTo>
                    <a:pt x="41129" y="20828"/>
                    <a:pt x="39073" y="24362"/>
                    <a:pt x="36793" y="27745"/>
                  </a:cubicBezTo>
                  <a:cubicBezTo>
                    <a:pt x="37144" y="27470"/>
                    <a:pt x="37469" y="27194"/>
                    <a:pt x="37820" y="26918"/>
                  </a:cubicBezTo>
                  <a:cubicBezTo>
                    <a:pt x="38522" y="26342"/>
                    <a:pt x="39224" y="25765"/>
                    <a:pt x="39926" y="25189"/>
                  </a:cubicBezTo>
                  <a:cubicBezTo>
                    <a:pt x="40627" y="24613"/>
                    <a:pt x="41304" y="24011"/>
                    <a:pt x="41981" y="23410"/>
                  </a:cubicBezTo>
                  <a:lnTo>
                    <a:pt x="41981" y="23410"/>
                  </a:lnTo>
                  <a:cubicBezTo>
                    <a:pt x="41329" y="24036"/>
                    <a:pt x="40677" y="24663"/>
                    <a:pt x="40001" y="25289"/>
                  </a:cubicBezTo>
                  <a:cubicBezTo>
                    <a:pt x="39349" y="25891"/>
                    <a:pt x="38647" y="26492"/>
                    <a:pt x="37971" y="27069"/>
                  </a:cubicBezTo>
                  <a:cubicBezTo>
                    <a:pt x="37419" y="27520"/>
                    <a:pt x="36868" y="27971"/>
                    <a:pt x="36317" y="28422"/>
                  </a:cubicBezTo>
                  <a:cubicBezTo>
                    <a:pt x="34637" y="30828"/>
                    <a:pt x="32858" y="33159"/>
                    <a:pt x="31028" y="35440"/>
                  </a:cubicBezTo>
                  <a:cubicBezTo>
                    <a:pt x="30327" y="36342"/>
                    <a:pt x="29600" y="37219"/>
                    <a:pt x="28898" y="38121"/>
                  </a:cubicBezTo>
                  <a:cubicBezTo>
                    <a:pt x="29098" y="37996"/>
                    <a:pt x="29299" y="37871"/>
                    <a:pt x="29499" y="37745"/>
                  </a:cubicBezTo>
                  <a:cubicBezTo>
                    <a:pt x="31028" y="36843"/>
                    <a:pt x="32532" y="35866"/>
                    <a:pt x="34011" y="34888"/>
                  </a:cubicBezTo>
                  <a:cubicBezTo>
                    <a:pt x="34738" y="34412"/>
                    <a:pt x="35464" y="33911"/>
                    <a:pt x="36191" y="33410"/>
                  </a:cubicBezTo>
                  <a:cubicBezTo>
                    <a:pt x="36943" y="32908"/>
                    <a:pt x="37670" y="32407"/>
                    <a:pt x="38397" y="31881"/>
                  </a:cubicBezTo>
                  <a:lnTo>
                    <a:pt x="38397" y="31881"/>
                  </a:lnTo>
                  <a:cubicBezTo>
                    <a:pt x="37695" y="32432"/>
                    <a:pt x="36993" y="32984"/>
                    <a:pt x="36291" y="33510"/>
                  </a:cubicBezTo>
                  <a:cubicBezTo>
                    <a:pt x="35565" y="34036"/>
                    <a:pt x="34838" y="34563"/>
                    <a:pt x="34111" y="35064"/>
                  </a:cubicBezTo>
                  <a:cubicBezTo>
                    <a:pt x="32657" y="36091"/>
                    <a:pt x="31154" y="37044"/>
                    <a:pt x="29650" y="37971"/>
                  </a:cubicBezTo>
                  <a:cubicBezTo>
                    <a:pt x="29249" y="38222"/>
                    <a:pt x="28848" y="38447"/>
                    <a:pt x="28472" y="38673"/>
                  </a:cubicBezTo>
                  <a:cubicBezTo>
                    <a:pt x="27469" y="40227"/>
                    <a:pt x="26467" y="41781"/>
                    <a:pt x="25414" y="43284"/>
                  </a:cubicBezTo>
                  <a:cubicBezTo>
                    <a:pt x="25489" y="43234"/>
                    <a:pt x="25565" y="43184"/>
                    <a:pt x="25640" y="43134"/>
                  </a:cubicBezTo>
                  <a:lnTo>
                    <a:pt x="27670" y="41781"/>
                  </a:lnTo>
                  <a:lnTo>
                    <a:pt x="27670" y="41781"/>
                  </a:lnTo>
                  <a:cubicBezTo>
                    <a:pt x="27043" y="42332"/>
                    <a:pt x="26417" y="42833"/>
                    <a:pt x="25740" y="43309"/>
                  </a:cubicBezTo>
                  <a:cubicBezTo>
                    <a:pt x="25514" y="43485"/>
                    <a:pt x="25289" y="43660"/>
                    <a:pt x="25038" y="43811"/>
                  </a:cubicBezTo>
                  <a:cubicBezTo>
                    <a:pt x="23284" y="46317"/>
                    <a:pt x="21429" y="48773"/>
                    <a:pt x="19499" y="51129"/>
                  </a:cubicBezTo>
                  <a:cubicBezTo>
                    <a:pt x="19349" y="51430"/>
                    <a:pt x="19174" y="51731"/>
                    <a:pt x="18998" y="52031"/>
                  </a:cubicBezTo>
                  <a:cubicBezTo>
                    <a:pt x="20051" y="51455"/>
                    <a:pt x="21078" y="50878"/>
                    <a:pt x="22131" y="50302"/>
                  </a:cubicBezTo>
                  <a:lnTo>
                    <a:pt x="22131" y="50302"/>
                  </a:lnTo>
                  <a:cubicBezTo>
                    <a:pt x="20001" y="52783"/>
                    <a:pt x="17971" y="55365"/>
                    <a:pt x="16066" y="58021"/>
                  </a:cubicBezTo>
                  <a:cubicBezTo>
                    <a:pt x="15464" y="59425"/>
                    <a:pt x="14913" y="60853"/>
                    <a:pt x="14387" y="62307"/>
                  </a:cubicBezTo>
                  <a:cubicBezTo>
                    <a:pt x="15665" y="61505"/>
                    <a:pt x="16868" y="60578"/>
                    <a:pt x="17971" y="59575"/>
                  </a:cubicBezTo>
                  <a:lnTo>
                    <a:pt x="17971" y="59575"/>
                  </a:lnTo>
                  <a:cubicBezTo>
                    <a:pt x="17469" y="60628"/>
                    <a:pt x="16943" y="61680"/>
                    <a:pt x="16442" y="62733"/>
                  </a:cubicBezTo>
                  <a:lnTo>
                    <a:pt x="16667" y="62558"/>
                  </a:lnTo>
                  <a:lnTo>
                    <a:pt x="19098" y="60904"/>
                  </a:lnTo>
                  <a:cubicBezTo>
                    <a:pt x="19900" y="60352"/>
                    <a:pt x="20702" y="59801"/>
                    <a:pt x="21529" y="59274"/>
                  </a:cubicBezTo>
                  <a:lnTo>
                    <a:pt x="21529" y="59274"/>
                  </a:lnTo>
                  <a:cubicBezTo>
                    <a:pt x="20778" y="59901"/>
                    <a:pt x="20001" y="60503"/>
                    <a:pt x="19224" y="61079"/>
                  </a:cubicBezTo>
                  <a:cubicBezTo>
                    <a:pt x="18447" y="61655"/>
                    <a:pt x="17645" y="62232"/>
                    <a:pt x="16843" y="62783"/>
                  </a:cubicBezTo>
                  <a:cubicBezTo>
                    <a:pt x="16617" y="62934"/>
                    <a:pt x="16417" y="63059"/>
                    <a:pt x="16191" y="63209"/>
                  </a:cubicBezTo>
                  <a:cubicBezTo>
                    <a:pt x="15414" y="64788"/>
                    <a:pt x="14662" y="66342"/>
                    <a:pt x="13885" y="67921"/>
                  </a:cubicBezTo>
                  <a:cubicBezTo>
                    <a:pt x="15289" y="67069"/>
                    <a:pt x="16667" y="66242"/>
                    <a:pt x="18071" y="65390"/>
                  </a:cubicBezTo>
                  <a:lnTo>
                    <a:pt x="19048" y="64638"/>
                  </a:lnTo>
                  <a:lnTo>
                    <a:pt x="19048" y="64638"/>
                  </a:lnTo>
                  <a:cubicBezTo>
                    <a:pt x="18898" y="64788"/>
                    <a:pt x="18722" y="64939"/>
                    <a:pt x="18572" y="65089"/>
                  </a:cubicBezTo>
                  <a:cubicBezTo>
                    <a:pt x="18697" y="65014"/>
                    <a:pt x="18823" y="64939"/>
                    <a:pt x="18948" y="64863"/>
                  </a:cubicBezTo>
                  <a:lnTo>
                    <a:pt x="18948" y="64863"/>
                  </a:lnTo>
                  <a:cubicBezTo>
                    <a:pt x="17093" y="67395"/>
                    <a:pt x="15239" y="69951"/>
                    <a:pt x="13359" y="72508"/>
                  </a:cubicBezTo>
                  <a:cubicBezTo>
                    <a:pt x="13810" y="72132"/>
                    <a:pt x="14261" y="71756"/>
                    <a:pt x="14712" y="71405"/>
                  </a:cubicBezTo>
                  <a:cubicBezTo>
                    <a:pt x="15590" y="70703"/>
                    <a:pt x="16492" y="69976"/>
                    <a:pt x="17394" y="69300"/>
                  </a:cubicBezTo>
                  <a:lnTo>
                    <a:pt x="17394" y="69300"/>
                  </a:lnTo>
                  <a:cubicBezTo>
                    <a:pt x="16567" y="70077"/>
                    <a:pt x="15690" y="70828"/>
                    <a:pt x="14838" y="71580"/>
                  </a:cubicBezTo>
                  <a:cubicBezTo>
                    <a:pt x="14136" y="72182"/>
                    <a:pt x="13434" y="72783"/>
                    <a:pt x="12732" y="73360"/>
                  </a:cubicBezTo>
                  <a:lnTo>
                    <a:pt x="10377" y="76593"/>
                  </a:lnTo>
                  <a:cubicBezTo>
                    <a:pt x="11304" y="76192"/>
                    <a:pt x="12256" y="75791"/>
                    <a:pt x="13184" y="75390"/>
                  </a:cubicBezTo>
                  <a:lnTo>
                    <a:pt x="13184" y="75390"/>
                  </a:lnTo>
                  <a:cubicBezTo>
                    <a:pt x="12407" y="78021"/>
                    <a:pt x="11580" y="80653"/>
                    <a:pt x="10727" y="83260"/>
                  </a:cubicBezTo>
                  <a:cubicBezTo>
                    <a:pt x="10778" y="83209"/>
                    <a:pt x="10853" y="83159"/>
                    <a:pt x="10903" y="83109"/>
                  </a:cubicBezTo>
                  <a:cubicBezTo>
                    <a:pt x="11529" y="82533"/>
                    <a:pt x="12181" y="81956"/>
                    <a:pt x="12833" y="81405"/>
                  </a:cubicBezTo>
                  <a:lnTo>
                    <a:pt x="12833" y="81405"/>
                  </a:lnTo>
                  <a:cubicBezTo>
                    <a:pt x="12256" y="82031"/>
                    <a:pt x="11655" y="82633"/>
                    <a:pt x="11053" y="83260"/>
                  </a:cubicBezTo>
                  <a:cubicBezTo>
                    <a:pt x="10878" y="83410"/>
                    <a:pt x="10727" y="83585"/>
                    <a:pt x="10552" y="83736"/>
                  </a:cubicBezTo>
                  <a:cubicBezTo>
                    <a:pt x="10026" y="85290"/>
                    <a:pt x="9499" y="86844"/>
                    <a:pt x="8948" y="88372"/>
                  </a:cubicBezTo>
                  <a:cubicBezTo>
                    <a:pt x="9073" y="88247"/>
                    <a:pt x="9224" y="88122"/>
                    <a:pt x="9374" y="87996"/>
                  </a:cubicBezTo>
                  <a:lnTo>
                    <a:pt x="9374" y="87996"/>
                  </a:lnTo>
                  <a:cubicBezTo>
                    <a:pt x="9199" y="88222"/>
                    <a:pt x="9023" y="88448"/>
                    <a:pt x="8848" y="88648"/>
                  </a:cubicBezTo>
                  <a:cubicBezTo>
                    <a:pt x="8146" y="90553"/>
                    <a:pt x="7419" y="92458"/>
                    <a:pt x="6667" y="94337"/>
                  </a:cubicBezTo>
                  <a:cubicBezTo>
                    <a:pt x="7469" y="93661"/>
                    <a:pt x="8321" y="92984"/>
                    <a:pt x="9199" y="92357"/>
                  </a:cubicBezTo>
                  <a:lnTo>
                    <a:pt x="9199" y="92357"/>
                  </a:lnTo>
                  <a:cubicBezTo>
                    <a:pt x="8773" y="93360"/>
                    <a:pt x="8346" y="94362"/>
                    <a:pt x="7870" y="95340"/>
                  </a:cubicBezTo>
                  <a:lnTo>
                    <a:pt x="9199" y="94112"/>
                  </a:lnTo>
                  <a:lnTo>
                    <a:pt x="12281" y="91305"/>
                  </a:lnTo>
                  <a:cubicBezTo>
                    <a:pt x="13309" y="90377"/>
                    <a:pt x="14362" y="89475"/>
                    <a:pt x="15414" y="88573"/>
                  </a:cubicBezTo>
                  <a:lnTo>
                    <a:pt x="15414" y="88573"/>
                  </a:lnTo>
                  <a:cubicBezTo>
                    <a:pt x="14437" y="89550"/>
                    <a:pt x="13434" y="90503"/>
                    <a:pt x="12432" y="91455"/>
                  </a:cubicBezTo>
                  <a:lnTo>
                    <a:pt x="9399" y="94312"/>
                  </a:lnTo>
                  <a:lnTo>
                    <a:pt x="7570" y="95941"/>
                  </a:lnTo>
                  <a:cubicBezTo>
                    <a:pt x="6768" y="97570"/>
                    <a:pt x="5890" y="99149"/>
                    <a:pt x="4938" y="100678"/>
                  </a:cubicBezTo>
                  <a:cubicBezTo>
                    <a:pt x="5865" y="100077"/>
                    <a:pt x="6818" y="99475"/>
                    <a:pt x="7745" y="98874"/>
                  </a:cubicBezTo>
                  <a:lnTo>
                    <a:pt x="7745" y="98874"/>
                  </a:lnTo>
                  <a:cubicBezTo>
                    <a:pt x="7219" y="99876"/>
                    <a:pt x="6642" y="100829"/>
                    <a:pt x="6041" y="101756"/>
                  </a:cubicBezTo>
                  <a:cubicBezTo>
                    <a:pt x="7018" y="101154"/>
                    <a:pt x="8021" y="100528"/>
                    <a:pt x="8998" y="99901"/>
                  </a:cubicBezTo>
                  <a:lnTo>
                    <a:pt x="8998" y="99901"/>
                  </a:lnTo>
                  <a:cubicBezTo>
                    <a:pt x="8071" y="102107"/>
                    <a:pt x="6918" y="104212"/>
                    <a:pt x="5539" y="106167"/>
                  </a:cubicBezTo>
                  <a:cubicBezTo>
                    <a:pt x="5239" y="106919"/>
                    <a:pt x="4913" y="107671"/>
                    <a:pt x="4562" y="108398"/>
                  </a:cubicBezTo>
                  <a:cubicBezTo>
                    <a:pt x="4687" y="108297"/>
                    <a:pt x="4813" y="108197"/>
                    <a:pt x="4963" y="108097"/>
                  </a:cubicBezTo>
                  <a:cubicBezTo>
                    <a:pt x="5915" y="107395"/>
                    <a:pt x="6893" y="106668"/>
                    <a:pt x="7845" y="105916"/>
                  </a:cubicBezTo>
                  <a:cubicBezTo>
                    <a:pt x="8798" y="105189"/>
                    <a:pt x="9750" y="104413"/>
                    <a:pt x="10677" y="103661"/>
                  </a:cubicBezTo>
                  <a:cubicBezTo>
                    <a:pt x="11605" y="102884"/>
                    <a:pt x="12532" y="102107"/>
                    <a:pt x="13459" y="101330"/>
                  </a:cubicBezTo>
                  <a:lnTo>
                    <a:pt x="13459" y="101330"/>
                  </a:lnTo>
                  <a:cubicBezTo>
                    <a:pt x="12607" y="102182"/>
                    <a:pt x="11730" y="103009"/>
                    <a:pt x="10803" y="103811"/>
                  </a:cubicBezTo>
                  <a:cubicBezTo>
                    <a:pt x="9900" y="104613"/>
                    <a:pt x="8973" y="105390"/>
                    <a:pt x="8021" y="106142"/>
                  </a:cubicBezTo>
                  <a:cubicBezTo>
                    <a:pt x="7043" y="106869"/>
                    <a:pt x="6091" y="107596"/>
                    <a:pt x="5088" y="108272"/>
                  </a:cubicBezTo>
                  <a:cubicBezTo>
                    <a:pt x="4838" y="108448"/>
                    <a:pt x="4612" y="108598"/>
                    <a:pt x="4387" y="108748"/>
                  </a:cubicBezTo>
                  <a:cubicBezTo>
                    <a:pt x="3184" y="111179"/>
                    <a:pt x="1705" y="113485"/>
                    <a:pt x="1" y="115616"/>
                  </a:cubicBezTo>
                  <a:cubicBezTo>
                    <a:pt x="2457" y="114312"/>
                    <a:pt x="5690" y="112508"/>
                    <a:pt x="7068" y="111355"/>
                  </a:cubicBezTo>
                  <a:lnTo>
                    <a:pt x="7093" y="111330"/>
                  </a:lnTo>
                  <a:cubicBezTo>
                    <a:pt x="7118" y="111305"/>
                    <a:pt x="7118" y="111305"/>
                    <a:pt x="7118" y="111305"/>
                  </a:cubicBezTo>
                  <a:cubicBezTo>
                    <a:pt x="13860" y="105515"/>
                    <a:pt x="18973" y="97971"/>
                    <a:pt x="21780" y="89625"/>
                  </a:cubicBezTo>
                  <a:lnTo>
                    <a:pt x="21780" y="89625"/>
                  </a:lnTo>
                  <a:cubicBezTo>
                    <a:pt x="18622" y="93084"/>
                    <a:pt x="14963" y="96117"/>
                    <a:pt x="10928" y="98623"/>
                  </a:cubicBezTo>
                  <a:cubicBezTo>
                    <a:pt x="16241" y="92834"/>
                    <a:pt x="20276" y="85941"/>
                    <a:pt x="22758" y="78523"/>
                  </a:cubicBezTo>
                  <a:lnTo>
                    <a:pt x="22758" y="78523"/>
                  </a:lnTo>
                  <a:cubicBezTo>
                    <a:pt x="19800" y="81931"/>
                    <a:pt x="16868" y="85365"/>
                    <a:pt x="13910" y="88773"/>
                  </a:cubicBezTo>
                  <a:cubicBezTo>
                    <a:pt x="17545" y="76919"/>
                    <a:pt x="22432" y="65490"/>
                    <a:pt x="28472" y="54688"/>
                  </a:cubicBezTo>
                  <a:cubicBezTo>
                    <a:pt x="29174" y="53460"/>
                    <a:pt x="29875" y="52232"/>
                    <a:pt x="30577" y="51004"/>
                  </a:cubicBezTo>
                  <a:lnTo>
                    <a:pt x="30577" y="51004"/>
                  </a:lnTo>
                  <a:cubicBezTo>
                    <a:pt x="26943" y="53084"/>
                    <a:pt x="23083" y="54914"/>
                    <a:pt x="19274" y="56718"/>
                  </a:cubicBezTo>
                  <a:cubicBezTo>
                    <a:pt x="24311" y="53134"/>
                    <a:pt x="29174" y="49375"/>
                    <a:pt x="33911" y="45440"/>
                  </a:cubicBezTo>
                  <a:cubicBezTo>
                    <a:pt x="34337" y="44738"/>
                    <a:pt x="34738" y="44036"/>
                    <a:pt x="35164" y="43360"/>
                  </a:cubicBezTo>
                  <a:lnTo>
                    <a:pt x="35164" y="43360"/>
                  </a:lnTo>
                  <a:cubicBezTo>
                    <a:pt x="31479" y="45340"/>
                    <a:pt x="27670" y="47144"/>
                    <a:pt x="23760" y="48773"/>
                  </a:cubicBezTo>
                  <a:cubicBezTo>
                    <a:pt x="29023" y="44863"/>
                    <a:pt x="34136" y="40778"/>
                    <a:pt x="39124" y="36542"/>
                  </a:cubicBezTo>
                  <a:cubicBezTo>
                    <a:pt x="42332" y="30778"/>
                    <a:pt x="45214" y="24863"/>
                    <a:pt x="47068" y="18547"/>
                  </a:cubicBezTo>
                  <a:cubicBezTo>
                    <a:pt x="47870" y="15866"/>
                    <a:pt x="48447" y="13084"/>
                    <a:pt x="48447" y="10302"/>
                  </a:cubicBezTo>
                  <a:cubicBezTo>
                    <a:pt x="48447" y="8948"/>
                    <a:pt x="48322" y="7595"/>
                    <a:pt x="47996" y="6242"/>
                  </a:cubicBezTo>
                  <a:cubicBezTo>
                    <a:pt x="47419" y="3936"/>
                    <a:pt x="46191" y="1705"/>
                    <a:pt x="44462"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8" name="Google Shape;1218;p74"/>
            <p:cNvSpPr/>
            <p:nvPr/>
          </p:nvSpPr>
          <p:spPr>
            <a:xfrm flipH="1">
              <a:off x="4985425" y="2344286"/>
              <a:ext cx="379339" cy="1013437"/>
            </a:xfrm>
            <a:custGeom>
              <a:avLst/>
              <a:gdLst/>
              <a:ahLst/>
              <a:cxnLst/>
              <a:rect l="l" t="t" r="r" b="b"/>
              <a:pathLst>
                <a:path w="25264" h="67495" extrusionOk="0">
                  <a:moveTo>
                    <a:pt x="25264" y="1"/>
                  </a:moveTo>
                  <a:lnTo>
                    <a:pt x="25264" y="1"/>
                  </a:lnTo>
                  <a:cubicBezTo>
                    <a:pt x="25239" y="26"/>
                    <a:pt x="25239" y="26"/>
                    <a:pt x="25239" y="26"/>
                  </a:cubicBezTo>
                  <a:cubicBezTo>
                    <a:pt x="23835" y="1780"/>
                    <a:pt x="22457" y="3535"/>
                    <a:pt x="21129" y="5314"/>
                  </a:cubicBezTo>
                  <a:cubicBezTo>
                    <a:pt x="21479" y="5089"/>
                    <a:pt x="21855" y="4838"/>
                    <a:pt x="22206" y="4612"/>
                  </a:cubicBezTo>
                  <a:cubicBezTo>
                    <a:pt x="23259" y="3109"/>
                    <a:pt x="24261" y="1555"/>
                    <a:pt x="25264" y="1"/>
                  </a:cubicBezTo>
                  <a:close/>
                  <a:moveTo>
                    <a:pt x="21830" y="5139"/>
                  </a:moveTo>
                  <a:lnTo>
                    <a:pt x="21830" y="5139"/>
                  </a:lnTo>
                  <a:cubicBezTo>
                    <a:pt x="21454" y="5414"/>
                    <a:pt x="21078" y="5665"/>
                    <a:pt x="20677" y="5916"/>
                  </a:cubicBezTo>
                  <a:cubicBezTo>
                    <a:pt x="19124" y="8021"/>
                    <a:pt x="17645" y="10201"/>
                    <a:pt x="16291" y="12457"/>
                  </a:cubicBezTo>
                  <a:cubicBezTo>
                    <a:pt x="18221" y="10101"/>
                    <a:pt x="20076" y="7645"/>
                    <a:pt x="21830" y="5139"/>
                  </a:cubicBezTo>
                  <a:close/>
                  <a:moveTo>
                    <a:pt x="18923" y="11630"/>
                  </a:moveTo>
                  <a:lnTo>
                    <a:pt x="18923" y="11630"/>
                  </a:lnTo>
                  <a:cubicBezTo>
                    <a:pt x="17870" y="12206"/>
                    <a:pt x="16843" y="12783"/>
                    <a:pt x="15790" y="13359"/>
                  </a:cubicBezTo>
                  <a:cubicBezTo>
                    <a:pt x="15565" y="13735"/>
                    <a:pt x="15364" y="14111"/>
                    <a:pt x="15164" y="14512"/>
                  </a:cubicBezTo>
                  <a:cubicBezTo>
                    <a:pt x="14311" y="16091"/>
                    <a:pt x="13560" y="17695"/>
                    <a:pt x="12858" y="19349"/>
                  </a:cubicBezTo>
                  <a:cubicBezTo>
                    <a:pt x="14763" y="16693"/>
                    <a:pt x="16793" y="14111"/>
                    <a:pt x="18923" y="11630"/>
                  </a:cubicBezTo>
                  <a:close/>
                  <a:moveTo>
                    <a:pt x="14763" y="20903"/>
                  </a:moveTo>
                  <a:lnTo>
                    <a:pt x="14763" y="20903"/>
                  </a:lnTo>
                  <a:cubicBezTo>
                    <a:pt x="13660" y="21906"/>
                    <a:pt x="12457" y="22833"/>
                    <a:pt x="11179" y="23635"/>
                  </a:cubicBezTo>
                  <a:cubicBezTo>
                    <a:pt x="10903" y="24412"/>
                    <a:pt x="10627" y="25214"/>
                    <a:pt x="10377" y="26016"/>
                  </a:cubicBezTo>
                  <a:lnTo>
                    <a:pt x="11053" y="25540"/>
                  </a:lnTo>
                  <a:lnTo>
                    <a:pt x="13234" y="24061"/>
                  </a:lnTo>
                  <a:cubicBezTo>
                    <a:pt x="13735" y="23008"/>
                    <a:pt x="14261" y="21956"/>
                    <a:pt x="14763" y="20903"/>
                  </a:cubicBezTo>
                  <a:close/>
                  <a:moveTo>
                    <a:pt x="12983" y="24537"/>
                  </a:moveTo>
                  <a:lnTo>
                    <a:pt x="12983" y="24537"/>
                  </a:lnTo>
                  <a:cubicBezTo>
                    <a:pt x="12382" y="24938"/>
                    <a:pt x="11780" y="25339"/>
                    <a:pt x="11179" y="25715"/>
                  </a:cubicBezTo>
                  <a:cubicBezTo>
                    <a:pt x="10878" y="25891"/>
                    <a:pt x="10577" y="26091"/>
                    <a:pt x="10301" y="26267"/>
                  </a:cubicBezTo>
                  <a:cubicBezTo>
                    <a:pt x="9850" y="27570"/>
                    <a:pt x="9449" y="28898"/>
                    <a:pt x="9048" y="30227"/>
                  </a:cubicBezTo>
                  <a:cubicBezTo>
                    <a:pt x="9600" y="29901"/>
                    <a:pt x="10126" y="29575"/>
                    <a:pt x="10677" y="29249"/>
                  </a:cubicBezTo>
                  <a:cubicBezTo>
                    <a:pt x="11454" y="27670"/>
                    <a:pt x="12206" y="26116"/>
                    <a:pt x="12983" y="24537"/>
                  </a:cubicBezTo>
                  <a:close/>
                  <a:moveTo>
                    <a:pt x="5991" y="53685"/>
                  </a:moveTo>
                  <a:cubicBezTo>
                    <a:pt x="5113" y="54312"/>
                    <a:pt x="4261" y="54989"/>
                    <a:pt x="3459" y="55665"/>
                  </a:cubicBezTo>
                  <a:cubicBezTo>
                    <a:pt x="3008" y="56818"/>
                    <a:pt x="2532" y="57971"/>
                    <a:pt x="2056" y="59124"/>
                  </a:cubicBezTo>
                  <a:cubicBezTo>
                    <a:pt x="2356" y="58848"/>
                    <a:pt x="2657" y="58548"/>
                    <a:pt x="2958" y="58272"/>
                  </a:cubicBezTo>
                  <a:lnTo>
                    <a:pt x="4662" y="56668"/>
                  </a:lnTo>
                  <a:cubicBezTo>
                    <a:pt x="5138" y="55690"/>
                    <a:pt x="5565" y="54688"/>
                    <a:pt x="5991" y="53685"/>
                  </a:cubicBezTo>
                  <a:close/>
                  <a:moveTo>
                    <a:pt x="4362" y="57269"/>
                  </a:moveTo>
                  <a:lnTo>
                    <a:pt x="3108" y="58422"/>
                  </a:lnTo>
                  <a:cubicBezTo>
                    <a:pt x="2707" y="58773"/>
                    <a:pt x="2306" y="59124"/>
                    <a:pt x="1905" y="59475"/>
                  </a:cubicBezTo>
                  <a:cubicBezTo>
                    <a:pt x="1429" y="60578"/>
                    <a:pt x="978" y="61680"/>
                    <a:pt x="477" y="62783"/>
                  </a:cubicBezTo>
                  <a:cubicBezTo>
                    <a:pt x="903" y="62532"/>
                    <a:pt x="1304" y="62257"/>
                    <a:pt x="1730" y="62006"/>
                  </a:cubicBezTo>
                  <a:cubicBezTo>
                    <a:pt x="2682" y="60477"/>
                    <a:pt x="3560" y="58898"/>
                    <a:pt x="4362" y="57269"/>
                  </a:cubicBezTo>
                  <a:close/>
                  <a:moveTo>
                    <a:pt x="5790" y="61229"/>
                  </a:moveTo>
                  <a:lnTo>
                    <a:pt x="5790" y="61229"/>
                  </a:lnTo>
                  <a:cubicBezTo>
                    <a:pt x="4813" y="61856"/>
                    <a:pt x="3810" y="62482"/>
                    <a:pt x="2833" y="63084"/>
                  </a:cubicBezTo>
                  <a:cubicBezTo>
                    <a:pt x="1955" y="64387"/>
                    <a:pt x="1028" y="65640"/>
                    <a:pt x="1" y="66793"/>
                  </a:cubicBezTo>
                  <a:cubicBezTo>
                    <a:pt x="452" y="66743"/>
                    <a:pt x="903" y="66618"/>
                    <a:pt x="1329" y="66442"/>
                  </a:cubicBezTo>
                  <a:lnTo>
                    <a:pt x="2081" y="65791"/>
                  </a:lnTo>
                  <a:cubicBezTo>
                    <a:pt x="2582" y="65390"/>
                    <a:pt x="3058" y="64964"/>
                    <a:pt x="3534" y="64563"/>
                  </a:cubicBezTo>
                  <a:lnTo>
                    <a:pt x="3534" y="64563"/>
                  </a:lnTo>
                  <a:cubicBezTo>
                    <a:pt x="3133" y="65039"/>
                    <a:pt x="2682" y="65515"/>
                    <a:pt x="2231" y="65941"/>
                  </a:cubicBezTo>
                  <a:cubicBezTo>
                    <a:pt x="2206" y="65966"/>
                    <a:pt x="2206" y="65966"/>
                    <a:pt x="2181" y="65991"/>
                  </a:cubicBezTo>
                  <a:cubicBezTo>
                    <a:pt x="2557" y="65741"/>
                    <a:pt x="2908" y="65465"/>
                    <a:pt x="3209" y="65139"/>
                  </a:cubicBezTo>
                  <a:lnTo>
                    <a:pt x="3209" y="65139"/>
                  </a:lnTo>
                  <a:cubicBezTo>
                    <a:pt x="2933" y="65941"/>
                    <a:pt x="2657" y="66718"/>
                    <a:pt x="2331" y="67495"/>
                  </a:cubicBezTo>
                  <a:cubicBezTo>
                    <a:pt x="3710" y="65540"/>
                    <a:pt x="4863" y="63435"/>
                    <a:pt x="5790" y="61229"/>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9" name="Google Shape;1219;p74"/>
            <p:cNvSpPr/>
            <p:nvPr/>
          </p:nvSpPr>
          <p:spPr>
            <a:xfrm flipH="1">
              <a:off x="4782558" y="2115098"/>
              <a:ext cx="85060" cy="75285"/>
            </a:xfrm>
            <a:custGeom>
              <a:avLst/>
              <a:gdLst/>
              <a:ahLst/>
              <a:cxnLst/>
              <a:rect l="l" t="t" r="r" b="b"/>
              <a:pathLst>
                <a:path w="5665" h="5014" extrusionOk="0">
                  <a:moveTo>
                    <a:pt x="5665" y="1"/>
                  </a:moveTo>
                  <a:lnTo>
                    <a:pt x="5665" y="1"/>
                  </a:lnTo>
                  <a:cubicBezTo>
                    <a:pt x="4988" y="602"/>
                    <a:pt x="4311" y="1204"/>
                    <a:pt x="3610" y="1780"/>
                  </a:cubicBezTo>
                  <a:cubicBezTo>
                    <a:pt x="2908" y="2356"/>
                    <a:pt x="2206" y="2933"/>
                    <a:pt x="1504" y="3509"/>
                  </a:cubicBezTo>
                  <a:cubicBezTo>
                    <a:pt x="1153" y="3785"/>
                    <a:pt x="828" y="4061"/>
                    <a:pt x="477" y="4336"/>
                  </a:cubicBezTo>
                  <a:cubicBezTo>
                    <a:pt x="301" y="4562"/>
                    <a:pt x="151" y="4788"/>
                    <a:pt x="1" y="5013"/>
                  </a:cubicBezTo>
                  <a:cubicBezTo>
                    <a:pt x="552" y="4562"/>
                    <a:pt x="1103" y="4111"/>
                    <a:pt x="1655" y="3660"/>
                  </a:cubicBezTo>
                  <a:cubicBezTo>
                    <a:pt x="2331" y="3083"/>
                    <a:pt x="3033" y="2482"/>
                    <a:pt x="3685" y="1880"/>
                  </a:cubicBezTo>
                  <a:cubicBezTo>
                    <a:pt x="4361" y="1254"/>
                    <a:pt x="5013" y="627"/>
                    <a:pt x="5665"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0" name="Google Shape;1220;p74"/>
            <p:cNvSpPr/>
            <p:nvPr/>
          </p:nvSpPr>
          <p:spPr>
            <a:xfrm flipH="1">
              <a:off x="4836379" y="2242298"/>
              <a:ext cx="149414" cy="102372"/>
            </a:xfrm>
            <a:custGeom>
              <a:avLst/>
              <a:gdLst/>
              <a:ahLst/>
              <a:cxnLst/>
              <a:rect l="l" t="t" r="r" b="b"/>
              <a:pathLst>
                <a:path w="9951" h="6818" extrusionOk="0">
                  <a:moveTo>
                    <a:pt x="9951" y="1"/>
                  </a:moveTo>
                  <a:lnTo>
                    <a:pt x="9951" y="1"/>
                  </a:lnTo>
                  <a:cubicBezTo>
                    <a:pt x="9224" y="527"/>
                    <a:pt x="8497" y="1028"/>
                    <a:pt x="7745" y="1530"/>
                  </a:cubicBezTo>
                  <a:cubicBezTo>
                    <a:pt x="7018" y="2031"/>
                    <a:pt x="6292" y="2532"/>
                    <a:pt x="5565" y="3008"/>
                  </a:cubicBezTo>
                  <a:cubicBezTo>
                    <a:pt x="4086" y="3986"/>
                    <a:pt x="2582" y="4963"/>
                    <a:pt x="1053" y="5865"/>
                  </a:cubicBezTo>
                  <a:cubicBezTo>
                    <a:pt x="853" y="5991"/>
                    <a:pt x="652" y="6116"/>
                    <a:pt x="452" y="6241"/>
                  </a:cubicBezTo>
                  <a:cubicBezTo>
                    <a:pt x="302" y="6417"/>
                    <a:pt x="151" y="6617"/>
                    <a:pt x="1" y="6818"/>
                  </a:cubicBezTo>
                  <a:cubicBezTo>
                    <a:pt x="1" y="6818"/>
                    <a:pt x="1" y="6818"/>
                    <a:pt x="26" y="6793"/>
                  </a:cubicBezTo>
                  <a:cubicBezTo>
                    <a:pt x="402" y="6567"/>
                    <a:pt x="803" y="6342"/>
                    <a:pt x="1204" y="6091"/>
                  </a:cubicBezTo>
                  <a:cubicBezTo>
                    <a:pt x="2708" y="5164"/>
                    <a:pt x="4211" y="4211"/>
                    <a:pt x="5665" y="3184"/>
                  </a:cubicBezTo>
                  <a:cubicBezTo>
                    <a:pt x="6392" y="2683"/>
                    <a:pt x="7119" y="2156"/>
                    <a:pt x="7845" y="1630"/>
                  </a:cubicBezTo>
                  <a:cubicBezTo>
                    <a:pt x="8547" y="1104"/>
                    <a:pt x="9249" y="552"/>
                    <a:pt x="9951"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1" name="Google Shape;1221;p74"/>
            <p:cNvSpPr/>
            <p:nvPr/>
          </p:nvSpPr>
          <p:spPr>
            <a:xfrm flipH="1">
              <a:off x="4997449" y="2390956"/>
              <a:ext cx="56832" cy="42162"/>
            </a:xfrm>
            <a:custGeom>
              <a:avLst/>
              <a:gdLst/>
              <a:ahLst/>
              <a:cxnLst/>
              <a:rect l="l" t="t" r="r" b="b"/>
              <a:pathLst>
                <a:path w="3785" h="2808" extrusionOk="0">
                  <a:moveTo>
                    <a:pt x="3785" y="1"/>
                  </a:moveTo>
                  <a:lnTo>
                    <a:pt x="1755" y="1354"/>
                  </a:lnTo>
                  <a:cubicBezTo>
                    <a:pt x="1680" y="1404"/>
                    <a:pt x="1604" y="1454"/>
                    <a:pt x="1529" y="1504"/>
                  </a:cubicBezTo>
                  <a:cubicBezTo>
                    <a:pt x="1178" y="1730"/>
                    <a:pt x="802" y="1981"/>
                    <a:pt x="452" y="2206"/>
                  </a:cubicBezTo>
                  <a:cubicBezTo>
                    <a:pt x="301" y="2407"/>
                    <a:pt x="151" y="2607"/>
                    <a:pt x="0" y="2808"/>
                  </a:cubicBezTo>
                  <a:cubicBezTo>
                    <a:pt x="401" y="2557"/>
                    <a:pt x="777" y="2306"/>
                    <a:pt x="1153" y="2031"/>
                  </a:cubicBezTo>
                  <a:cubicBezTo>
                    <a:pt x="1404" y="1880"/>
                    <a:pt x="1629" y="1705"/>
                    <a:pt x="1855" y="1529"/>
                  </a:cubicBezTo>
                  <a:cubicBezTo>
                    <a:pt x="2532" y="1053"/>
                    <a:pt x="3158" y="552"/>
                    <a:pt x="3785"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2" name="Google Shape;1222;p74"/>
            <p:cNvSpPr/>
            <p:nvPr/>
          </p:nvSpPr>
          <p:spPr>
            <a:xfrm flipH="1">
              <a:off x="5089650" y="2653645"/>
              <a:ext cx="120435" cy="85060"/>
            </a:xfrm>
            <a:custGeom>
              <a:avLst/>
              <a:gdLst/>
              <a:ahLst/>
              <a:cxnLst/>
              <a:rect l="l" t="t" r="r" b="b"/>
              <a:pathLst>
                <a:path w="8021" h="5665" extrusionOk="0">
                  <a:moveTo>
                    <a:pt x="8020" y="0"/>
                  </a:moveTo>
                  <a:cubicBezTo>
                    <a:pt x="7193" y="527"/>
                    <a:pt x="6391" y="1078"/>
                    <a:pt x="5589" y="1630"/>
                  </a:cubicBezTo>
                  <a:lnTo>
                    <a:pt x="3158" y="3284"/>
                  </a:lnTo>
                  <a:lnTo>
                    <a:pt x="2933" y="3459"/>
                  </a:lnTo>
                  <a:lnTo>
                    <a:pt x="752" y="4938"/>
                  </a:lnTo>
                  <a:lnTo>
                    <a:pt x="76" y="5414"/>
                  </a:lnTo>
                  <a:cubicBezTo>
                    <a:pt x="51" y="5489"/>
                    <a:pt x="25" y="5564"/>
                    <a:pt x="0" y="5665"/>
                  </a:cubicBezTo>
                  <a:cubicBezTo>
                    <a:pt x="276" y="5489"/>
                    <a:pt x="577" y="5289"/>
                    <a:pt x="878" y="5113"/>
                  </a:cubicBezTo>
                  <a:cubicBezTo>
                    <a:pt x="1479" y="4737"/>
                    <a:pt x="2081" y="4336"/>
                    <a:pt x="2682" y="3935"/>
                  </a:cubicBezTo>
                  <a:cubicBezTo>
                    <a:pt x="2908" y="3785"/>
                    <a:pt x="3108" y="3660"/>
                    <a:pt x="3334" y="3509"/>
                  </a:cubicBezTo>
                  <a:cubicBezTo>
                    <a:pt x="4136" y="2958"/>
                    <a:pt x="4938" y="2381"/>
                    <a:pt x="5715" y="1805"/>
                  </a:cubicBezTo>
                  <a:cubicBezTo>
                    <a:pt x="6492" y="1229"/>
                    <a:pt x="7269" y="627"/>
                    <a:pt x="8020" y="0"/>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3" name="Google Shape;1223;p74"/>
            <p:cNvSpPr/>
            <p:nvPr/>
          </p:nvSpPr>
          <p:spPr>
            <a:xfrm flipH="1">
              <a:off x="5126898" y="2734175"/>
              <a:ext cx="14700" cy="11306"/>
            </a:xfrm>
            <a:custGeom>
              <a:avLst/>
              <a:gdLst/>
              <a:ahLst/>
              <a:cxnLst/>
              <a:rect l="l" t="t" r="r" b="b"/>
              <a:pathLst>
                <a:path w="979" h="753" extrusionOk="0">
                  <a:moveTo>
                    <a:pt x="978" y="1"/>
                  </a:moveTo>
                  <a:lnTo>
                    <a:pt x="1" y="753"/>
                  </a:lnTo>
                  <a:cubicBezTo>
                    <a:pt x="176" y="653"/>
                    <a:pt x="327" y="552"/>
                    <a:pt x="502" y="452"/>
                  </a:cubicBezTo>
                  <a:cubicBezTo>
                    <a:pt x="652" y="302"/>
                    <a:pt x="828" y="151"/>
                    <a:pt x="978"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4" name="Google Shape;1224;p74"/>
            <p:cNvSpPr/>
            <p:nvPr/>
          </p:nvSpPr>
          <p:spPr>
            <a:xfrm flipH="1">
              <a:off x="5151738" y="2804180"/>
              <a:ext cx="70015" cy="60976"/>
            </a:xfrm>
            <a:custGeom>
              <a:avLst/>
              <a:gdLst/>
              <a:ahLst/>
              <a:cxnLst/>
              <a:rect l="l" t="t" r="r" b="b"/>
              <a:pathLst>
                <a:path w="4663" h="4061" extrusionOk="0">
                  <a:moveTo>
                    <a:pt x="4662" y="1"/>
                  </a:moveTo>
                  <a:lnTo>
                    <a:pt x="4662" y="1"/>
                  </a:lnTo>
                  <a:cubicBezTo>
                    <a:pt x="3760" y="677"/>
                    <a:pt x="2858" y="1404"/>
                    <a:pt x="1980" y="2106"/>
                  </a:cubicBezTo>
                  <a:cubicBezTo>
                    <a:pt x="1529" y="2457"/>
                    <a:pt x="1078" y="2833"/>
                    <a:pt x="627" y="3209"/>
                  </a:cubicBezTo>
                  <a:cubicBezTo>
                    <a:pt x="427" y="3484"/>
                    <a:pt x="201" y="3785"/>
                    <a:pt x="0" y="4061"/>
                  </a:cubicBezTo>
                  <a:cubicBezTo>
                    <a:pt x="702" y="3484"/>
                    <a:pt x="1404" y="2883"/>
                    <a:pt x="2106" y="2281"/>
                  </a:cubicBezTo>
                  <a:cubicBezTo>
                    <a:pt x="2958" y="1529"/>
                    <a:pt x="3835" y="778"/>
                    <a:pt x="4662"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5" name="Google Shape;1225;p74"/>
            <p:cNvSpPr/>
            <p:nvPr/>
          </p:nvSpPr>
          <p:spPr>
            <a:xfrm flipH="1">
              <a:off x="5220238" y="2985948"/>
              <a:ext cx="34264" cy="35015"/>
            </a:xfrm>
            <a:custGeom>
              <a:avLst/>
              <a:gdLst/>
              <a:ahLst/>
              <a:cxnLst/>
              <a:rect l="l" t="t" r="r" b="b"/>
              <a:pathLst>
                <a:path w="2282" h="2332" extrusionOk="0">
                  <a:moveTo>
                    <a:pt x="2282" y="1"/>
                  </a:moveTo>
                  <a:cubicBezTo>
                    <a:pt x="1630" y="552"/>
                    <a:pt x="978" y="1129"/>
                    <a:pt x="352" y="1705"/>
                  </a:cubicBezTo>
                  <a:cubicBezTo>
                    <a:pt x="302" y="1755"/>
                    <a:pt x="227" y="1805"/>
                    <a:pt x="176" y="1856"/>
                  </a:cubicBezTo>
                  <a:cubicBezTo>
                    <a:pt x="101" y="2031"/>
                    <a:pt x="51" y="2181"/>
                    <a:pt x="1" y="2332"/>
                  </a:cubicBezTo>
                  <a:cubicBezTo>
                    <a:pt x="176" y="2181"/>
                    <a:pt x="327" y="2006"/>
                    <a:pt x="502" y="1856"/>
                  </a:cubicBezTo>
                  <a:cubicBezTo>
                    <a:pt x="1104" y="1229"/>
                    <a:pt x="1705" y="627"/>
                    <a:pt x="2282"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6" name="Google Shape;1226;p74"/>
            <p:cNvSpPr/>
            <p:nvPr/>
          </p:nvSpPr>
          <p:spPr>
            <a:xfrm flipH="1">
              <a:off x="5272161" y="3084933"/>
              <a:ext cx="7928" cy="9805"/>
            </a:xfrm>
            <a:custGeom>
              <a:avLst/>
              <a:gdLst/>
              <a:ahLst/>
              <a:cxnLst/>
              <a:rect l="l" t="t" r="r" b="b"/>
              <a:pathLst>
                <a:path w="528" h="653" extrusionOk="0">
                  <a:moveTo>
                    <a:pt x="527" y="0"/>
                  </a:moveTo>
                  <a:cubicBezTo>
                    <a:pt x="377" y="126"/>
                    <a:pt x="226" y="251"/>
                    <a:pt x="101" y="376"/>
                  </a:cubicBezTo>
                  <a:cubicBezTo>
                    <a:pt x="51" y="477"/>
                    <a:pt x="26" y="552"/>
                    <a:pt x="1" y="652"/>
                  </a:cubicBezTo>
                  <a:cubicBezTo>
                    <a:pt x="176" y="452"/>
                    <a:pt x="352" y="226"/>
                    <a:pt x="527" y="0"/>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7" name="Google Shape;1227;p74"/>
            <p:cNvSpPr/>
            <p:nvPr/>
          </p:nvSpPr>
          <p:spPr>
            <a:xfrm flipH="1">
              <a:off x="5181474" y="3093582"/>
              <a:ext cx="154685" cy="143769"/>
            </a:xfrm>
            <a:custGeom>
              <a:avLst/>
              <a:gdLst/>
              <a:ahLst/>
              <a:cxnLst/>
              <a:rect l="l" t="t" r="r" b="b"/>
              <a:pathLst>
                <a:path w="10302" h="9575" extrusionOk="0">
                  <a:moveTo>
                    <a:pt x="10301" y="1"/>
                  </a:moveTo>
                  <a:cubicBezTo>
                    <a:pt x="9249" y="903"/>
                    <a:pt x="8196" y="1805"/>
                    <a:pt x="7168" y="2733"/>
                  </a:cubicBezTo>
                  <a:lnTo>
                    <a:pt x="4086" y="5540"/>
                  </a:lnTo>
                  <a:lnTo>
                    <a:pt x="2757" y="6768"/>
                  </a:lnTo>
                  <a:lnTo>
                    <a:pt x="1053" y="8372"/>
                  </a:lnTo>
                  <a:cubicBezTo>
                    <a:pt x="752" y="8648"/>
                    <a:pt x="451" y="8948"/>
                    <a:pt x="151" y="9224"/>
                  </a:cubicBezTo>
                  <a:cubicBezTo>
                    <a:pt x="101" y="9349"/>
                    <a:pt x="50" y="9475"/>
                    <a:pt x="0" y="9575"/>
                  </a:cubicBezTo>
                  <a:cubicBezTo>
                    <a:pt x="401" y="9224"/>
                    <a:pt x="802" y="8873"/>
                    <a:pt x="1203" y="8522"/>
                  </a:cubicBezTo>
                  <a:lnTo>
                    <a:pt x="2457" y="7369"/>
                  </a:lnTo>
                  <a:lnTo>
                    <a:pt x="4286" y="5740"/>
                  </a:lnTo>
                  <a:lnTo>
                    <a:pt x="7319" y="2883"/>
                  </a:lnTo>
                  <a:cubicBezTo>
                    <a:pt x="8321" y="1931"/>
                    <a:pt x="9324" y="978"/>
                    <a:pt x="10301"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8" name="Google Shape;1228;p74"/>
            <p:cNvSpPr/>
            <p:nvPr/>
          </p:nvSpPr>
          <p:spPr>
            <a:xfrm flipH="1">
              <a:off x="5311684" y="3313746"/>
              <a:ext cx="33138" cy="28243"/>
            </a:xfrm>
            <a:custGeom>
              <a:avLst/>
              <a:gdLst/>
              <a:ahLst/>
              <a:cxnLst/>
              <a:rect l="l" t="t" r="r" b="b"/>
              <a:pathLst>
                <a:path w="2207" h="1881" extrusionOk="0">
                  <a:moveTo>
                    <a:pt x="2206" y="1"/>
                  </a:moveTo>
                  <a:cubicBezTo>
                    <a:pt x="1730" y="402"/>
                    <a:pt x="1254" y="828"/>
                    <a:pt x="753" y="1229"/>
                  </a:cubicBezTo>
                  <a:lnTo>
                    <a:pt x="1" y="1880"/>
                  </a:lnTo>
                  <a:cubicBezTo>
                    <a:pt x="302" y="1755"/>
                    <a:pt x="577" y="1605"/>
                    <a:pt x="853" y="1429"/>
                  </a:cubicBezTo>
                  <a:cubicBezTo>
                    <a:pt x="878" y="1404"/>
                    <a:pt x="878" y="1404"/>
                    <a:pt x="903" y="1379"/>
                  </a:cubicBezTo>
                  <a:cubicBezTo>
                    <a:pt x="1354" y="953"/>
                    <a:pt x="1805" y="477"/>
                    <a:pt x="2206"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9" name="Google Shape;1229;p74"/>
            <p:cNvSpPr/>
            <p:nvPr/>
          </p:nvSpPr>
          <p:spPr>
            <a:xfrm flipH="1">
              <a:off x="5210829" y="3285140"/>
              <a:ext cx="136246" cy="111411"/>
            </a:xfrm>
            <a:custGeom>
              <a:avLst/>
              <a:gdLst/>
              <a:ahLst/>
              <a:cxnLst/>
              <a:rect l="l" t="t" r="r" b="b"/>
              <a:pathLst>
                <a:path w="9074" h="7420" extrusionOk="0">
                  <a:moveTo>
                    <a:pt x="9073" y="1"/>
                  </a:moveTo>
                  <a:lnTo>
                    <a:pt x="9073" y="1"/>
                  </a:lnTo>
                  <a:cubicBezTo>
                    <a:pt x="8146" y="778"/>
                    <a:pt x="7219" y="1555"/>
                    <a:pt x="6291" y="2332"/>
                  </a:cubicBezTo>
                  <a:cubicBezTo>
                    <a:pt x="5364" y="3084"/>
                    <a:pt x="4412" y="3860"/>
                    <a:pt x="3459" y="4587"/>
                  </a:cubicBezTo>
                  <a:cubicBezTo>
                    <a:pt x="2507" y="5339"/>
                    <a:pt x="1529" y="6066"/>
                    <a:pt x="577" y="6768"/>
                  </a:cubicBezTo>
                  <a:cubicBezTo>
                    <a:pt x="427" y="6868"/>
                    <a:pt x="301" y="6968"/>
                    <a:pt x="176" y="7069"/>
                  </a:cubicBezTo>
                  <a:cubicBezTo>
                    <a:pt x="126" y="7194"/>
                    <a:pt x="51" y="7294"/>
                    <a:pt x="1" y="7419"/>
                  </a:cubicBezTo>
                  <a:cubicBezTo>
                    <a:pt x="226" y="7269"/>
                    <a:pt x="452" y="7119"/>
                    <a:pt x="702" y="6943"/>
                  </a:cubicBezTo>
                  <a:cubicBezTo>
                    <a:pt x="1705" y="6267"/>
                    <a:pt x="2657" y="5540"/>
                    <a:pt x="3635" y="4813"/>
                  </a:cubicBezTo>
                  <a:cubicBezTo>
                    <a:pt x="4587" y="4061"/>
                    <a:pt x="5514" y="3284"/>
                    <a:pt x="6417" y="2482"/>
                  </a:cubicBezTo>
                  <a:cubicBezTo>
                    <a:pt x="7344" y="1680"/>
                    <a:pt x="8221" y="853"/>
                    <a:pt x="9073"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32" name="Google Shape;1232;p74"/>
          <p:cNvSpPr txBox="1">
            <a:spLocks noGrp="1"/>
          </p:cNvSpPr>
          <p:nvPr>
            <p:ph type="title" idx="2"/>
          </p:nvPr>
        </p:nvSpPr>
        <p:spPr>
          <a:xfrm flipH="1">
            <a:off x="715960" y="536576"/>
            <a:ext cx="1306477" cy="463885"/>
          </a:xfrm>
          <a:prstGeom prst="rect">
            <a:avLst/>
          </a:prstGeom>
        </p:spPr>
        <p:txBody>
          <a:bodyPr spcFirstLastPara="1" wrap="square" lIns="121900" tIns="121900" rIns="121900" bIns="121900" anchor="ctr" anchorCtr="0">
            <a:noAutofit/>
          </a:bodyPr>
          <a:lstStyle/>
          <a:p>
            <a:r>
              <a:rPr lang="en" sz="2800" dirty="0">
                <a:solidFill>
                  <a:schemeClr val="tx1"/>
                </a:solidFill>
              </a:rPr>
              <a:t>0</a:t>
            </a:r>
            <a:r>
              <a:rPr lang="ro-RO" sz="2800" dirty="0">
                <a:solidFill>
                  <a:schemeClr val="tx1"/>
                </a:solidFill>
              </a:rPr>
              <a:t>5</a:t>
            </a:r>
            <a:endParaRPr sz="2800" dirty="0">
              <a:solidFill>
                <a:schemeClr val="tx1"/>
              </a:solidFill>
            </a:endParaRPr>
          </a:p>
        </p:txBody>
      </p:sp>
      <p:sp>
        <p:nvSpPr>
          <p:cNvPr id="4" name="Dreptunghi 3"/>
          <p:cNvSpPr/>
          <p:nvPr/>
        </p:nvSpPr>
        <p:spPr>
          <a:xfrm>
            <a:off x="2312894" y="96819"/>
            <a:ext cx="9348396" cy="67843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a:solidFill>
                  <a:srgbClr val="000000"/>
                </a:solidFill>
                <a:latin typeface="Times New Roman" panose="02020603050405020304" pitchFamily="18" charset="0"/>
                <a:cs typeface="Times New Roman" panose="02020603050405020304" pitchFamily="18" charset="0"/>
              </a:rPr>
              <a:t>Promovarea competențelor profesionale</a:t>
            </a:r>
            <a:r>
              <a:rPr lang="en-US" sz="2400" b="1" dirty="0">
                <a:solidFill>
                  <a:srgbClr val="000000"/>
                </a:solidFill>
                <a:latin typeface="Times New Roman" panose="02020603050405020304" pitchFamily="18" charset="0"/>
                <a:cs typeface="Times New Roman" panose="02020603050405020304" pitchFamily="18" charset="0"/>
              </a:rPr>
              <a:t> a</a:t>
            </a:r>
            <a:r>
              <a:rPr lang="ro-RO" sz="2400" b="1" dirty="0">
                <a:solidFill>
                  <a:srgbClr val="000000"/>
                </a:solidFill>
                <a:latin typeface="Times New Roman" panose="02020603050405020304" pitchFamily="18" charset="0"/>
                <a:cs typeface="Times New Roman" panose="02020603050405020304" pitchFamily="18" charset="0"/>
              </a:rPr>
              <a:t>le</a:t>
            </a:r>
          </a:p>
          <a:p>
            <a:pPr algn="ct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cadrelor</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didactice</a:t>
            </a:r>
            <a:r>
              <a:rPr lang="en-US" sz="2400" b="1" dirty="0">
                <a:solidFill>
                  <a:srgbClr val="000000"/>
                </a:solidFill>
                <a:latin typeface="Times New Roman" panose="02020603050405020304" pitchFamily="18" charset="0"/>
                <a:cs typeface="Times New Roman" panose="02020603050405020304" pitchFamily="18" charset="0"/>
              </a:rPr>
              <a:t> </a:t>
            </a:r>
            <a:r>
              <a:rPr lang="ro-RO" sz="2400" b="1" dirty="0">
                <a:solidFill>
                  <a:srgbClr val="000000"/>
                </a:solidFill>
                <a:latin typeface="Times New Roman" panose="02020603050405020304" pitchFamily="18" charset="0"/>
                <a:cs typeface="Times New Roman" panose="02020603050405020304" pitchFamily="18" charset="0"/>
              </a:rPr>
              <a:t>cu </a:t>
            </a:r>
            <a:r>
              <a:rPr lang="en-US" sz="2400" b="1" dirty="0" err="1">
                <a:solidFill>
                  <a:srgbClr val="000000"/>
                </a:solidFill>
                <a:latin typeface="Times New Roman" panose="02020603050405020304" pitchFamily="18" charset="0"/>
                <a:cs typeface="Times New Roman" panose="02020603050405020304" pitchFamily="18" charset="0"/>
              </a:rPr>
              <a:t>performan</a:t>
            </a:r>
            <a:r>
              <a:rPr lang="ro-RO" sz="2400" b="1" dirty="0">
                <a:solidFill>
                  <a:srgbClr val="000000"/>
                </a:solidFill>
                <a:latin typeface="Times New Roman" panose="02020603050405020304" pitchFamily="18" charset="0"/>
                <a:cs typeface="Times New Roman" panose="02020603050405020304" pitchFamily="18" charset="0"/>
              </a:rPr>
              <a:t>ț</a:t>
            </a:r>
            <a:r>
              <a:rPr lang="en-US" sz="2400" b="1" dirty="0">
                <a:solidFill>
                  <a:srgbClr val="000000"/>
                </a:solidFill>
                <a:latin typeface="Times New Roman" panose="02020603050405020304" pitchFamily="18" charset="0"/>
                <a:cs typeface="Times New Roman" panose="02020603050405020304" pitchFamily="18" charset="0"/>
              </a:rPr>
              <a:t>e </a:t>
            </a:r>
            <a:r>
              <a:rPr lang="ro-RO" sz="2400" b="1" dirty="0">
                <a:solidFill>
                  <a:srgbClr val="000000"/>
                </a:solidFill>
                <a:latin typeface="Times New Roman" panose="02020603050405020304" pitchFamily="18" charset="0"/>
                <a:cs typeface="Times New Roman" panose="02020603050405020304" pitchFamily="18" charset="0"/>
              </a:rPr>
              <a:t>în activitate</a:t>
            </a:r>
            <a:endParaRPr lang="en-US" sz="2400" dirty="0">
              <a:solidFill>
                <a:srgbClr val="FFFFFF"/>
              </a:solidFill>
            </a:endParaRPr>
          </a:p>
        </p:txBody>
      </p:sp>
      <p:sp>
        <p:nvSpPr>
          <p:cNvPr id="5" name="Dreptunghi 4"/>
          <p:cNvSpPr/>
          <p:nvPr/>
        </p:nvSpPr>
        <p:spPr>
          <a:xfrm>
            <a:off x="3614569" y="874643"/>
            <a:ext cx="6519135" cy="55659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a:solidFill>
                  <a:srgbClr val="000000"/>
                </a:solidFill>
                <a:latin typeface="Times New Roman" panose="02020603050405020304" pitchFamily="18" charset="0"/>
                <a:cs typeface="Times New Roman" panose="02020603050405020304" pitchFamily="18" charset="0"/>
              </a:rPr>
              <a:t>PEDAGOGUL ANULUI - 2023</a:t>
            </a:r>
            <a:endParaRPr lang="en-US" sz="2400" b="1" dirty="0">
              <a:solidFill>
                <a:srgbClr val="000000"/>
              </a:solidFill>
              <a:latin typeface="Times New Roman" panose="02020603050405020304" pitchFamily="18" charset="0"/>
              <a:cs typeface="Times New Roman" panose="02020603050405020304" pitchFamily="18" charset="0"/>
            </a:endParaRPr>
          </a:p>
        </p:txBody>
      </p:sp>
      <p:graphicFrame>
        <p:nvGraphicFramePr>
          <p:cNvPr id="6" name="Tabel 5"/>
          <p:cNvGraphicFramePr>
            <a:graphicFrameLocks noGrp="1"/>
          </p:cNvGraphicFramePr>
          <p:nvPr/>
        </p:nvGraphicFramePr>
        <p:xfrm>
          <a:off x="139147" y="1530625"/>
          <a:ext cx="11698358" cy="3269975"/>
        </p:xfrm>
        <a:graphic>
          <a:graphicData uri="http://schemas.openxmlformats.org/drawingml/2006/table">
            <a:tbl>
              <a:tblPr firstRow="1" firstCol="1" bandRow="1"/>
              <a:tblGrid>
                <a:gridCol w="1266753">
                  <a:extLst>
                    <a:ext uri="{9D8B030D-6E8A-4147-A177-3AD203B41FA5}">
                      <a16:colId xmlns:a16="http://schemas.microsoft.com/office/drawing/2014/main" val="20000"/>
                    </a:ext>
                  </a:extLst>
                </a:gridCol>
                <a:gridCol w="2072264">
                  <a:extLst>
                    <a:ext uri="{9D8B030D-6E8A-4147-A177-3AD203B41FA5}">
                      <a16:colId xmlns:a16="http://schemas.microsoft.com/office/drawing/2014/main" val="20001"/>
                    </a:ext>
                  </a:extLst>
                </a:gridCol>
                <a:gridCol w="2149428">
                  <a:extLst>
                    <a:ext uri="{9D8B030D-6E8A-4147-A177-3AD203B41FA5}">
                      <a16:colId xmlns:a16="http://schemas.microsoft.com/office/drawing/2014/main" val="20002"/>
                    </a:ext>
                  </a:extLst>
                </a:gridCol>
                <a:gridCol w="3117180">
                  <a:extLst>
                    <a:ext uri="{9D8B030D-6E8A-4147-A177-3AD203B41FA5}">
                      <a16:colId xmlns:a16="http://schemas.microsoft.com/office/drawing/2014/main" val="20003"/>
                    </a:ext>
                  </a:extLst>
                </a:gridCol>
                <a:gridCol w="3092733">
                  <a:extLst>
                    <a:ext uri="{9D8B030D-6E8A-4147-A177-3AD203B41FA5}">
                      <a16:colId xmlns:a16="http://schemas.microsoft.com/office/drawing/2014/main" val="20004"/>
                    </a:ext>
                  </a:extLst>
                </a:gridCol>
              </a:tblGrid>
              <a:tr h="339295">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lnSpc>
                          <a:spcPct val="107000"/>
                        </a:lnSpc>
                        <a:spcAft>
                          <a:spcPts val="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Clasament</a:t>
                      </a:r>
                      <a:endParaRPr lang="ro-R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lnSpc>
                          <a:spcPct val="107000"/>
                        </a:lnSpc>
                        <a:spcAft>
                          <a:spcPts val="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Categoria</a:t>
                      </a:r>
                      <a:endParaRPr lang="ro-R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lnSpc>
                          <a:spcPct val="107000"/>
                        </a:lnSpc>
                        <a:spcAft>
                          <a:spcPts val="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Numele, prenumele</a:t>
                      </a:r>
                      <a:endParaRPr lang="ro-R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lnSpc>
                          <a:spcPct val="107000"/>
                        </a:lnSpc>
                        <a:spcAft>
                          <a:spcPts val="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Funcția</a:t>
                      </a:r>
                      <a:endParaRPr lang="ro-R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marL="2001520" indent="-1158875" algn="l">
                        <a:lnSpc>
                          <a:spcPct val="107000"/>
                        </a:lnSpc>
                        <a:spcAft>
                          <a:spcPts val="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     Instituția</a:t>
                      </a:r>
                      <a:endParaRPr lang="ro-R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569870">
                <a:tc rowSpan="3">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lnSpc>
                          <a:spcPct val="107000"/>
                        </a:lnSpc>
                        <a:spcAft>
                          <a:spcPts val="0"/>
                        </a:spcAft>
                      </a:pPr>
                      <a:endParaRPr lang="ro-RO"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ro-RO"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Locul I</a:t>
                      </a:r>
                      <a:endParaRPr lang="ro-R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nSpc>
                          <a:spcPct val="107000"/>
                        </a:lnSpc>
                        <a:spcAft>
                          <a:spcPts val="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Educație timpurie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nSpc>
                          <a:spcPct val="107000"/>
                        </a:lnSpc>
                        <a:spcAft>
                          <a:spcPts val="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a:effectLst/>
                          <a:latin typeface="Times New Roman" panose="02020603050405020304" pitchFamily="18" charset="0"/>
                          <a:ea typeface="Calibri" panose="020F0502020204030204" pitchFamily="34" charset="0"/>
                        </a:rPr>
                        <a:t>Tabără </a:t>
                      </a:r>
                      <a:r>
                        <a:rPr lang="ro-RO" sz="1800" dirty="0" err="1">
                          <a:effectLst/>
                          <a:latin typeface="Times New Roman" panose="02020603050405020304" pitchFamily="18" charset="0"/>
                          <a:ea typeface="Calibri" panose="020F0502020204030204" pitchFamily="34" charset="0"/>
                        </a:rPr>
                        <a:t>Aliona</a:t>
                      </a:r>
                      <a:endParaRPr lang="ro-R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nSpc>
                          <a:spcPct val="107000"/>
                        </a:lnSpc>
                        <a:spcAft>
                          <a:spcPts val="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Educator, grad didactic doi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nSpc>
                          <a:spcPct val="107000"/>
                        </a:lnSpc>
                        <a:spcAft>
                          <a:spcPts val="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Grădinița Incluzivă ,,Povestea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or. Nisporeni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69870">
                <a:tc vMerge="1">
                  <a:txBody>
                    <a:bodyPr/>
                    <a:lstStyle/>
                    <a:p>
                      <a:endParaRPr lang="ro-RO"/>
                    </a:p>
                  </a:txBody>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nSpc>
                          <a:spcPct val="107000"/>
                        </a:lnSpc>
                        <a:spcAft>
                          <a:spcPts val="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Învățământ primar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nSpc>
                          <a:spcPct val="107000"/>
                        </a:lnSpc>
                        <a:spcAft>
                          <a:spcPts val="0"/>
                        </a:spcAft>
                      </a:pPr>
                      <a:r>
                        <a:rPr lang="ro-RO" sz="1800" dirty="0">
                          <a:effectLst/>
                          <a:latin typeface="Times New Roman" panose="02020603050405020304" pitchFamily="18" charset="0"/>
                          <a:ea typeface="Calibri" panose="020F0502020204030204" pitchFamily="34" charset="0"/>
                        </a:rPr>
                        <a:t>Jalbă Angela</a:t>
                      </a:r>
                      <a:endParaRPr lang="ro-R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nSpc>
                          <a:spcPct val="107000"/>
                        </a:lnSpc>
                        <a:spcAft>
                          <a:spcPts val="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Învățătoare, grad didactic unu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ro-RO"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IP Liceul Teoretic ,,Prometeu</a:t>
                      </a:r>
                      <a:r>
                        <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18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Grozești</a:t>
                      </a:r>
                      <a:endParaRPr lang="ro-R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69870">
                <a:tc vMerge="1">
                  <a:txBody>
                    <a:bodyPr/>
                    <a:lstStyle/>
                    <a:p>
                      <a:endParaRPr lang="ro-RO"/>
                    </a:p>
                  </a:txBody>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nSpc>
                          <a:spcPct val="107000"/>
                        </a:lnSpc>
                        <a:spcAft>
                          <a:spcPts val="0"/>
                        </a:spcAft>
                      </a:pPr>
                      <a:r>
                        <a:rPr lang="ro-RO" sz="1800">
                          <a:effectLst/>
                          <a:latin typeface="Times New Roman" panose="02020603050405020304" pitchFamily="18" charset="0"/>
                          <a:ea typeface="Calibri" panose="020F0502020204030204" pitchFamily="34" charset="0"/>
                          <a:cs typeface="Times New Roman" panose="02020603050405020304" pitchFamily="18" charset="0"/>
                        </a:rPr>
                        <a:t>Învățământ gimnazial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nSpc>
                          <a:spcPct val="107000"/>
                        </a:lnSpc>
                        <a:spcAft>
                          <a:spcPts val="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Manole Cristina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nSpc>
                          <a:spcPct val="107000"/>
                        </a:lnSpc>
                        <a:spcAft>
                          <a:spcPts val="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Profesoară de limba și literatura română, grad didactic doi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nSpc>
                          <a:spcPct val="107000"/>
                        </a:lnSpc>
                        <a:spcAft>
                          <a:spcPts val="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IP Gimnaziul Marinici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69870">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lnSpc>
                          <a:spcPct val="107000"/>
                        </a:lnSpc>
                        <a:spcAft>
                          <a:spcPts val="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Locul II</a:t>
                      </a:r>
                      <a:endParaRPr lang="ro-R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nSpc>
                          <a:spcPct val="107000"/>
                        </a:lnSpc>
                        <a:spcAft>
                          <a:spcPts val="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Educație timpurie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nSpc>
                          <a:spcPct val="107000"/>
                        </a:lnSpc>
                        <a:spcAft>
                          <a:spcPts val="0"/>
                        </a:spcAft>
                      </a:pPr>
                      <a:r>
                        <a:rPr lang="ro-RO" sz="1800" dirty="0" err="1">
                          <a:effectLst/>
                          <a:latin typeface="Times New Roman" panose="02020603050405020304" pitchFamily="18" charset="0"/>
                          <a:ea typeface="Calibri" panose="020F0502020204030204" pitchFamily="34" charset="0"/>
                        </a:rPr>
                        <a:t>Marginean</a:t>
                      </a:r>
                      <a:r>
                        <a:rPr lang="ro-RO" sz="1800" dirty="0">
                          <a:effectLst/>
                          <a:latin typeface="Times New Roman" panose="02020603050405020304" pitchFamily="18" charset="0"/>
                          <a:ea typeface="Calibri" panose="020F0502020204030204" pitchFamily="34" charset="0"/>
                        </a:rPr>
                        <a:t> Pavel</a:t>
                      </a:r>
                      <a:endParaRPr lang="ro-R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nSpc>
                          <a:spcPct val="107000"/>
                        </a:lnSpc>
                        <a:spcAft>
                          <a:spcPts val="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Conducător muzical, grad didactic doi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nSpc>
                          <a:spcPct val="107000"/>
                        </a:lnSpc>
                        <a:spcAft>
                          <a:spcPts val="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Grădinița – creșă ,,Licurici”,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Nisporeni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51200">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lnSpc>
                          <a:spcPct val="107000"/>
                        </a:lnSpc>
                        <a:spcAft>
                          <a:spcPts val="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Mențiune</a:t>
                      </a:r>
                      <a:endParaRPr lang="ro-R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nSpc>
                          <a:spcPct val="107000"/>
                        </a:lnSpc>
                        <a:spcAft>
                          <a:spcPts val="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Educație timpurie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nSpc>
                          <a:spcPct val="107000"/>
                        </a:lnSpc>
                        <a:spcAft>
                          <a:spcPts val="0"/>
                        </a:spcAft>
                      </a:pP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Dragan</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nSpc>
                          <a:spcPct val="107000"/>
                        </a:lnSpc>
                        <a:spcAft>
                          <a:spcPts val="0"/>
                        </a:spcAft>
                      </a:pPr>
                      <a:r>
                        <a:rPr lang="ro-RO" sz="1800">
                          <a:effectLst/>
                          <a:latin typeface="Times New Roman" panose="02020603050405020304" pitchFamily="18" charset="0"/>
                          <a:ea typeface="Calibri" panose="020F0502020204030204" pitchFamily="34" charset="0"/>
                          <a:cs typeface="Times New Roman" panose="02020603050405020304" pitchFamily="18" charset="0"/>
                        </a:rPr>
                        <a:t>Educator, grad didactic doi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nSpc>
                          <a:spcPct val="107000"/>
                        </a:lnSpc>
                        <a:spcAft>
                          <a:spcPts val="0"/>
                        </a:spcAf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Grădinița de copii ,,Izvorașul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Bălăureștii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7" name="Dreptunghi 6"/>
          <p:cNvSpPr/>
          <p:nvPr/>
        </p:nvSpPr>
        <p:spPr>
          <a:xfrm>
            <a:off x="188844" y="5009322"/>
            <a:ext cx="5655366" cy="1331843"/>
          </a:xfrm>
          <a:prstGeom prst="rect">
            <a:avLst/>
          </a:prstGeom>
          <a:solidFill>
            <a:schemeClr val="accent4">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o-RO" b="1" dirty="0">
                <a:solidFill>
                  <a:srgbClr val="000000"/>
                </a:solidFill>
                <a:latin typeface="Times New Roman" panose="02020603050405020304" pitchFamily="18" charset="0"/>
                <a:cs typeface="Times New Roman" panose="02020603050405020304" pitchFamily="18" charset="0"/>
              </a:rPr>
              <a:t>Constatări: </a:t>
            </a:r>
          </a:p>
          <a:p>
            <a:r>
              <a:rPr lang="ro-RO" dirty="0">
                <a:solidFill>
                  <a:srgbClr val="000000"/>
                </a:solidFill>
                <a:latin typeface="Times New Roman" panose="02020603050405020304" pitchFamily="18" charset="0"/>
                <a:cs typeface="Times New Roman" panose="02020603050405020304" pitchFamily="18" charset="0"/>
              </a:rPr>
              <a:t>Participarea a</a:t>
            </a:r>
            <a:r>
              <a:rPr lang="ro-RO" b="1" dirty="0">
                <a:solidFill>
                  <a:srgbClr val="000000"/>
                </a:solidFill>
                <a:latin typeface="Times New Roman" panose="02020603050405020304" pitchFamily="18" charset="0"/>
                <a:cs typeface="Times New Roman" panose="02020603050405020304" pitchFamily="18" charset="0"/>
              </a:rPr>
              <a:t> 5</a:t>
            </a:r>
            <a:r>
              <a:rPr lang="ro-RO" dirty="0">
                <a:solidFill>
                  <a:srgbClr val="000000"/>
                </a:solidFill>
                <a:latin typeface="Times New Roman" panose="02020603050405020304" pitchFamily="18" charset="0"/>
                <a:cs typeface="Times New Roman" panose="02020603050405020304" pitchFamily="18" charset="0"/>
              </a:rPr>
              <a:t> cadre didactice din 5 instituții educaționale</a:t>
            </a:r>
          </a:p>
          <a:p>
            <a:pPr marL="342900" indent="-342900" eaLnBrk="0" fontAlgn="base" hangingPunct="0">
              <a:spcBef>
                <a:spcPct val="20000"/>
              </a:spcBef>
              <a:spcAft>
                <a:spcPct val="0"/>
              </a:spcAft>
            </a:pPr>
            <a:r>
              <a:rPr lang="ro-RO" dirty="0">
                <a:solidFill>
                  <a:srgbClr val="000000"/>
                </a:solidFill>
                <a:latin typeface="Times New Roman" panose="02020603050405020304" pitchFamily="18" charset="0"/>
                <a:cs typeface="Times New Roman" panose="02020603050405020304" pitchFamily="18" charset="0"/>
              </a:rPr>
              <a:t> Reticență și dezinteres pentru participare la concurs.</a:t>
            </a:r>
          </a:p>
          <a:p>
            <a:pPr marL="342900" indent="-342900" eaLnBrk="0" fontAlgn="base" hangingPunct="0">
              <a:spcBef>
                <a:spcPct val="20000"/>
              </a:spcBef>
              <a:spcAft>
                <a:spcPct val="0"/>
              </a:spcAft>
            </a:pPr>
            <a:r>
              <a:rPr lang="ro-RO" altLang="en-US" kern="0" dirty="0">
                <a:solidFill>
                  <a:srgbClr val="000000"/>
                </a:solidFill>
                <a:latin typeface="Times New Roman" panose="02020603050405020304" pitchFamily="18" charset="0"/>
                <a:cs typeface="Times New Roman" panose="02020603050405020304" pitchFamily="18" charset="0"/>
              </a:rPr>
              <a:t> </a:t>
            </a:r>
            <a:endParaRPr lang="ro-RO" dirty="0">
              <a:solidFill>
                <a:srgbClr val="000000"/>
              </a:solidFill>
              <a:latin typeface="Times New Roman" panose="02020603050405020304" pitchFamily="18" charset="0"/>
              <a:cs typeface="Times New Roman" panose="02020603050405020304" pitchFamily="18" charset="0"/>
            </a:endParaRPr>
          </a:p>
        </p:txBody>
      </p:sp>
      <p:sp>
        <p:nvSpPr>
          <p:cNvPr id="118" name="Explicație cu săgeata în sus 117"/>
          <p:cNvSpPr/>
          <p:nvPr/>
        </p:nvSpPr>
        <p:spPr>
          <a:xfrm>
            <a:off x="6052930" y="4840357"/>
            <a:ext cx="5615609" cy="1520685"/>
          </a:xfrm>
          <a:prstGeom prst="upArrowCallout">
            <a:avLst/>
          </a:prstGeom>
          <a:solidFill>
            <a:schemeClr val="bg1">
              <a:lumMod val="95000"/>
            </a:schemeClr>
          </a:solidFill>
          <a:ln w="12700" cap="flat" cmpd="sng" algn="ctr">
            <a:solidFill>
              <a:srgbClr val="BBE0E3">
                <a:shade val="50000"/>
              </a:srgbClr>
            </a:solidFill>
            <a:prstDash val="solid"/>
            <a:miter lim="800000"/>
          </a:ln>
          <a:effectLst/>
        </p:spPr>
        <p:txBody>
          <a:bodyPr rtlCol="0" anchor="ctr"/>
          <a:lstStyle/>
          <a:p>
            <a:pPr algn="ctr" fontAlgn="base">
              <a:spcBef>
                <a:spcPct val="0"/>
              </a:spcBef>
              <a:spcAft>
                <a:spcPct val="0"/>
              </a:spcAft>
              <a:defRPr/>
            </a:pPr>
            <a:r>
              <a:rPr lang="ro-RO" kern="0" dirty="0">
                <a:solidFill>
                  <a:srgbClr val="000000"/>
                </a:solidFill>
                <a:latin typeface="Times New Roman" panose="02020603050405020304" pitchFamily="18" charset="0"/>
                <a:cs typeface="Times New Roman" panose="02020603050405020304" pitchFamily="18" charset="0"/>
              </a:rPr>
              <a:t>Menționați</a:t>
            </a:r>
            <a:r>
              <a:rPr lang="ro-RO" altLang="ru-RU" kern="0" dirty="0">
                <a:solidFill>
                  <a:prstClr val="black"/>
                </a:solidFill>
                <a:latin typeface="Times New Roman" panose="02020603050405020304" pitchFamily="18" charset="0"/>
                <a:cs typeface="Times New Roman" panose="02020603050405020304" pitchFamily="18" charset="0"/>
              </a:rPr>
              <a:t> cu diplome de merit </a:t>
            </a:r>
            <a:r>
              <a:rPr lang="ro-RO" altLang="ru-RU" kern="0" dirty="0" err="1">
                <a:solidFill>
                  <a:prstClr val="black"/>
                </a:solidFill>
                <a:latin typeface="Times New Roman" panose="02020603050405020304" pitchFamily="18" charset="0"/>
                <a:cs typeface="Times New Roman" panose="02020603050405020304" pitchFamily="18" charset="0"/>
              </a:rPr>
              <a:t>şi</a:t>
            </a:r>
            <a:r>
              <a:rPr lang="ro-RO" altLang="ru-RU" kern="0" dirty="0">
                <a:solidFill>
                  <a:prstClr val="black"/>
                </a:solidFill>
                <a:latin typeface="Times New Roman" panose="02020603050405020304" pitchFamily="18" charset="0"/>
                <a:cs typeface="Times New Roman" panose="02020603050405020304" pitchFamily="18" charset="0"/>
              </a:rPr>
              <a:t> premii </a:t>
            </a:r>
            <a:r>
              <a:rPr lang="ro-RO" altLang="ru-RU" kern="0" dirty="0" err="1">
                <a:solidFill>
                  <a:prstClr val="black"/>
                </a:solidFill>
                <a:latin typeface="Times New Roman" panose="02020603050405020304" pitchFamily="18" charset="0"/>
                <a:cs typeface="Times New Roman" panose="02020603050405020304" pitchFamily="18" charset="0"/>
              </a:rPr>
              <a:t>băneşti</a:t>
            </a:r>
            <a:r>
              <a:rPr lang="ro-RO" altLang="ru-RU" kern="0" dirty="0">
                <a:solidFill>
                  <a:prstClr val="black"/>
                </a:solidFill>
                <a:latin typeface="Times New Roman" panose="02020603050405020304" pitchFamily="18" charset="0"/>
                <a:cs typeface="Times New Roman" panose="02020603050405020304" pitchFamily="18" charset="0"/>
              </a:rPr>
              <a:t> în cadrul evenimentului ,,</a:t>
            </a:r>
            <a:r>
              <a:rPr lang="ro-RO" altLang="ru-RU" i="1" kern="0" dirty="0">
                <a:solidFill>
                  <a:prstClr val="black"/>
                </a:solidFill>
                <a:latin typeface="Times New Roman" panose="02020603050405020304" pitchFamily="18" charset="0"/>
                <a:cs typeface="Times New Roman" panose="02020603050405020304" pitchFamily="18" charset="0"/>
              </a:rPr>
              <a:t>Gala Excelenței în Educație, 2023</a:t>
            </a:r>
            <a:r>
              <a:rPr lang="en-US" altLang="ru-RU" i="1" kern="0" dirty="0">
                <a:solidFill>
                  <a:prstClr val="black"/>
                </a:solidFill>
                <a:latin typeface="Times New Roman" panose="02020603050405020304" pitchFamily="18" charset="0"/>
                <a:cs typeface="Times New Roman" panose="02020603050405020304" pitchFamily="18" charset="0"/>
              </a:rPr>
              <a:t>’’.</a:t>
            </a:r>
            <a:endParaRPr lang="ro-RO" i="1" kern="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213577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grpSp>
        <p:nvGrpSpPr>
          <p:cNvPr id="1126" name="Google Shape;1126;p74"/>
          <p:cNvGrpSpPr/>
          <p:nvPr/>
        </p:nvGrpSpPr>
        <p:grpSpPr>
          <a:xfrm>
            <a:off x="123281" y="0"/>
            <a:ext cx="2221886" cy="1645920"/>
            <a:chOff x="4677231" y="1276352"/>
            <a:chExt cx="2903801" cy="2692920"/>
          </a:xfrm>
        </p:grpSpPr>
        <p:sp>
          <p:nvSpPr>
            <p:cNvPr id="1127" name="Google Shape;1127;p74"/>
            <p:cNvSpPr/>
            <p:nvPr/>
          </p:nvSpPr>
          <p:spPr>
            <a:xfrm flipH="1">
              <a:off x="7295745" y="2223107"/>
              <a:ext cx="7162" cy="20721"/>
            </a:xfrm>
            <a:custGeom>
              <a:avLst/>
              <a:gdLst/>
              <a:ahLst/>
              <a:cxnLst/>
              <a:rect l="l" t="t" r="r" b="b"/>
              <a:pathLst>
                <a:path w="477" h="1380" extrusionOk="0">
                  <a:moveTo>
                    <a:pt x="0" y="1"/>
                  </a:moveTo>
                  <a:cubicBezTo>
                    <a:pt x="100" y="452"/>
                    <a:pt x="201" y="903"/>
                    <a:pt x="301" y="1379"/>
                  </a:cubicBezTo>
                  <a:cubicBezTo>
                    <a:pt x="301" y="1354"/>
                    <a:pt x="301" y="1354"/>
                    <a:pt x="301" y="1329"/>
                  </a:cubicBezTo>
                  <a:cubicBezTo>
                    <a:pt x="476" y="878"/>
                    <a:pt x="326" y="351"/>
                    <a:pt x="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8" name="Google Shape;1128;p74"/>
            <p:cNvSpPr/>
            <p:nvPr/>
          </p:nvSpPr>
          <p:spPr>
            <a:xfrm flipH="1">
              <a:off x="7073335" y="3212508"/>
              <a:ext cx="88829" cy="438018"/>
            </a:xfrm>
            <a:custGeom>
              <a:avLst/>
              <a:gdLst/>
              <a:ahLst/>
              <a:cxnLst/>
              <a:rect l="l" t="t" r="r" b="b"/>
              <a:pathLst>
                <a:path w="5916" h="29172" extrusionOk="0">
                  <a:moveTo>
                    <a:pt x="1630" y="1"/>
                  </a:moveTo>
                  <a:cubicBezTo>
                    <a:pt x="803" y="5489"/>
                    <a:pt x="1" y="11028"/>
                    <a:pt x="301" y="16492"/>
                  </a:cubicBezTo>
                  <a:cubicBezTo>
                    <a:pt x="502" y="20226"/>
                    <a:pt x="1053" y="24813"/>
                    <a:pt x="3108" y="28021"/>
                  </a:cubicBezTo>
                  <a:cubicBezTo>
                    <a:pt x="3638" y="28838"/>
                    <a:pt x="4068" y="29172"/>
                    <a:pt x="4417" y="29172"/>
                  </a:cubicBezTo>
                  <a:cubicBezTo>
                    <a:pt x="5804" y="29172"/>
                    <a:pt x="5916" y="23904"/>
                    <a:pt x="5916" y="22683"/>
                  </a:cubicBezTo>
                  <a:cubicBezTo>
                    <a:pt x="5890" y="18672"/>
                    <a:pt x="5489" y="14687"/>
                    <a:pt x="4738" y="10803"/>
                  </a:cubicBezTo>
                  <a:cubicBezTo>
                    <a:pt x="4387" y="8948"/>
                    <a:pt x="3936" y="7119"/>
                    <a:pt x="3409" y="5314"/>
                  </a:cubicBezTo>
                  <a:cubicBezTo>
                    <a:pt x="3033" y="3961"/>
                    <a:pt x="1429" y="1379"/>
                    <a:pt x="163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9" name="Google Shape;1129;p74"/>
            <p:cNvSpPr/>
            <p:nvPr/>
          </p:nvSpPr>
          <p:spPr>
            <a:xfrm flipH="1">
              <a:off x="6945161" y="3207613"/>
              <a:ext cx="111246" cy="554084"/>
            </a:xfrm>
            <a:custGeom>
              <a:avLst/>
              <a:gdLst/>
              <a:ahLst/>
              <a:cxnLst/>
              <a:rect l="l" t="t" r="r" b="b"/>
              <a:pathLst>
                <a:path w="7409" h="36902" extrusionOk="0">
                  <a:moveTo>
                    <a:pt x="1680" y="1"/>
                  </a:moveTo>
                  <a:cubicBezTo>
                    <a:pt x="852" y="6918"/>
                    <a:pt x="0" y="13886"/>
                    <a:pt x="502" y="20803"/>
                  </a:cubicBezTo>
                  <a:cubicBezTo>
                    <a:pt x="827" y="25515"/>
                    <a:pt x="1604" y="31329"/>
                    <a:pt x="4161" y="35415"/>
                  </a:cubicBezTo>
                  <a:cubicBezTo>
                    <a:pt x="4819" y="36471"/>
                    <a:pt x="5344" y="36902"/>
                    <a:pt x="5763" y="36902"/>
                  </a:cubicBezTo>
                  <a:cubicBezTo>
                    <a:pt x="7401" y="36902"/>
                    <a:pt x="7409" y="30305"/>
                    <a:pt x="7369" y="28748"/>
                  </a:cubicBezTo>
                  <a:cubicBezTo>
                    <a:pt x="7243" y="23685"/>
                    <a:pt x="6667" y="18648"/>
                    <a:pt x="5665" y="13710"/>
                  </a:cubicBezTo>
                  <a:cubicBezTo>
                    <a:pt x="5213" y="11379"/>
                    <a:pt x="4637" y="9074"/>
                    <a:pt x="3960" y="6768"/>
                  </a:cubicBezTo>
                  <a:cubicBezTo>
                    <a:pt x="3459" y="5038"/>
                    <a:pt x="1479" y="1730"/>
                    <a:pt x="1680" y="1"/>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0" name="Google Shape;1130;p74"/>
            <p:cNvSpPr/>
            <p:nvPr/>
          </p:nvSpPr>
          <p:spPr>
            <a:xfrm flipH="1">
              <a:off x="6834358" y="3281386"/>
              <a:ext cx="102372" cy="556936"/>
            </a:xfrm>
            <a:custGeom>
              <a:avLst/>
              <a:gdLst/>
              <a:ahLst/>
              <a:cxnLst/>
              <a:rect l="l" t="t" r="r" b="b"/>
              <a:pathLst>
                <a:path w="6818" h="37092" extrusionOk="0">
                  <a:moveTo>
                    <a:pt x="4486" y="0"/>
                  </a:moveTo>
                  <a:cubicBezTo>
                    <a:pt x="2682" y="6717"/>
                    <a:pt x="878" y="13484"/>
                    <a:pt x="401" y="20426"/>
                  </a:cubicBezTo>
                  <a:cubicBezTo>
                    <a:pt x="50" y="25113"/>
                    <a:pt x="0" y="31003"/>
                    <a:pt x="1955" y="35389"/>
                  </a:cubicBezTo>
                  <a:cubicBezTo>
                    <a:pt x="2494" y="36603"/>
                    <a:pt x="2984" y="37091"/>
                    <a:pt x="3422" y="37091"/>
                  </a:cubicBezTo>
                  <a:cubicBezTo>
                    <a:pt x="5000" y="37091"/>
                    <a:pt x="5914" y="30759"/>
                    <a:pt x="6091" y="29248"/>
                  </a:cubicBezTo>
                  <a:cubicBezTo>
                    <a:pt x="6667" y="24211"/>
                    <a:pt x="6817" y="19148"/>
                    <a:pt x="6517" y="14136"/>
                  </a:cubicBezTo>
                  <a:cubicBezTo>
                    <a:pt x="6366" y="11755"/>
                    <a:pt x="6141" y="9374"/>
                    <a:pt x="5790" y="7018"/>
                  </a:cubicBezTo>
                  <a:cubicBezTo>
                    <a:pt x="5539" y="5213"/>
                    <a:pt x="4036" y="1680"/>
                    <a:pt x="4486" y="0"/>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1" name="Google Shape;1131;p74"/>
            <p:cNvSpPr/>
            <p:nvPr/>
          </p:nvSpPr>
          <p:spPr>
            <a:xfrm flipH="1">
              <a:off x="7202798" y="3299451"/>
              <a:ext cx="21081" cy="278483"/>
            </a:xfrm>
            <a:custGeom>
              <a:avLst/>
              <a:gdLst/>
              <a:ahLst/>
              <a:cxnLst/>
              <a:rect l="l" t="t" r="r" b="b"/>
              <a:pathLst>
                <a:path w="1404" h="18547" extrusionOk="0">
                  <a:moveTo>
                    <a:pt x="151" y="0"/>
                  </a:moveTo>
                  <a:cubicBezTo>
                    <a:pt x="0" y="3108"/>
                    <a:pt x="126" y="6216"/>
                    <a:pt x="326" y="9298"/>
                  </a:cubicBezTo>
                  <a:cubicBezTo>
                    <a:pt x="527" y="12406"/>
                    <a:pt x="853" y="15489"/>
                    <a:pt x="1404" y="18547"/>
                  </a:cubicBezTo>
                  <a:cubicBezTo>
                    <a:pt x="1379" y="15439"/>
                    <a:pt x="1178" y="12356"/>
                    <a:pt x="978" y="9248"/>
                  </a:cubicBezTo>
                  <a:cubicBezTo>
                    <a:pt x="752" y="6166"/>
                    <a:pt x="527" y="3083"/>
                    <a:pt x="151"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2" name="Google Shape;1132;p74"/>
            <p:cNvSpPr/>
            <p:nvPr/>
          </p:nvSpPr>
          <p:spPr>
            <a:xfrm flipH="1">
              <a:off x="7095165" y="3333687"/>
              <a:ext cx="38018" cy="327417"/>
            </a:xfrm>
            <a:custGeom>
              <a:avLst/>
              <a:gdLst/>
              <a:ahLst/>
              <a:cxnLst/>
              <a:rect l="l" t="t" r="r" b="b"/>
              <a:pathLst>
                <a:path w="2532" h="21806" extrusionOk="0">
                  <a:moveTo>
                    <a:pt x="1" y="1"/>
                  </a:moveTo>
                  <a:lnTo>
                    <a:pt x="1" y="1"/>
                  </a:lnTo>
                  <a:cubicBezTo>
                    <a:pt x="176" y="3660"/>
                    <a:pt x="527" y="7294"/>
                    <a:pt x="953" y="10953"/>
                  </a:cubicBezTo>
                  <a:cubicBezTo>
                    <a:pt x="1379" y="14587"/>
                    <a:pt x="1855" y="18196"/>
                    <a:pt x="2532" y="21806"/>
                  </a:cubicBezTo>
                  <a:cubicBezTo>
                    <a:pt x="2381" y="18146"/>
                    <a:pt x="2006" y="14512"/>
                    <a:pt x="1605" y="10878"/>
                  </a:cubicBezTo>
                  <a:cubicBezTo>
                    <a:pt x="1178" y="7219"/>
                    <a:pt x="702" y="3610"/>
                    <a:pt x="1"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3" name="Google Shape;1133;p74"/>
            <p:cNvSpPr/>
            <p:nvPr/>
          </p:nvSpPr>
          <p:spPr>
            <a:xfrm flipH="1">
              <a:off x="6978116" y="3303580"/>
              <a:ext cx="38784" cy="442943"/>
            </a:xfrm>
            <a:custGeom>
              <a:avLst/>
              <a:gdLst/>
              <a:ahLst/>
              <a:cxnLst/>
              <a:rect l="l" t="t" r="r" b="b"/>
              <a:pathLst>
                <a:path w="2583" h="29500" extrusionOk="0">
                  <a:moveTo>
                    <a:pt x="76" y="1"/>
                  </a:moveTo>
                  <a:lnTo>
                    <a:pt x="76" y="1"/>
                  </a:lnTo>
                  <a:cubicBezTo>
                    <a:pt x="1" y="4938"/>
                    <a:pt x="151" y="9876"/>
                    <a:pt x="502" y="14813"/>
                  </a:cubicBezTo>
                  <a:cubicBezTo>
                    <a:pt x="703" y="17269"/>
                    <a:pt x="928" y="19750"/>
                    <a:pt x="1279" y="22181"/>
                  </a:cubicBezTo>
                  <a:cubicBezTo>
                    <a:pt x="1455" y="23410"/>
                    <a:pt x="1630" y="24638"/>
                    <a:pt x="1831" y="25866"/>
                  </a:cubicBezTo>
                  <a:cubicBezTo>
                    <a:pt x="2056" y="27069"/>
                    <a:pt x="2282" y="28272"/>
                    <a:pt x="2582" y="29500"/>
                  </a:cubicBezTo>
                  <a:cubicBezTo>
                    <a:pt x="2507" y="28873"/>
                    <a:pt x="2432" y="28247"/>
                    <a:pt x="2357" y="27645"/>
                  </a:cubicBezTo>
                  <a:lnTo>
                    <a:pt x="2156" y="25816"/>
                  </a:lnTo>
                  <a:lnTo>
                    <a:pt x="1956" y="23961"/>
                  </a:lnTo>
                  <a:lnTo>
                    <a:pt x="1780" y="22131"/>
                  </a:lnTo>
                  <a:cubicBezTo>
                    <a:pt x="1555" y="19675"/>
                    <a:pt x="1329" y="17219"/>
                    <a:pt x="1154" y="14763"/>
                  </a:cubicBezTo>
                  <a:cubicBezTo>
                    <a:pt x="803" y="9851"/>
                    <a:pt x="527" y="4913"/>
                    <a:pt x="76" y="1"/>
                  </a:cubicBezTo>
                  <a:close/>
                </a:path>
              </a:pathLst>
            </a:custGeom>
            <a:solidFill>
              <a:srgbClr val="2F282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4" name="Google Shape;1134;p74"/>
            <p:cNvSpPr/>
            <p:nvPr/>
          </p:nvSpPr>
          <p:spPr>
            <a:xfrm flipH="1">
              <a:off x="6870858" y="3439069"/>
              <a:ext cx="29369" cy="388753"/>
            </a:xfrm>
            <a:custGeom>
              <a:avLst/>
              <a:gdLst/>
              <a:ahLst/>
              <a:cxnLst/>
              <a:rect l="l" t="t" r="r" b="b"/>
              <a:pathLst>
                <a:path w="1956" h="25891" extrusionOk="0">
                  <a:moveTo>
                    <a:pt x="1955" y="0"/>
                  </a:moveTo>
                  <a:lnTo>
                    <a:pt x="1955" y="0"/>
                  </a:lnTo>
                  <a:cubicBezTo>
                    <a:pt x="1053" y="4236"/>
                    <a:pt x="552" y="8547"/>
                    <a:pt x="276" y="12883"/>
                  </a:cubicBezTo>
                  <a:cubicBezTo>
                    <a:pt x="0" y="17219"/>
                    <a:pt x="0" y="21580"/>
                    <a:pt x="351" y="25890"/>
                  </a:cubicBezTo>
                  <a:cubicBezTo>
                    <a:pt x="502" y="21554"/>
                    <a:pt x="652" y="17244"/>
                    <a:pt x="928" y="12933"/>
                  </a:cubicBezTo>
                  <a:cubicBezTo>
                    <a:pt x="1178" y="8622"/>
                    <a:pt x="1579" y="4311"/>
                    <a:pt x="1955" y="0"/>
                  </a:cubicBezTo>
                  <a:close/>
                </a:path>
              </a:pathLst>
            </a:custGeom>
            <a:solidFill>
              <a:srgbClr val="2F282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5" name="Google Shape;1135;p74"/>
            <p:cNvSpPr/>
            <p:nvPr/>
          </p:nvSpPr>
          <p:spPr>
            <a:xfrm flipH="1">
              <a:off x="5318087" y="3248261"/>
              <a:ext cx="133228" cy="550600"/>
            </a:xfrm>
            <a:custGeom>
              <a:avLst/>
              <a:gdLst/>
              <a:ahLst/>
              <a:cxnLst/>
              <a:rect l="l" t="t" r="r" b="b"/>
              <a:pathLst>
                <a:path w="8873" h="36670" extrusionOk="0">
                  <a:moveTo>
                    <a:pt x="426" y="1"/>
                  </a:moveTo>
                  <a:cubicBezTo>
                    <a:pt x="427" y="4"/>
                    <a:pt x="429" y="7"/>
                    <a:pt x="430" y="10"/>
                  </a:cubicBezTo>
                  <a:lnTo>
                    <a:pt x="430" y="10"/>
                  </a:lnTo>
                  <a:cubicBezTo>
                    <a:pt x="429" y="7"/>
                    <a:pt x="427" y="4"/>
                    <a:pt x="426" y="1"/>
                  </a:cubicBezTo>
                  <a:close/>
                  <a:moveTo>
                    <a:pt x="430" y="10"/>
                  </a:moveTo>
                  <a:cubicBezTo>
                    <a:pt x="1099" y="1643"/>
                    <a:pt x="50" y="5342"/>
                    <a:pt x="25" y="7144"/>
                  </a:cubicBezTo>
                  <a:cubicBezTo>
                    <a:pt x="0" y="9525"/>
                    <a:pt x="75" y="11905"/>
                    <a:pt x="226" y="14286"/>
                  </a:cubicBezTo>
                  <a:cubicBezTo>
                    <a:pt x="602" y="19324"/>
                    <a:pt x="1379" y="24312"/>
                    <a:pt x="2607" y="29224"/>
                  </a:cubicBezTo>
                  <a:cubicBezTo>
                    <a:pt x="2973" y="30672"/>
                    <a:pt x="4634" y="36669"/>
                    <a:pt x="6179" y="36669"/>
                  </a:cubicBezTo>
                  <a:cubicBezTo>
                    <a:pt x="6640" y="36669"/>
                    <a:pt x="7091" y="36135"/>
                    <a:pt x="7494" y="34788"/>
                  </a:cubicBezTo>
                  <a:cubicBezTo>
                    <a:pt x="8872" y="30176"/>
                    <a:pt x="8045" y="24362"/>
                    <a:pt x="7118" y="19750"/>
                  </a:cubicBezTo>
                  <a:cubicBezTo>
                    <a:pt x="5740" y="12936"/>
                    <a:pt x="3085" y="6448"/>
                    <a:pt x="430" y="10"/>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6" name="Google Shape;1136;p74"/>
            <p:cNvSpPr/>
            <p:nvPr/>
          </p:nvSpPr>
          <p:spPr>
            <a:xfrm flipH="1">
              <a:off x="5344046" y="3381107"/>
              <a:ext cx="74534" cy="410961"/>
            </a:xfrm>
            <a:custGeom>
              <a:avLst/>
              <a:gdLst/>
              <a:ahLst/>
              <a:cxnLst/>
              <a:rect l="l" t="t" r="r" b="b"/>
              <a:pathLst>
                <a:path w="4964" h="27370" extrusionOk="0">
                  <a:moveTo>
                    <a:pt x="1" y="1"/>
                  </a:moveTo>
                  <a:cubicBezTo>
                    <a:pt x="176" y="1154"/>
                    <a:pt x="351" y="2307"/>
                    <a:pt x="527" y="3459"/>
                  </a:cubicBezTo>
                  <a:lnTo>
                    <a:pt x="1103" y="6893"/>
                  </a:lnTo>
                  <a:cubicBezTo>
                    <a:pt x="1479" y="9174"/>
                    <a:pt x="1880" y="11455"/>
                    <a:pt x="2306" y="13735"/>
                  </a:cubicBezTo>
                  <a:cubicBezTo>
                    <a:pt x="3133" y="18297"/>
                    <a:pt x="3961" y="22833"/>
                    <a:pt x="4963" y="27369"/>
                  </a:cubicBezTo>
                  <a:cubicBezTo>
                    <a:pt x="4487" y="22758"/>
                    <a:pt x="3760" y="18171"/>
                    <a:pt x="2958" y="13610"/>
                  </a:cubicBezTo>
                  <a:cubicBezTo>
                    <a:pt x="2532" y="11329"/>
                    <a:pt x="2106" y="9048"/>
                    <a:pt x="1605" y="6793"/>
                  </a:cubicBezTo>
                  <a:lnTo>
                    <a:pt x="853" y="3384"/>
                  </a:lnTo>
                  <a:cubicBezTo>
                    <a:pt x="577" y="2256"/>
                    <a:pt x="326" y="1129"/>
                    <a:pt x="1" y="1"/>
                  </a:cubicBezTo>
                  <a:close/>
                </a:path>
              </a:pathLst>
            </a:custGeom>
            <a:solidFill>
              <a:srgbClr val="2F282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7" name="Google Shape;1137;p74"/>
            <p:cNvSpPr/>
            <p:nvPr/>
          </p:nvSpPr>
          <p:spPr>
            <a:xfrm flipH="1">
              <a:off x="5227773" y="3346105"/>
              <a:ext cx="246126" cy="294384"/>
            </a:xfrm>
            <a:custGeom>
              <a:avLst/>
              <a:gdLst/>
              <a:ahLst/>
              <a:cxnLst/>
              <a:rect l="l" t="t" r="r" b="b"/>
              <a:pathLst>
                <a:path w="16392" h="19606" extrusionOk="0">
                  <a:moveTo>
                    <a:pt x="1980" y="1"/>
                  </a:moveTo>
                  <a:cubicBezTo>
                    <a:pt x="978" y="2708"/>
                    <a:pt x="0" y="5490"/>
                    <a:pt x="76" y="8347"/>
                  </a:cubicBezTo>
                  <a:cubicBezTo>
                    <a:pt x="176" y="12106"/>
                    <a:pt x="2231" y="15740"/>
                    <a:pt x="5364" y="17770"/>
                  </a:cubicBezTo>
                  <a:cubicBezTo>
                    <a:pt x="7250" y="18983"/>
                    <a:pt x="9495" y="19606"/>
                    <a:pt x="11734" y="19606"/>
                  </a:cubicBezTo>
                  <a:cubicBezTo>
                    <a:pt x="13242" y="19606"/>
                    <a:pt x="14748" y="19323"/>
                    <a:pt x="16141" y="18748"/>
                  </a:cubicBezTo>
                  <a:cubicBezTo>
                    <a:pt x="16391" y="18648"/>
                    <a:pt x="14938" y="17770"/>
                    <a:pt x="14913" y="17695"/>
                  </a:cubicBezTo>
                  <a:cubicBezTo>
                    <a:pt x="14687" y="16893"/>
                    <a:pt x="16191" y="16267"/>
                    <a:pt x="14687" y="15765"/>
                  </a:cubicBezTo>
                  <a:cubicBezTo>
                    <a:pt x="13735" y="15465"/>
                    <a:pt x="12582" y="15740"/>
                    <a:pt x="11579" y="15440"/>
                  </a:cubicBezTo>
                  <a:cubicBezTo>
                    <a:pt x="10527" y="15114"/>
                    <a:pt x="9549" y="14512"/>
                    <a:pt x="8797" y="13710"/>
                  </a:cubicBezTo>
                  <a:cubicBezTo>
                    <a:pt x="7244" y="12081"/>
                    <a:pt x="6642" y="9625"/>
                    <a:pt x="7244" y="7470"/>
                  </a:cubicBezTo>
                  <a:lnTo>
                    <a:pt x="7244" y="7470"/>
                  </a:lnTo>
                  <a:cubicBezTo>
                    <a:pt x="6953" y="7760"/>
                    <a:pt x="6565" y="7887"/>
                    <a:pt x="6159" y="7887"/>
                  </a:cubicBezTo>
                  <a:cubicBezTo>
                    <a:pt x="5583" y="7887"/>
                    <a:pt x="4973" y="7631"/>
                    <a:pt x="4562" y="7219"/>
                  </a:cubicBezTo>
                  <a:cubicBezTo>
                    <a:pt x="3835" y="6517"/>
                    <a:pt x="3534" y="5515"/>
                    <a:pt x="3259" y="4562"/>
                  </a:cubicBezTo>
                  <a:cubicBezTo>
                    <a:pt x="2832" y="3034"/>
                    <a:pt x="2406" y="1530"/>
                    <a:pt x="1980" y="1"/>
                  </a:cubicBezTo>
                  <a:close/>
                </a:path>
              </a:pathLst>
            </a:custGeom>
            <a:solidFill>
              <a:srgbClr val="DF202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8" name="Google Shape;1138;p74"/>
            <p:cNvSpPr/>
            <p:nvPr/>
          </p:nvSpPr>
          <p:spPr>
            <a:xfrm flipH="1">
              <a:off x="5152898" y="3294180"/>
              <a:ext cx="405675" cy="413888"/>
            </a:xfrm>
            <a:custGeom>
              <a:avLst/>
              <a:gdLst/>
              <a:ahLst/>
              <a:cxnLst/>
              <a:rect l="l" t="t" r="r" b="b"/>
              <a:pathLst>
                <a:path w="27018" h="27565" extrusionOk="0">
                  <a:moveTo>
                    <a:pt x="1930" y="0"/>
                  </a:moveTo>
                  <a:lnTo>
                    <a:pt x="1930" y="0"/>
                  </a:lnTo>
                  <a:cubicBezTo>
                    <a:pt x="0" y="4662"/>
                    <a:pt x="75" y="10101"/>
                    <a:pt x="2131" y="14712"/>
                  </a:cubicBezTo>
                  <a:cubicBezTo>
                    <a:pt x="2757" y="16066"/>
                    <a:pt x="3509" y="17344"/>
                    <a:pt x="4311" y="18597"/>
                  </a:cubicBezTo>
                  <a:cubicBezTo>
                    <a:pt x="4988" y="19700"/>
                    <a:pt x="5690" y="20802"/>
                    <a:pt x="6492" y="21805"/>
                  </a:cubicBezTo>
                  <a:cubicBezTo>
                    <a:pt x="8421" y="24186"/>
                    <a:pt x="11028" y="26041"/>
                    <a:pt x="13960" y="26943"/>
                  </a:cubicBezTo>
                  <a:cubicBezTo>
                    <a:pt x="15397" y="27376"/>
                    <a:pt x="16880" y="27565"/>
                    <a:pt x="18376" y="27565"/>
                  </a:cubicBezTo>
                  <a:cubicBezTo>
                    <a:pt x="21290" y="27565"/>
                    <a:pt x="24252" y="26850"/>
                    <a:pt x="27018" y="25840"/>
                  </a:cubicBezTo>
                  <a:cubicBezTo>
                    <a:pt x="23785" y="25640"/>
                    <a:pt x="20627" y="25013"/>
                    <a:pt x="17469" y="24386"/>
                  </a:cubicBezTo>
                  <a:cubicBezTo>
                    <a:pt x="13785" y="23635"/>
                    <a:pt x="9825" y="22732"/>
                    <a:pt x="7394" y="19875"/>
                  </a:cubicBezTo>
                  <a:cubicBezTo>
                    <a:pt x="6191" y="18472"/>
                    <a:pt x="5514" y="16692"/>
                    <a:pt x="5113" y="14888"/>
                  </a:cubicBezTo>
                  <a:cubicBezTo>
                    <a:pt x="4737" y="13259"/>
                    <a:pt x="4862" y="11429"/>
                    <a:pt x="4085" y="9925"/>
                  </a:cubicBezTo>
                  <a:cubicBezTo>
                    <a:pt x="2406" y="6817"/>
                    <a:pt x="3208" y="3233"/>
                    <a:pt x="1930" y="0"/>
                  </a:cubicBezTo>
                  <a:close/>
                </a:path>
              </a:pathLst>
            </a:custGeom>
            <a:solidFill>
              <a:srgbClr val="B51F2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9" name="Google Shape;1139;p74"/>
            <p:cNvSpPr/>
            <p:nvPr/>
          </p:nvSpPr>
          <p:spPr>
            <a:xfrm flipH="1">
              <a:off x="6785831" y="1292419"/>
              <a:ext cx="431651" cy="310105"/>
            </a:xfrm>
            <a:custGeom>
              <a:avLst/>
              <a:gdLst/>
              <a:ahLst/>
              <a:cxnLst/>
              <a:rect l="l" t="t" r="r" b="b"/>
              <a:pathLst>
                <a:path w="28748" h="20653" extrusionOk="0">
                  <a:moveTo>
                    <a:pt x="0" y="0"/>
                  </a:moveTo>
                  <a:lnTo>
                    <a:pt x="752" y="20652"/>
                  </a:lnTo>
                  <a:lnTo>
                    <a:pt x="28747" y="20452"/>
                  </a:lnTo>
                  <a:lnTo>
                    <a:pt x="20978" y="5314"/>
                  </a:lnTo>
                  <a:lnTo>
                    <a:pt x="8171" y="752"/>
                  </a:lnTo>
                  <a:lnTo>
                    <a:pt x="0" y="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0" name="Google Shape;1140;p74"/>
            <p:cNvSpPr/>
            <p:nvPr/>
          </p:nvSpPr>
          <p:spPr>
            <a:xfrm flipH="1">
              <a:off x="7119259" y="1292043"/>
              <a:ext cx="184399" cy="310480"/>
            </a:xfrm>
            <a:custGeom>
              <a:avLst/>
              <a:gdLst/>
              <a:ahLst/>
              <a:cxnLst/>
              <a:rect l="l" t="t" r="r" b="b"/>
              <a:pathLst>
                <a:path w="12281" h="20678" extrusionOk="0">
                  <a:moveTo>
                    <a:pt x="6140" y="0"/>
                  </a:moveTo>
                  <a:cubicBezTo>
                    <a:pt x="2757" y="0"/>
                    <a:pt x="0" y="4637"/>
                    <a:pt x="0" y="10351"/>
                  </a:cubicBezTo>
                  <a:cubicBezTo>
                    <a:pt x="0" y="16040"/>
                    <a:pt x="2757" y="20677"/>
                    <a:pt x="6140" y="20677"/>
                  </a:cubicBezTo>
                  <a:cubicBezTo>
                    <a:pt x="9524" y="20677"/>
                    <a:pt x="12281" y="16040"/>
                    <a:pt x="12281" y="10351"/>
                  </a:cubicBezTo>
                  <a:cubicBezTo>
                    <a:pt x="12281" y="4637"/>
                    <a:pt x="9524" y="0"/>
                    <a:pt x="614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1" name="Google Shape;1141;p74"/>
            <p:cNvSpPr/>
            <p:nvPr/>
          </p:nvSpPr>
          <p:spPr>
            <a:xfrm flipH="1">
              <a:off x="7145219" y="1293170"/>
              <a:ext cx="133228" cy="276381"/>
            </a:xfrm>
            <a:custGeom>
              <a:avLst/>
              <a:gdLst/>
              <a:ahLst/>
              <a:cxnLst/>
              <a:rect l="l" t="t" r="r" b="b"/>
              <a:pathLst>
                <a:path w="8873" h="18407" extrusionOk="0">
                  <a:moveTo>
                    <a:pt x="3785" y="0"/>
                  </a:moveTo>
                  <a:lnTo>
                    <a:pt x="3785" y="0"/>
                  </a:lnTo>
                  <a:cubicBezTo>
                    <a:pt x="3183" y="301"/>
                    <a:pt x="2707" y="802"/>
                    <a:pt x="2306" y="1354"/>
                  </a:cubicBezTo>
                  <a:cubicBezTo>
                    <a:pt x="1930" y="1930"/>
                    <a:pt x="1629" y="2532"/>
                    <a:pt x="1354" y="3158"/>
                  </a:cubicBezTo>
                  <a:cubicBezTo>
                    <a:pt x="852" y="4411"/>
                    <a:pt x="502" y="5765"/>
                    <a:pt x="326" y="7093"/>
                  </a:cubicBezTo>
                  <a:cubicBezTo>
                    <a:pt x="0" y="9800"/>
                    <a:pt x="276" y="12582"/>
                    <a:pt x="1178" y="15188"/>
                  </a:cubicBezTo>
                  <a:cubicBezTo>
                    <a:pt x="1404" y="15840"/>
                    <a:pt x="1705" y="16492"/>
                    <a:pt x="2131" y="17093"/>
                  </a:cubicBezTo>
                  <a:cubicBezTo>
                    <a:pt x="2557" y="17670"/>
                    <a:pt x="3158" y="18196"/>
                    <a:pt x="3960" y="18371"/>
                  </a:cubicBezTo>
                  <a:cubicBezTo>
                    <a:pt x="4077" y="18395"/>
                    <a:pt x="4200" y="18406"/>
                    <a:pt x="4327" y="18406"/>
                  </a:cubicBezTo>
                  <a:cubicBezTo>
                    <a:pt x="4608" y="18406"/>
                    <a:pt x="4904" y="18350"/>
                    <a:pt x="5163" y="18246"/>
                  </a:cubicBezTo>
                  <a:cubicBezTo>
                    <a:pt x="5539" y="18096"/>
                    <a:pt x="5840" y="17845"/>
                    <a:pt x="6091" y="17595"/>
                  </a:cubicBezTo>
                  <a:cubicBezTo>
                    <a:pt x="6617" y="17118"/>
                    <a:pt x="7043" y="16517"/>
                    <a:pt x="7369" y="15890"/>
                  </a:cubicBezTo>
                  <a:cubicBezTo>
                    <a:pt x="8045" y="14662"/>
                    <a:pt x="8396" y="13284"/>
                    <a:pt x="8597" y="11930"/>
                  </a:cubicBezTo>
                  <a:cubicBezTo>
                    <a:pt x="8797" y="10577"/>
                    <a:pt x="8873" y="9198"/>
                    <a:pt x="8797" y="7820"/>
                  </a:cubicBezTo>
                  <a:cubicBezTo>
                    <a:pt x="8697" y="6442"/>
                    <a:pt x="8446" y="5038"/>
                    <a:pt x="7845" y="3760"/>
                  </a:cubicBezTo>
                  <a:cubicBezTo>
                    <a:pt x="7695" y="3434"/>
                    <a:pt x="7519" y="3108"/>
                    <a:pt x="7294" y="2807"/>
                  </a:cubicBezTo>
                  <a:cubicBezTo>
                    <a:pt x="7068" y="2507"/>
                    <a:pt x="6792" y="2231"/>
                    <a:pt x="6416" y="2031"/>
                  </a:cubicBezTo>
                  <a:cubicBezTo>
                    <a:pt x="6150" y="1888"/>
                    <a:pt x="5846" y="1822"/>
                    <a:pt x="5549" y="1822"/>
                  </a:cubicBezTo>
                  <a:cubicBezTo>
                    <a:pt x="5426" y="1822"/>
                    <a:pt x="5305" y="1833"/>
                    <a:pt x="5188" y="1855"/>
                  </a:cubicBezTo>
                  <a:cubicBezTo>
                    <a:pt x="4787" y="1930"/>
                    <a:pt x="4411" y="2106"/>
                    <a:pt x="4111" y="2356"/>
                  </a:cubicBezTo>
                  <a:cubicBezTo>
                    <a:pt x="3484" y="2833"/>
                    <a:pt x="3108" y="3484"/>
                    <a:pt x="2832" y="4136"/>
                  </a:cubicBezTo>
                  <a:cubicBezTo>
                    <a:pt x="2557" y="4787"/>
                    <a:pt x="2381" y="5464"/>
                    <a:pt x="2231" y="6141"/>
                  </a:cubicBezTo>
                  <a:cubicBezTo>
                    <a:pt x="1980" y="7494"/>
                    <a:pt x="1955" y="8898"/>
                    <a:pt x="2131" y="10276"/>
                  </a:cubicBezTo>
                  <a:cubicBezTo>
                    <a:pt x="2206" y="10953"/>
                    <a:pt x="2356" y="11630"/>
                    <a:pt x="2532" y="12281"/>
                  </a:cubicBezTo>
                  <a:cubicBezTo>
                    <a:pt x="2632" y="12632"/>
                    <a:pt x="2732" y="12958"/>
                    <a:pt x="2857" y="13259"/>
                  </a:cubicBezTo>
                  <a:cubicBezTo>
                    <a:pt x="2983" y="13584"/>
                    <a:pt x="3133" y="13935"/>
                    <a:pt x="3359" y="14236"/>
                  </a:cubicBezTo>
                  <a:cubicBezTo>
                    <a:pt x="3484" y="14386"/>
                    <a:pt x="3659" y="14537"/>
                    <a:pt x="3885" y="14612"/>
                  </a:cubicBezTo>
                  <a:cubicBezTo>
                    <a:pt x="3990" y="14659"/>
                    <a:pt x="4100" y="14678"/>
                    <a:pt x="4208" y="14678"/>
                  </a:cubicBezTo>
                  <a:cubicBezTo>
                    <a:pt x="4333" y="14678"/>
                    <a:pt x="4454" y="14652"/>
                    <a:pt x="4562" y="14612"/>
                  </a:cubicBezTo>
                  <a:cubicBezTo>
                    <a:pt x="4963" y="14437"/>
                    <a:pt x="5213" y="14111"/>
                    <a:pt x="5364" y="13785"/>
                  </a:cubicBezTo>
                  <a:cubicBezTo>
                    <a:pt x="5690" y="13133"/>
                    <a:pt x="5815" y="12432"/>
                    <a:pt x="5865" y="11755"/>
                  </a:cubicBezTo>
                  <a:cubicBezTo>
                    <a:pt x="5940" y="11078"/>
                    <a:pt x="5940" y="10402"/>
                    <a:pt x="5940" y="9725"/>
                  </a:cubicBezTo>
                  <a:cubicBezTo>
                    <a:pt x="5940" y="9048"/>
                    <a:pt x="5915" y="8371"/>
                    <a:pt x="5815" y="7695"/>
                  </a:cubicBezTo>
                  <a:cubicBezTo>
                    <a:pt x="5740" y="7018"/>
                    <a:pt x="5589" y="6341"/>
                    <a:pt x="5289" y="5715"/>
                  </a:cubicBezTo>
                  <a:cubicBezTo>
                    <a:pt x="4963" y="5113"/>
                    <a:pt x="4512" y="4537"/>
                    <a:pt x="3885" y="4311"/>
                  </a:cubicBezTo>
                  <a:lnTo>
                    <a:pt x="3885" y="4311"/>
                  </a:lnTo>
                  <a:cubicBezTo>
                    <a:pt x="4512" y="4587"/>
                    <a:pt x="4913" y="5163"/>
                    <a:pt x="5163" y="5765"/>
                  </a:cubicBezTo>
                  <a:cubicBezTo>
                    <a:pt x="5439" y="6391"/>
                    <a:pt x="5564" y="7043"/>
                    <a:pt x="5614" y="7720"/>
                  </a:cubicBezTo>
                  <a:cubicBezTo>
                    <a:pt x="5664" y="8371"/>
                    <a:pt x="5639" y="9048"/>
                    <a:pt x="5614" y="9725"/>
                  </a:cubicBezTo>
                  <a:cubicBezTo>
                    <a:pt x="5589" y="10376"/>
                    <a:pt x="5564" y="11053"/>
                    <a:pt x="5464" y="11705"/>
                  </a:cubicBezTo>
                  <a:cubicBezTo>
                    <a:pt x="5389" y="12356"/>
                    <a:pt x="5238" y="13033"/>
                    <a:pt x="4963" y="13559"/>
                  </a:cubicBezTo>
                  <a:cubicBezTo>
                    <a:pt x="4812" y="13835"/>
                    <a:pt x="4612" y="14061"/>
                    <a:pt x="4386" y="14136"/>
                  </a:cubicBezTo>
                  <a:cubicBezTo>
                    <a:pt x="4324" y="14155"/>
                    <a:pt x="4266" y="14164"/>
                    <a:pt x="4211" y="14164"/>
                  </a:cubicBezTo>
                  <a:cubicBezTo>
                    <a:pt x="4048" y="14164"/>
                    <a:pt x="3916" y="14079"/>
                    <a:pt x="3785" y="13910"/>
                  </a:cubicBezTo>
                  <a:cubicBezTo>
                    <a:pt x="3609" y="13685"/>
                    <a:pt x="3484" y="13384"/>
                    <a:pt x="3384" y="13083"/>
                  </a:cubicBezTo>
                  <a:cubicBezTo>
                    <a:pt x="3284" y="12757"/>
                    <a:pt x="3183" y="12457"/>
                    <a:pt x="3108" y="12131"/>
                  </a:cubicBezTo>
                  <a:cubicBezTo>
                    <a:pt x="2933" y="11504"/>
                    <a:pt x="2832" y="10853"/>
                    <a:pt x="2757" y="10201"/>
                  </a:cubicBezTo>
                  <a:cubicBezTo>
                    <a:pt x="2632" y="8873"/>
                    <a:pt x="2707" y="7569"/>
                    <a:pt x="2958" y="6266"/>
                  </a:cubicBezTo>
                  <a:cubicBezTo>
                    <a:pt x="3083" y="5640"/>
                    <a:pt x="3258" y="4988"/>
                    <a:pt x="3509" y="4411"/>
                  </a:cubicBezTo>
                  <a:cubicBezTo>
                    <a:pt x="3760" y="3835"/>
                    <a:pt x="4111" y="3284"/>
                    <a:pt x="4562" y="2958"/>
                  </a:cubicBezTo>
                  <a:cubicBezTo>
                    <a:pt x="4867" y="2733"/>
                    <a:pt x="5213" y="2601"/>
                    <a:pt x="5541" y="2601"/>
                  </a:cubicBezTo>
                  <a:cubicBezTo>
                    <a:pt x="5725" y="2601"/>
                    <a:pt x="5903" y="2642"/>
                    <a:pt x="6065" y="2732"/>
                  </a:cubicBezTo>
                  <a:cubicBezTo>
                    <a:pt x="6517" y="2958"/>
                    <a:pt x="6868" y="3509"/>
                    <a:pt x="7118" y="4086"/>
                  </a:cubicBezTo>
                  <a:cubicBezTo>
                    <a:pt x="7644" y="5264"/>
                    <a:pt x="7870" y="6567"/>
                    <a:pt x="7945" y="7870"/>
                  </a:cubicBezTo>
                  <a:cubicBezTo>
                    <a:pt x="8045" y="9173"/>
                    <a:pt x="7995" y="10527"/>
                    <a:pt x="7820" y="11805"/>
                  </a:cubicBezTo>
                  <a:cubicBezTo>
                    <a:pt x="7644" y="13108"/>
                    <a:pt x="7294" y="14412"/>
                    <a:pt x="6717" y="15539"/>
                  </a:cubicBezTo>
                  <a:cubicBezTo>
                    <a:pt x="6416" y="16116"/>
                    <a:pt x="6040" y="16642"/>
                    <a:pt x="5589" y="17068"/>
                  </a:cubicBezTo>
                  <a:cubicBezTo>
                    <a:pt x="5364" y="17294"/>
                    <a:pt x="5113" y="17469"/>
                    <a:pt x="4862" y="17569"/>
                  </a:cubicBezTo>
                  <a:cubicBezTo>
                    <a:pt x="4712" y="17636"/>
                    <a:pt x="4539" y="17670"/>
                    <a:pt x="4359" y="17670"/>
                  </a:cubicBezTo>
                  <a:cubicBezTo>
                    <a:pt x="4269" y="17670"/>
                    <a:pt x="4177" y="17661"/>
                    <a:pt x="4086" y="17645"/>
                  </a:cubicBezTo>
                  <a:cubicBezTo>
                    <a:pt x="3559" y="17544"/>
                    <a:pt x="3058" y="17143"/>
                    <a:pt x="2682" y="16667"/>
                  </a:cubicBezTo>
                  <a:cubicBezTo>
                    <a:pt x="2306" y="16166"/>
                    <a:pt x="2005" y="15590"/>
                    <a:pt x="1780" y="14988"/>
                  </a:cubicBezTo>
                  <a:cubicBezTo>
                    <a:pt x="852" y="12507"/>
                    <a:pt x="502" y="9800"/>
                    <a:pt x="727" y="7143"/>
                  </a:cubicBezTo>
                  <a:cubicBezTo>
                    <a:pt x="852" y="5815"/>
                    <a:pt x="1103" y="4512"/>
                    <a:pt x="1579" y="3234"/>
                  </a:cubicBezTo>
                  <a:cubicBezTo>
                    <a:pt x="1805" y="2607"/>
                    <a:pt x="2055" y="2005"/>
                    <a:pt x="2406" y="1429"/>
                  </a:cubicBezTo>
                  <a:cubicBezTo>
                    <a:pt x="2757" y="853"/>
                    <a:pt x="3208" y="326"/>
                    <a:pt x="3785"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2" name="Google Shape;1142;p74"/>
            <p:cNvSpPr/>
            <p:nvPr/>
          </p:nvSpPr>
          <p:spPr>
            <a:xfrm flipH="1">
              <a:off x="5066058" y="1276352"/>
              <a:ext cx="2151424" cy="2674006"/>
            </a:xfrm>
            <a:custGeom>
              <a:avLst/>
              <a:gdLst/>
              <a:ahLst/>
              <a:cxnLst/>
              <a:rect l="l" t="t" r="r" b="b"/>
              <a:pathLst>
                <a:path w="143285" h="178089" extrusionOk="0">
                  <a:moveTo>
                    <a:pt x="1" y="1070"/>
                  </a:moveTo>
                  <a:cubicBezTo>
                    <a:pt x="1" y="1070"/>
                    <a:pt x="0" y="1070"/>
                    <a:pt x="0" y="1070"/>
                  </a:cubicBezTo>
                  <a:cubicBezTo>
                    <a:pt x="0" y="1070"/>
                    <a:pt x="1" y="1070"/>
                    <a:pt x="1" y="1070"/>
                  </a:cubicBezTo>
                  <a:close/>
                  <a:moveTo>
                    <a:pt x="113479" y="1"/>
                  </a:moveTo>
                  <a:cubicBezTo>
                    <a:pt x="112850" y="1"/>
                    <a:pt x="112240" y="9"/>
                    <a:pt x="111655" y="18"/>
                  </a:cubicBezTo>
                  <a:cubicBezTo>
                    <a:pt x="110803" y="43"/>
                    <a:pt x="110001" y="43"/>
                    <a:pt x="109274" y="43"/>
                  </a:cubicBezTo>
                  <a:cubicBezTo>
                    <a:pt x="108784" y="34"/>
                    <a:pt x="107959" y="29"/>
                    <a:pt x="106842" y="29"/>
                  </a:cubicBezTo>
                  <a:cubicBezTo>
                    <a:pt x="89357" y="29"/>
                    <a:pt x="221" y="1068"/>
                    <a:pt x="1" y="1070"/>
                  </a:cubicBezTo>
                  <a:lnTo>
                    <a:pt x="1" y="1070"/>
                  </a:lnTo>
                  <a:cubicBezTo>
                    <a:pt x="2" y="1070"/>
                    <a:pt x="7" y="1070"/>
                    <a:pt x="16" y="1070"/>
                  </a:cubicBezTo>
                  <a:cubicBezTo>
                    <a:pt x="588" y="1070"/>
                    <a:pt x="17295" y="1288"/>
                    <a:pt x="18823" y="26710"/>
                  </a:cubicBezTo>
                  <a:cubicBezTo>
                    <a:pt x="19224" y="33627"/>
                    <a:pt x="18472" y="42925"/>
                    <a:pt x="17219" y="53452"/>
                  </a:cubicBezTo>
                  <a:lnTo>
                    <a:pt x="23259" y="55607"/>
                  </a:lnTo>
                  <a:lnTo>
                    <a:pt x="16767" y="57136"/>
                  </a:lnTo>
                  <a:cubicBezTo>
                    <a:pt x="16667" y="57938"/>
                    <a:pt x="16567" y="58715"/>
                    <a:pt x="16467" y="59517"/>
                  </a:cubicBezTo>
                  <a:lnTo>
                    <a:pt x="20702" y="60369"/>
                  </a:lnTo>
                  <a:lnTo>
                    <a:pt x="16166" y="61747"/>
                  </a:lnTo>
                  <a:cubicBezTo>
                    <a:pt x="14236" y="76133"/>
                    <a:pt x="11730" y="92048"/>
                    <a:pt x="10051" y="106860"/>
                  </a:cubicBezTo>
                  <a:lnTo>
                    <a:pt x="14361" y="108414"/>
                  </a:lnTo>
                  <a:lnTo>
                    <a:pt x="9750" y="109492"/>
                  </a:lnTo>
                  <a:cubicBezTo>
                    <a:pt x="9650" y="110570"/>
                    <a:pt x="9524" y="111647"/>
                    <a:pt x="9424" y="112700"/>
                  </a:cubicBezTo>
                  <a:lnTo>
                    <a:pt x="11805" y="113176"/>
                  </a:lnTo>
                  <a:lnTo>
                    <a:pt x="9299" y="113928"/>
                  </a:lnTo>
                  <a:cubicBezTo>
                    <a:pt x="7745" y="130520"/>
                    <a:pt x="7569" y="145081"/>
                    <a:pt x="11003" y="153653"/>
                  </a:cubicBezTo>
                  <a:cubicBezTo>
                    <a:pt x="20778" y="178089"/>
                    <a:pt x="40928" y="177387"/>
                    <a:pt x="49023" y="177713"/>
                  </a:cubicBezTo>
                  <a:lnTo>
                    <a:pt x="143284" y="168966"/>
                  </a:lnTo>
                  <a:cubicBezTo>
                    <a:pt x="133259" y="166735"/>
                    <a:pt x="128096" y="157913"/>
                    <a:pt x="125891" y="145633"/>
                  </a:cubicBezTo>
                  <a:lnTo>
                    <a:pt x="120903" y="144028"/>
                  </a:lnTo>
                  <a:lnTo>
                    <a:pt x="125440" y="142750"/>
                  </a:lnTo>
                  <a:cubicBezTo>
                    <a:pt x="125314" y="141898"/>
                    <a:pt x="125214" y="141046"/>
                    <a:pt x="125114" y="140169"/>
                  </a:cubicBezTo>
                  <a:lnTo>
                    <a:pt x="121530" y="139567"/>
                  </a:lnTo>
                  <a:lnTo>
                    <a:pt x="124913" y="138038"/>
                  </a:lnTo>
                  <a:cubicBezTo>
                    <a:pt x="122758" y="111697"/>
                    <a:pt x="130427" y="74404"/>
                    <a:pt x="134137" y="48589"/>
                  </a:cubicBezTo>
                  <a:lnTo>
                    <a:pt x="128222" y="46710"/>
                  </a:lnTo>
                  <a:lnTo>
                    <a:pt x="134663" y="44880"/>
                  </a:lnTo>
                  <a:cubicBezTo>
                    <a:pt x="134738" y="44329"/>
                    <a:pt x="134813" y="43777"/>
                    <a:pt x="134888" y="43251"/>
                  </a:cubicBezTo>
                  <a:lnTo>
                    <a:pt x="128848" y="42248"/>
                  </a:lnTo>
                  <a:lnTo>
                    <a:pt x="135340" y="39316"/>
                  </a:lnTo>
                  <a:cubicBezTo>
                    <a:pt x="135891" y="34329"/>
                    <a:pt x="136167" y="30043"/>
                    <a:pt x="135991" y="26710"/>
                  </a:cubicBezTo>
                  <a:cubicBezTo>
                    <a:pt x="134752" y="1601"/>
                    <a:pt x="122217" y="1"/>
                    <a:pt x="113479"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3" name="Google Shape;1143;p74"/>
            <p:cNvSpPr/>
            <p:nvPr/>
          </p:nvSpPr>
          <p:spPr>
            <a:xfrm flipH="1">
              <a:off x="5034419" y="3563926"/>
              <a:ext cx="1630974" cy="405345"/>
            </a:xfrm>
            <a:custGeom>
              <a:avLst/>
              <a:gdLst/>
              <a:ahLst/>
              <a:cxnLst/>
              <a:rect l="l" t="t" r="r" b="b"/>
              <a:pathLst>
                <a:path w="108623" h="26996" extrusionOk="0">
                  <a:moveTo>
                    <a:pt x="99398" y="1"/>
                  </a:moveTo>
                  <a:cubicBezTo>
                    <a:pt x="91054" y="1"/>
                    <a:pt x="72224" y="2401"/>
                    <a:pt x="54813" y="3365"/>
                  </a:cubicBezTo>
                  <a:cubicBezTo>
                    <a:pt x="48407" y="3727"/>
                    <a:pt x="41167" y="3852"/>
                    <a:pt x="34209" y="3852"/>
                  </a:cubicBezTo>
                  <a:cubicBezTo>
                    <a:pt x="18517" y="3852"/>
                    <a:pt x="4261" y="3214"/>
                    <a:pt x="4261" y="3214"/>
                  </a:cubicBezTo>
                  <a:lnTo>
                    <a:pt x="1" y="24267"/>
                  </a:lnTo>
                  <a:cubicBezTo>
                    <a:pt x="1" y="24267"/>
                    <a:pt x="17345" y="26995"/>
                    <a:pt x="40051" y="26995"/>
                  </a:cubicBezTo>
                  <a:cubicBezTo>
                    <a:pt x="47813" y="26995"/>
                    <a:pt x="56201" y="26677"/>
                    <a:pt x="64738" y="25821"/>
                  </a:cubicBezTo>
                  <a:cubicBezTo>
                    <a:pt x="98247" y="22463"/>
                    <a:pt x="103761" y="20558"/>
                    <a:pt x="106091" y="18954"/>
                  </a:cubicBezTo>
                  <a:cubicBezTo>
                    <a:pt x="107219" y="18177"/>
                    <a:pt x="108623" y="14242"/>
                    <a:pt x="108172" y="10006"/>
                  </a:cubicBezTo>
                  <a:cubicBezTo>
                    <a:pt x="107695" y="5645"/>
                    <a:pt x="105314" y="984"/>
                    <a:pt x="103009" y="307"/>
                  </a:cubicBezTo>
                  <a:cubicBezTo>
                    <a:pt x="102269" y="93"/>
                    <a:pt x="101035" y="1"/>
                    <a:pt x="99398"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4" name="Google Shape;1144;p74"/>
            <p:cNvSpPr/>
            <p:nvPr/>
          </p:nvSpPr>
          <p:spPr>
            <a:xfrm flipH="1">
              <a:off x="6522380" y="3615521"/>
              <a:ext cx="220165" cy="314264"/>
            </a:xfrm>
            <a:custGeom>
              <a:avLst/>
              <a:gdLst/>
              <a:ahLst/>
              <a:cxnLst/>
              <a:rect l="l" t="t" r="r" b="b"/>
              <a:pathLst>
                <a:path w="14663" h="20930" extrusionOk="0">
                  <a:moveTo>
                    <a:pt x="8657" y="1"/>
                  </a:moveTo>
                  <a:cubicBezTo>
                    <a:pt x="5498" y="1"/>
                    <a:pt x="2245" y="3896"/>
                    <a:pt x="1179" y="9227"/>
                  </a:cubicBezTo>
                  <a:cubicBezTo>
                    <a:pt x="1" y="14966"/>
                    <a:pt x="1830" y="20179"/>
                    <a:pt x="5239" y="20856"/>
                  </a:cubicBezTo>
                  <a:cubicBezTo>
                    <a:pt x="5487" y="20905"/>
                    <a:pt x="5736" y="20929"/>
                    <a:pt x="5986" y="20929"/>
                  </a:cubicBezTo>
                  <a:cubicBezTo>
                    <a:pt x="9170" y="20929"/>
                    <a:pt x="12417" y="17030"/>
                    <a:pt x="13510" y="11708"/>
                  </a:cubicBezTo>
                  <a:cubicBezTo>
                    <a:pt x="14662" y="5969"/>
                    <a:pt x="12833" y="756"/>
                    <a:pt x="9424" y="79"/>
                  </a:cubicBezTo>
                  <a:cubicBezTo>
                    <a:pt x="9170" y="26"/>
                    <a:pt x="8914" y="1"/>
                    <a:pt x="865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5" name="Google Shape;1145;p74"/>
            <p:cNvSpPr/>
            <p:nvPr/>
          </p:nvSpPr>
          <p:spPr>
            <a:xfrm flipH="1">
              <a:off x="6556627" y="3615191"/>
              <a:ext cx="145646" cy="280510"/>
            </a:xfrm>
            <a:custGeom>
              <a:avLst/>
              <a:gdLst/>
              <a:ahLst/>
              <a:cxnLst/>
              <a:rect l="l" t="t" r="r" b="b"/>
              <a:pathLst>
                <a:path w="9700" h="18682" extrusionOk="0">
                  <a:moveTo>
                    <a:pt x="6066" y="1"/>
                  </a:moveTo>
                  <a:lnTo>
                    <a:pt x="6066" y="1"/>
                  </a:lnTo>
                  <a:cubicBezTo>
                    <a:pt x="5389" y="201"/>
                    <a:pt x="4787" y="627"/>
                    <a:pt x="4286" y="1104"/>
                  </a:cubicBezTo>
                  <a:cubicBezTo>
                    <a:pt x="3785" y="1580"/>
                    <a:pt x="3359" y="2131"/>
                    <a:pt x="2983" y="2708"/>
                  </a:cubicBezTo>
                  <a:cubicBezTo>
                    <a:pt x="2206" y="3861"/>
                    <a:pt x="1604" y="5139"/>
                    <a:pt x="1153" y="6467"/>
                  </a:cubicBezTo>
                  <a:cubicBezTo>
                    <a:pt x="276" y="9124"/>
                    <a:pt x="0" y="11981"/>
                    <a:pt x="351" y="14763"/>
                  </a:cubicBezTo>
                  <a:cubicBezTo>
                    <a:pt x="452" y="15465"/>
                    <a:pt x="602" y="16191"/>
                    <a:pt x="928" y="16868"/>
                  </a:cubicBezTo>
                  <a:cubicBezTo>
                    <a:pt x="1229" y="17520"/>
                    <a:pt x="1755" y="18171"/>
                    <a:pt x="2507" y="18497"/>
                  </a:cubicBezTo>
                  <a:cubicBezTo>
                    <a:pt x="2770" y="18620"/>
                    <a:pt x="3058" y="18681"/>
                    <a:pt x="3353" y="18681"/>
                  </a:cubicBezTo>
                  <a:cubicBezTo>
                    <a:pt x="3479" y="18681"/>
                    <a:pt x="3607" y="18670"/>
                    <a:pt x="3735" y="18648"/>
                  </a:cubicBezTo>
                  <a:cubicBezTo>
                    <a:pt x="4136" y="18547"/>
                    <a:pt x="4487" y="18372"/>
                    <a:pt x="4787" y="18171"/>
                  </a:cubicBezTo>
                  <a:cubicBezTo>
                    <a:pt x="5414" y="17795"/>
                    <a:pt x="5965" y="17294"/>
                    <a:pt x="6442" y="16743"/>
                  </a:cubicBezTo>
                  <a:cubicBezTo>
                    <a:pt x="7344" y="15615"/>
                    <a:pt x="7995" y="14312"/>
                    <a:pt x="8472" y="12983"/>
                  </a:cubicBezTo>
                  <a:cubicBezTo>
                    <a:pt x="8948" y="11655"/>
                    <a:pt x="9299" y="10302"/>
                    <a:pt x="9499" y="8898"/>
                  </a:cubicBezTo>
                  <a:cubicBezTo>
                    <a:pt x="9675" y="7495"/>
                    <a:pt x="9700" y="6041"/>
                    <a:pt x="9374" y="4637"/>
                  </a:cubicBezTo>
                  <a:cubicBezTo>
                    <a:pt x="9299" y="4262"/>
                    <a:pt x="9173" y="3911"/>
                    <a:pt x="9023" y="3560"/>
                  </a:cubicBezTo>
                  <a:cubicBezTo>
                    <a:pt x="8848" y="3209"/>
                    <a:pt x="8622" y="2883"/>
                    <a:pt x="8271" y="2607"/>
                  </a:cubicBezTo>
                  <a:cubicBezTo>
                    <a:pt x="7945" y="2332"/>
                    <a:pt x="7494" y="2181"/>
                    <a:pt x="7093" y="2181"/>
                  </a:cubicBezTo>
                  <a:cubicBezTo>
                    <a:pt x="6667" y="2181"/>
                    <a:pt x="6266" y="2282"/>
                    <a:pt x="5915" y="2457"/>
                  </a:cubicBezTo>
                  <a:cubicBezTo>
                    <a:pt x="5188" y="2808"/>
                    <a:pt x="4687" y="3384"/>
                    <a:pt x="4261" y="3986"/>
                  </a:cubicBezTo>
                  <a:cubicBezTo>
                    <a:pt x="3860" y="4587"/>
                    <a:pt x="3534" y="5214"/>
                    <a:pt x="3259" y="5891"/>
                  </a:cubicBezTo>
                  <a:cubicBezTo>
                    <a:pt x="2732" y="7194"/>
                    <a:pt x="2406" y="8597"/>
                    <a:pt x="2306" y="10001"/>
                  </a:cubicBezTo>
                  <a:cubicBezTo>
                    <a:pt x="2256" y="10703"/>
                    <a:pt x="2256" y="11430"/>
                    <a:pt x="2306" y="12131"/>
                  </a:cubicBezTo>
                  <a:cubicBezTo>
                    <a:pt x="2331" y="12482"/>
                    <a:pt x="2381" y="12833"/>
                    <a:pt x="2457" y="13184"/>
                  </a:cubicBezTo>
                  <a:cubicBezTo>
                    <a:pt x="2507" y="13535"/>
                    <a:pt x="2582" y="13886"/>
                    <a:pt x="2757" y="14262"/>
                  </a:cubicBezTo>
                  <a:cubicBezTo>
                    <a:pt x="2858" y="14437"/>
                    <a:pt x="2983" y="14612"/>
                    <a:pt x="3183" y="14738"/>
                  </a:cubicBezTo>
                  <a:cubicBezTo>
                    <a:pt x="3339" y="14835"/>
                    <a:pt x="3524" y="14872"/>
                    <a:pt x="3705" y="14872"/>
                  </a:cubicBezTo>
                  <a:cubicBezTo>
                    <a:pt x="3757" y="14872"/>
                    <a:pt x="3809" y="14869"/>
                    <a:pt x="3860" y="14863"/>
                  </a:cubicBezTo>
                  <a:cubicBezTo>
                    <a:pt x="4286" y="14788"/>
                    <a:pt x="4612" y="14487"/>
                    <a:pt x="4838" y="14211"/>
                  </a:cubicBezTo>
                  <a:cubicBezTo>
                    <a:pt x="5314" y="13610"/>
                    <a:pt x="5564" y="12933"/>
                    <a:pt x="5765" y="12257"/>
                  </a:cubicBezTo>
                  <a:cubicBezTo>
                    <a:pt x="5965" y="11580"/>
                    <a:pt x="6116" y="10903"/>
                    <a:pt x="6241" y="10226"/>
                  </a:cubicBezTo>
                  <a:cubicBezTo>
                    <a:pt x="6366" y="9550"/>
                    <a:pt x="6492" y="8873"/>
                    <a:pt x="6542" y="8171"/>
                  </a:cubicBezTo>
                  <a:cubicBezTo>
                    <a:pt x="6592" y="7470"/>
                    <a:pt x="6567" y="6768"/>
                    <a:pt x="6391" y="6066"/>
                  </a:cubicBezTo>
                  <a:cubicBezTo>
                    <a:pt x="6216" y="5414"/>
                    <a:pt x="5865" y="4738"/>
                    <a:pt x="5264" y="4362"/>
                  </a:cubicBezTo>
                  <a:lnTo>
                    <a:pt x="5264" y="4362"/>
                  </a:lnTo>
                  <a:cubicBezTo>
                    <a:pt x="5840" y="4763"/>
                    <a:pt x="6141" y="5439"/>
                    <a:pt x="6266" y="6116"/>
                  </a:cubicBezTo>
                  <a:cubicBezTo>
                    <a:pt x="6417" y="6768"/>
                    <a:pt x="6417" y="7470"/>
                    <a:pt x="6316" y="8146"/>
                  </a:cubicBezTo>
                  <a:cubicBezTo>
                    <a:pt x="6241" y="8823"/>
                    <a:pt x="6091" y="9500"/>
                    <a:pt x="5940" y="10151"/>
                  </a:cubicBezTo>
                  <a:cubicBezTo>
                    <a:pt x="5765" y="10828"/>
                    <a:pt x="5589" y="11505"/>
                    <a:pt x="5389" y="12131"/>
                  </a:cubicBezTo>
                  <a:cubicBezTo>
                    <a:pt x="5163" y="12783"/>
                    <a:pt x="4888" y="13409"/>
                    <a:pt x="4487" y="13911"/>
                  </a:cubicBezTo>
                  <a:cubicBezTo>
                    <a:pt x="4286" y="14136"/>
                    <a:pt x="4036" y="14337"/>
                    <a:pt x="3785" y="14362"/>
                  </a:cubicBezTo>
                  <a:cubicBezTo>
                    <a:pt x="3749" y="14369"/>
                    <a:pt x="3714" y="14373"/>
                    <a:pt x="3681" y="14373"/>
                  </a:cubicBezTo>
                  <a:cubicBezTo>
                    <a:pt x="3485" y="14373"/>
                    <a:pt x="3341" y="14247"/>
                    <a:pt x="3234" y="14011"/>
                  </a:cubicBezTo>
                  <a:cubicBezTo>
                    <a:pt x="3108" y="13760"/>
                    <a:pt x="3033" y="13435"/>
                    <a:pt x="3008" y="13084"/>
                  </a:cubicBezTo>
                  <a:cubicBezTo>
                    <a:pt x="2958" y="12758"/>
                    <a:pt x="2908" y="12432"/>
                    <a:pt x="2908" y="12081"/>
                  </a:cubicBezTo>
                  <a:cubicBezTo>
                    <a:pt x="2858" y="11404"/>
                    <a:pt x="2883" y="10728"/>
                    <a:pt x="2958" y="10051"/>
                  </a:cubicBezTo>
                  <a:cubicBezTo>
                    <a:pt x="3083" y="8723"/>
                    <a:pt x="3409" y="7394"/>
                    <a:pt x="3935" y="6166"/>
                  </a:cubicBezTo>
                  <a:cubicBezTo>
                    <a:pt x="4186" y="5540"/>
                    <a:pt x="4487" y="4938"/>
                    <a:pt x="4863" y="4412"/>
                  </a:cubicBezTo>
                  <a:cubicBezTo>
                    <a:pt x="5239" y="3886"/>
                    <a:pt x="5715" y="3384"/>
                    <a:pt x="6241" y="3134"/>
                  </a:cubicBezTo>
                  <a:cubicBezTo>
                    <a:pt x="6487" y="3017"/>
                    <a:pt x="6755" y="2954"/>
                    <a:pt x="7011" y="2954"/>
                  </a:cubicBezTo>
                  <a:cubicBezTo>
                    <a:pt x="7304" y="2954"/>
                    <a:pt x="7581" y="3035"/>
                    <a:pt x="7795" y="3209"/>
                  </a:cubicBezTo>
                  <a:cubicBezTo>
                    <a:pt x="8221" y="3560"/>
                    <a:pt x="8447" y="4186"/>
                    <a:pt x="8597" y="4813"/>
                  </a:cubicBezTo>
                  <a:cubicBezTo>
                    <a:pt x="8873" y="6091"/>
                    <a:pt x="8848" y="7445"/>
                    <a:pt x="8672" y="8773"/>
                  </a:cubicBezTo>
                  <a:cubicBezTo>
                    <a:pt x="8472" y="10126"/>
                    <a:pt x="8171" y="11455"/>
                    <a:pt x="7720" y="12733"/>
                  </a:cubicBezTo>
                  <a:cubicBezTo>
                    <a:pt x="7269" y="13986"/>
                    <a:pt x="6667" y="15214"/>
                    <a:pt x="5840" y="16242"/>
                  </a:cubicBezTo>
                  <a:cubicBezTo>
                    <a:pt x="5439" y="16768"/>
                    <a:pt x="4938" y="17219"/>
                    <a:pt x="4411" y="17545"/>
                  </a:cubicBezTo>
                  <a:cubicBezTo>
                    <a:pt x="4136" y="17720"/>
                    <a:pt x="3860" y="17871"/>
                    <a:pt x="3584" y="17921"/>
                  </a:cubicBezTo>
                  <a:cubicBezTo>
                    <a:pt x="3493" y="17937"/>
                    <a:pt x="3401" y="17946"/>
                    <a:pt x="3310" y="17946"/>
                  </a:cubicBezTo>
                  <a:cubicBezTo>
                    <a:pt x="3128" y="17946"/>
                    <a:pt x="2949" y="17912"/>
                    <a:pt x="2782" y="17846"/>
                  </a:cubicBezTo>
                  <a:cubicBezTo>
                    <a:pt x="2256" y="17620"/>
                    <a:pt x="1830" y="17119"/>
                    <a:pt x="1554" y="16567"/>
                  </a:cubicBezTo>
                  <a:cubicBezTo>
                    <a:pt x="1279" y="15991"/>
                    <a:pt x="1103" y="15339"/>
                    <a:pt x="978" y="14663"/>
                  </a:cubicBezTo>
                  <a:cubicBezTo>
                    <a:pt x="552" y="12006"/>
                    <a:pt x="752" y="9199"/>
                    <a:pt x="1529" y="6592"/>
                  </a:cubicBezTo>
                  <a:cubicBezTo>
                    <a:pt x="1930" y="5289"/>
                    <a:pt x="2457" y="4011"/>
                    <a:pt x="3158" y="2833"/>
                  </a:cubicBezTo>
                  <a:cubicBezTo>
                    <a:pt x="3509" y="2257"/>
                    <a:pt x="3910" y="1680"/>
                    <a:pt x="4386" y="1179"/>
                  </a:cubicBezTo>
                  <a:cubicBezTo>
                    <a:pt x="4863" y="678"/>
                    <a:pt x="5389" y="226"/>
                    <a:pt x="6066"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6" name="Google Shape;1146;p74"/>
            <p:cNvSpPr/>
            <p:nvPr/>
          </p:nvSpPr>
          <p:spPr>
            <a:xfrm flipH="1">
              <a:off x="5382813" y="3004778"/>
              <a:ext cx="12808" cy="298798"/>
            </a:xfrm>
            <a:custGeom>
              <a:avLst/>
              <a:gdLst/>
              <a:ahLst/>
              <a:cxnLst/>
              <a:rect l="l" t="t" r="r" b="b"/>
              <a:pathLst>
                <a:path w="853" h="19900" extrusionOk="0">
                  <a:moveTo>
                    <a:pt x="777" y="0"/>
                  </a:moveTo>
                  <a:cubicBezTo>
                    <a:pt x="502" y="1654"/>
                    <a:pt x="326" y="3308"/>
                    <a:pt x="201" y="4962"/>
                  </a:cubicBezTo>
                  <a:cubicBezTo>
                    <a:pt x="76" y="6617"/>
                    <a:pt x="0" y="8296"/>
                    <a:pt x="0" y="9950"/>
                  </a:cubicBezTo>
                  <a:cubicBezTo>
                    <a:pt x="0" y="11604"/>
                    <a:pt x="26" y="13283"/>
                    <a:pt x="126" y="14937"/>
                  </a:cubicBezTo>
                  <a:cubicBezTo>
                    <a:pt x="251" y="16592"/>
                    <a:pt x="401" y="18246"/>
                    <a:pt x="677" y="19900"/>
                  </a:cubicBezTo>
                  <a:cubicBezTo>
                    <a:pt x="752" y="18221"/>
                    <a:pt x="777" y="16567"/>
                    <a:pt x="777" y="14912"/>
                  </a:cubicBezTo>
                  <a:lnTo>
                    <a:pt x="828" y="9950"/>
                  </a:lnTo>
                  <a:lnTo>
                    <a:pt x="853" y="4988"/>
                  </a:lnTo>
                  <a:cubicBezTo>
                    <a:pt x="853" y="3333"/>
                    <a:pt x="828" y="1679"/>
                    <a:pt x="777" y="0"/>
                  </a:cubicBezTo>
                  <a:close/>
                </a:path>
              </a:pathLst>
            </a:custGeom>
            <a:solidFill>
              <a:srgbClr val="F57C5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7" name="Google Shape;1147;p74"/>
            <p:cNvSpPr/>
            <p:nvPr/>
          </p:nvSpPr>
          <p:spPr>
            <a:xfrm flipH="1">
              <a:off x="5456571" y="3370191"/>
              <a:ext cx="13183" cy="69264"/>
            </a:xfrm>
            <a:custGeom>
              <a:avLst/>
              <a:gdLst/>
              <a:ahLst/>
              <a:cxnLst/>
              <a:rect l="l" t="t" r="r" b="b"/>
              <a:pathLst>
                <a:path w="878" h="4613" extrusionOk="0">
                  <a:moveTo>
                    <a:pt x="301" y="1"/>
                  </a:moveTo>
                  <a:cubicBezTo>
                    <a:pt x="150" y="402"/>
                    <a:pt x="100" y="803"/>
                    <a:pt x="50" y="1179"/>
                  </a:cubicBezTo>
                  <a:cubicBezTo>
                    <a:pt x="0" y="1580"/>
                    <a:pt x="0" y="1956"/>
                    <a:pt x="25" y="2332"/>
                  </a:cubicBezTo>
                  <a:cubicBezTo>
                    <a:pt x="50" y="2733"/>
                    <a:pt x="100" y="3109"/>
                    <a:pt x="176" y="3485"/>
                  </a:cubicBezTo>
                  <a:cubicBezTo>
                    <a:pt x="276" y="3861"/>
                    <a:pt x="376" y="4237"/>
                    <a:pt x="577" y="4613"/>
                  </a:cubicBezTo>
                  <a:cubicBezTo>
                    <a:pt x="727" y="4237"/>
                    <a:pt x="802" y="3836"/>
                    <a:pt x="827" y="3460"/>
                  </a:cubicBezTo>
                  <a:cubicBezTo>
                    <a:pt x="877" y="3059"/>
                    <a:pt x="877" y="2683"/>
                    <a:pt x="852" y="2282"/>
                  </a:cubicBezTo>
                  <a:cubicBezTo>
                    <a:pt x="827" y="1906"/>
                    <a:pt x="777" y="1530"/>
                    <a:pt x="702" y="1154"/>
                  </a:cubicBezTo>
                  <a:cubicBezTo>
                    <a:pt x="602" y="753"/>
                    <a:pt x="501" y="377"/>
                    <a:pt x="301" y="1"/>
                  </a:cubicBezTo>
                  <a:close/>
                </a:path>
              </a:pathLst>
            </a:custGeom>
            <a:solidFill>
              <a:srgbClr val="F57C5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8" name="Google Shape;1148;p74"/>
            <p:cNvSpPr/>
            <p:nvPr/>
          </p:nvSpPr>
          <p:spPr>
            <a:xfrm flipH="1">
              <a:off x="5453944" y="3258052"/>
              <a:ext cx="12808" cy="62102"/>
            </a:xfrm>
            <a:custGeom>
              <a:avLst/>
              <a:gdLst/>
              <a:ahLst/>
              <a:cxnLst/>
              <a:rect l="l" t="t" r="r" b="b"/>
              <a:pathLst>
                <a:path w="853" h="4136" extrusionOk="0">
                  <a:moveTo>
                    <a:pt x="427" y="0"/>
                  </a:moveTo>
                  <a:cubicBezTo>
                    <a:pt x="251" y="351"/>
                    <a:pt x="176" y="677"/>
                    <a:pt x="101" y="1028"/>
                  </a:cubicBezTo>
                  <a:cubicBezTo>
                    <a:pt x="26" y="1379"/>
                    <a:pt x="1" y="1730"/>
                    <a:pt x="1" y="2055"/>
                  </a:cubicBezTo>
                  <a:cubicBezTo>
                    <a:pt x="1" y="2406"/>
                    <a:pt x="26" y="2757"/>
                    <a:pt x="101" y="3108"/>
                  </a:cubicBezTo>
                  <a:cubicBezTo>
                    <a:pt x="151" y="3434"/>
                    <a:pt x="251" y="3785"/>
                    <a:pt x="427" y="4136"/>
                  </a:cubicBezTo>
                  <a:cubicBezTo>
                    <a:pt x="602" y="3785"/>
                    <a:pt x="677" y="3434"/>
                    <a:pt x="752" y="3108"/>
                  </a:cubicBezTo>
                  <a:cubicBezTo>
                    <a:pt x="828" y="2757"/>
                    <a:pt x="853" y="2406"/>
                    <a:pt x="853" y="2055"/>
                  </a:cubicBezTo>
                  <a:cubicBezTo>
                    <a:pt x="853" y="1730"/>
                    <a:pt x="803" y="1379"/>
                    <a:pt x="752" y="1028"/>
                  </a:cubicBezTo>
                  <a:cubicBezTo>
                    <a:pt x="677" y="677"/>
                    <a:pt x="602" y="351"/>
                    <a:pt x="427" y="0"/>
                  </a:cubicBezTo>
                  <a:close/>
                </a:path>
              </a:pathLst>
            </a:custGeom>
            <a:solidFill>
              <a:srgbClr val="F57C5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9" name="Google Shape;1149;p74"/>
            <p:cNvSpPr/>
            <p:nvPr/>
          </p:nvSpPr>
          <p:spPr>
            <a:xfrm flipH="1">
              <a:off x="5318831" y="2417309"/>
              <a:ext cx="12808" cy="157688"/>
            </a:xfrm>
            <a:custGeom>
              <a:avLst/>
              <a:gdLst/>
              <a:ahLst/>
              <a:cxnLst/>
              <a:rect l="l" t="t" r="r" b="b"/>
              <a:pathLst>
                <a:path w="853" h="10502" extrusionOk="0">
                  <a:moveTo>
                    <a:pt x="326" y="0"/>
                  </a:moveTo>
                  <a:cubicBezTo>
                    <a:pt x="201" y="877"/>
                    <a:pt x="150" y="1754"/>
                    <a:pt x="100" y="2632"/>
                  </a:cubicBezTo>
                  <a:cubicBezTo>
                    <a:pt x="50" y="3509"/>
                    <a:pt x="50" y="4386"/>
                    <a:pt x="25" y="5238"/>
                  </a:cubicBezTo>
                  <a:cubicBezTo>
                    <a:pt x="0" y="6115"/>
                    <a:pt x="0" y="6993"/>
                    <a:pt x="25" y="7870"/>
                  </a:cubicBezTo>
                  <a:cubicBezTo>
                    <a:pt x="25" y="8722"/>
                    <a:pt x="50" y="9599"/>
                    <a:pt x="150" y="10501"/>
                  </a:cubicBezTo>
                  <a:cubicBezTo>
                    <a:pt x="401" y="9649"/>
                    <a:pt x="552" y="8772"/>
                    <a:pt x="677" y="7895"/>
                  </a:cubicBezTo>
                  <a:cubicBezTo>
                    <a:pt x="777" y="7018"/>
                    <a:pt x="827" y="6140"/>
                    <a:pt x="852" y="5263"/>
                  </a:cubicBezTo>
                  <a:cubicBezTo>
                    <a:pt x="852" y="4386"/>
                    <a:pt x="827" y="3509"/>
                    <a:pt x="752" y="2632"/>
                  </a:cubicBezTo>
                  <a:cubicBezTo>
                    <a:pt x="677" y="1729"/>
                    <a:pt x="552" y="877"/>
                    <a:pt x="326" y="0"/>
                  </a:cubicBezTo>
                  <a:close/>
                </a:path>
              </a:pathLst>
            </a:custGeom>
            <a:solidFill>
              <a:srgbClr val="F57C5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0" name="Google Shape;1150;p74"/>
            <p:cNvSpPr/>
            <p:nvPr/>
          </p:nvSpPr>
          <p:spPr>
            <a:xfrm flipH="1">
              <a:off x="7371405" y="1518980"/>
              <a:ext cx="164459" cy="318753"/>
            </a:xfrm>
            <a:custGeom>
              <a:avLst/>
              <a:gdLst/>
              <a:ahLst/>
              <a:cxnLst/>
              <a:rect l="l" t="t" r="r" b="b"/>
              <a:pathLst>
                <a:path w="10953" h="21229" extrusionOk="0">
                  <a:moveTo>
                    <a:pt x="1479" y="0"/>
                  </a:moveTo>
                  <a:lnTo>
                    <a:pt x="0" y="351"/>
                  </a:lnTo>
                  <a:lnTo>
                    <a:pt x="4837" y="21228"/>
                  </a:lnTo>
                  <a:lnTo>
                    <a:pt x="8146" y="21203"/>
                  </a:lnTo>
                  <a:cubicBezTo>
                    <a:pt x="10502" y="18121"/>
                    <a:pt x="10953" y="13735"/>
                    <a:pt x="9299" y="10251"/>
                  </a:cubicBezTo>
                  <a:cubicBezTo>
                    <a:pt x="7469" y="6391"/>
                    <a:pt x="3233" y="3885"/>
                    <a:pt x="1479"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1" name="Google Shape;1151;p74"/>
            <p:cNvSpPr/>
            <p:nvPr/>
          </p:nvSpPr>
          <p:spPr>
            <a:xfrm flipH="1">
              <a:off x="7447788" y="1520481"/>
              <a:ext cx="133243" cy="334940"/>
            </a:xfrm>
            <a:custGeom>
              <a:avLst/>
              <a:gdLst/>
              <a:ahLst/>
              <a:cxnLst/>
              <a:rect l="l" t="t" r="r" b="b"/>
              <a:pathLst>
                <a:path w="8874" h="22307" extrusionOk="0">
                  <a:moveTo>
                    <a:pt x="4036" y="0"/>
                  </a:moveTo>
                  <a:lnTo>
                    <a:pt x="2557" y="351"/>
                  </a:lnTo>
                  <a:cubicBezTo>
                    <a:pt x="2708" y="4612"/>
                    <a:pt x="1" y="8747"/>
                    <a:pt x="51" y="12983"/>
                  </a:cubicBezTo>
                  <a:cubicBezTo>
                    <a:pt x="101" y="16843"/>
                    <a:pt x="2457" y="20602"/>
                    <a:pt x="5916" y="22306"/>
                  </a:cubicBezTo>
                  <a:lnTo>
                    <a:pt x="8873" y="20878"/>
                  </a:lnTo>
                  <a:lnTo>
                    <a:pt x="4036" y="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2" name="Google Shape;1152;p74"/>
            <p:cNvSpPr/>
            <p:nvPr/>
          </p:nvSpPr>
          <p:spPr>
            <a:xfrm flipH="1">
              <a:off x="7466615" y="1520481"/>
              <a:ext cx="70000" cy="232207"/>
            </a:xfrm>
            <a:custGeom>
              <a:avLst/>
              <a:gdLst/>
              <a:ahLst/>
              <a:cxnLst/>
              <a:rect l="l" t="t" r="r" b="b"/>
              <a:pathLst>
                <a:path w="4662" h="15465" extrusionOk="0">
                  <a:moveTo>
                    <a:pt x="1128" y="0"/>
                  </a:moveTo>
                  <a:lnTo>
                    <a:pt x="0" y="251"/>
                  </a:lnTo>
                  <a:lnTo>
                    <a:pt x="3534" y="15464"/>
                  </a:lnTo>
                  <a:lnTo>
                    <a:pt x="4662" y="15188"/>
                  </a:lnTo>
                  <a:lnTo>
                    <a:pt x="1128" y="0"/>
                  </a:ln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3" name="Google Shape;1153;p74"/>
            <p:cNvSpPr/>
            <p:nvPr/>
          </p:nvSpPr>
          <p:spPr>
            <a:xfrm flipH="1">
              <a:off x="7439511" y="1712310"/>
              <a:ext cx="76036" cy="69204"/>
            </a:xfrm>
            <a:custGeom>
              <a:avLst/>
              <a:gdLst/>
              <a:ahLst/>
              <a:cxnLst/>
              <a:rect l="l" t="t" r="r" b="b"/>
              <a:pathLst>
                <a:path w="5064" h="4609" extrusionOk="0">
                  <a:moveTo>
                    <a:pt x="2525" y="1"/>
                  </a:moveTo>
                  <a:cubicBezTo>
                    <a:pt x="2354" y="1"/>
                    <a:pt x="2180" y="19"/>
                    <a:pt x="2006" y="58"/>
                  </a:cubicBezTo>
                  <a:cubicBezTo>
                    <a:pt x="753" y="358"/>
                    <a:pt x="1" y="1586"/>
                    <a:pt x="276" y="2839"/>
                  </a:cubicBezTo>
                  <a:cubicBezTo>
                    <a:pt x="533" y="3889"/>
                    <a:pt x="1467" y="4609"/>
                    <a:pt x="2515" y="4609"/>
                  </a:cubicBezTo>
                  <a:cubicBezTo>
                    <a:pt x="2694" y="4609"/>
                    <a:pt x="2876" y="4588"/>
                    <a:pt x="3058" y="4544"/>
                  </a:cubicBezTo>
                  <a:cubicBezTo>
                    <a:pt x="4286" y="4268"/>
                    <a:pt x="5063" y="3015"/>
                    <a:pt x="4788" y="1787"/>
                  </a:cubicBezTo>
                  <a:cubicBezTo>
                    <a:pt x="4529" y="708"/>
                    <a:pt x="3583" y="1"/>
                    <a:pt x="2525"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4" name="Google Shape;1154;p74"/>
            <p:cNvSpPr/>
            <p:nvPr/>
          </p:nvSpPr>
          <p:spPr>
            <a:xfrm flipH="1">
              <a:off x="7242311" y="2393974"/>
              <a:ext cx="136621" cy="120811"/>
            </a:xfrm>
            <a:custGeom>
              <a:avLst/>
              <a:gdLst/>
              <a:ahLst/>
              <a:cxnLst/>
              <a:rect l="l" t="t" r="r" b="b"/>
              <a:pathLst>
                <a:path w="9099" h="8046" extrusionOk="0">
                  <a:moveTo>
                    <a:pt x="7620" y="0"/>
                  </a:moveTo>
                  <a:lnTo>
                    <a:pt x="1" y="1755"/>
                  </a:lnTo>
                  <a:cubicBezTo>
                    <a:pt x="502" y="3860"/>
                    <a:pt x="978" y="5990"/>
                    <a:pt x="1454" y="8045"/>
                  </a:cubicBezTo>
                  <a:lnTo>
                    <a:pt x="9098" y="6266"/>
                  </a:lnTo>
                  <a:cubicBezTo>
                    <a:pt x="8597" y="4211"/>
                    <a:pt x="8121" y="2105"/>
                    <a:pt x="7620"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5" name="Google Shape;1155;p74"/>
            <p:cNvSpPr/>
            <p:nvPr/>
          </p:nvSpPr>
          <p:spPr>
            <a:xfrm flipH="1">
              <a:off x="7147473" y="2730797"/>
              <a:ext cx="161456" cy="126832"/>
            </a:xfrm>
            <a:custGeom>
              <a:avLst/>
              <a:gdLst/>
              <a:ahLst/>
              <a:cxnLst/>
              <a:rect l="l" t="t" r="r" b="b"/>
              <a:pathLst>
                <a:path w="10753" h="8447" extrusionOk="0">
                  <a:moveTo>
                    <a:pt x="8797" y="0"/>
                  </a:moveTo>
                  <a:lnTo>
                    <a:pt x="0" y="2030"/>
                  </a:lnTo>
                  <a:cubicBezTo>
                    <a:pt x="326" y="4060"/>
                    <a:pt x="652" y="6191"/>
                    <a:pt x="953" y="8446"/>
                  </a:cubicBezTo>
                  <a:lnTo>
                    <a:pt x="10752" y="6166"/>
                  </a:lnTo>
                  <a:cubicBezTo>
                    <a:pt x="10050" y="4010"/>
                    <a:pt x="9399" y="1955"/>
                    <a:pt x="8797"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6" name="Google Shape;1156;p74"/>
            <p:cNvSpPr/>
            <p:nvPr/>
          </p:nvSpPr>
          <p:spPr>
            <a:xfrm flipH="1">
              <a:off x="6832022" y="2823370"/>
              <a:ext cx="462612" cy="1067521"/>
            </a:xfrm>
            <a:custGeom>
              <a:avLst/>
              <a:gdLst/>
              <a:ahLst/>
              <a:cxnLst/>
              <a:rect l="l" t="t" r="r" b="b"/>
              <a:pathLst>
                <a:path w="30810" h="71097" extrusionOk="0">
                  <a:moveTo>
                    <a:pt x="9800" y="1"/>
                  </a:moveTo>
                  <a:lnTo>
                    <a:pt x="1" y="2281"/>
                  </a:lnTo>
                  <a:cubicBezTo>
                    <a:pt x="2883" y="22632"/>
                    <a:pt x="5640" y="50953"/>
                    <a:pt x="8296" y="62407"/>
                  </a:cubicBezTo>
                  <a:cubicBezTo>
                    <a:pt x="9693" y="68435"/>
                    <a:pt x="14117" y="71097"/>
                    <a:pt x="18541" y="71097"/>
                  </a:cubicBezTo>
                  <a:cubicBezTo>
                    <a:pt x="24675" y="71097"/>
                    <a:pt x="30810" y="65978"/>
                    <a:pt x="28873" y="57620"/>
                  </a:cubicBezTo>
                  <a:cubicBezTo>
                    <a:pt x="26216" y="46166"/>
                    <a:pt x="16191" y="19550"/>
                    <a:pt x="980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7" name="Google Shape;1157;p74"/>
            <p:cNvSpPr/>
            <p:nvPr/>
          </p:nvSpPr>
          <p:spPr>
            <a:xfrm flipH="1">
              <a:off x="7176830" y="2488049"/>
              <a:ext cx="180270" cy="273228"/>
            </a:xfrm>
            <a:custGeom>
              <a:avLst/>
              <a:gdLst/>
              <a:ahLst/>
              <a:cxnLst/>
              <a:rect l="l" t="t" r="r" b="b"/>
              <a:pathLst>
                <a:path w="12006" h="18197" extrusionOk="0">
                  <a:moveTo>
                    <a:pt x="7644" y="1"/>
                  </a:moveTo>
                  <a:lnTo>
                    <a:pt x="0" y="1780"/>
                  </a:lnTo>
                  <a:cubicBezTo>
                    <a:pt x="702" y="4988"/>
                    <a:pt x="1379" y="8096"/>
                    <a:pt x="1930" y="10953"/>
                  </a:cubicBezTo>
                  <a:cubicBezTo>
                    <a:pt x="2356" y="13084"/>
                    <a:pt x="2782" y="15540"/>
                    <a:pt x="3208" y="18196"/>
                  </a:cubicBezTo>
                  <a:lnTo>
                    <a:pt x="12005" y="16166"/>
                  </a:lnTo>
                  <a:cubicBezTo>
                    <a:pt x="11203" y="13585"/>
                    <a:pt x="10501" y="11204"/>
                    <a:pt x="9950" y="9099"/>
                  </a:cubicBezTo>
                  <a:cubicBezTo>
                    <a:pt x="9198" y="6292"/>
                    <a:pt x="8421" y="3209"/>
                    <a:pt x="7644"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8" name="Google Shape;1158;p74"/>
            <p:cNvSpPr/>
            <p:nvPr/>
          </p:nvSpPr>
          <p:spPr>
            <a:xfrm flipH="1">
              <a:off x="7297634" y="1911496"/>
              <a:ext cx="199850" cy="363168"/>
            </a:xfrm>
            <a:custGeom>
              <a:avLst/>
              <a:gdLst/>
              <a:ahLst/>
              <a:cxnLst/>
              <a:rect l="l" t="t" r="r" b="b"/>
              <a:pathLst>
                <a:path w="13310" h="24187" extrusionOk="0">
                  <a:moveTo>
                    <a:pt x="8572" y="1"/>
                  </a:moveTo>
                  <a:lnTo>
                    <a:pt x="4286" y="1003"/>
                  </a:lnTo>
                  <a:lnTo>
                    <a:pt x="1" y="1981"/>
                  </a:lnTo>
                  <a:cubicBezTo>
                    <a:pt x="1" y="1981"/>
                    <a:pt x="2657" y="12106"/>
                    <a:pt x="5590" y="24186"/>
                  </a:cubicBezTo>
                  <a:lnTo>
                    <a:pt x="13309" y="22382"/>
                  </a:lnTo>
                  <a:cubicBezTo>
                    <a:pt x="10627" y="10251"/>
                    <a:pt x="8572" y="1"/>
                    <a:pt x="8572"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9" name="Google Shape;1159;p74"/>
            <p:cNvSpPr/>
            <p:nvPr/>
          </p:nvSpPr>
          <p:spPr>
            <a:xfrm flipH="1">
              <a:off x="7264519" y="2342409"/>
              <a:ext cx="126456" cy="77913"/>
            </a:xfrm>
            <a:custGeom>
              <a:avLst/>
              <a:gdLst/>
              <a:ahLst/>
              <a:cxnLst/>
              <a:rect l="l" t="t" r="r" b="b"/>
              <a:pathLst>
                <a:path w="8422" h="5189" extrusionOk="0">
                  <a:moveTo>
                    <a:pt x="7645" y="1"/>
                  </a:moveTo>
                  <a:lnTo>
                    <a:pt x="1" y="1755"/>
                  </a:lnTo>
                  <a:cubicBezTo>
                    <a:pt x="276" y="2908"/>
                    <a:pt x="552" y="4036"/>
                    <a:pt x="803" y="5189"/>
                  </a:cubicBezTo>
                  <a:lnTo>
                    <a:pt x="8422" y="3434"/>
                  </a:lnTo>
                  <a:cubicBezTo>
                    <a:pt x="8146" y="2281"/>
                    <a:pt x="7895" y="1128"/>
                    <a:pt x="7645"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0" name="Google Shape;1160;p74"/>
            <p:cNvSpPr/>
            <p:nvPr/>
          </p:nvSpPr>
          <p:spPr>
            <a:xfrm flipH="1">
              <a:off x="7276187" y="2247568"/>
              <a:ext cx="137372" cy="121186"/>
            </a:xfrm>
            <a:custGeom>
              <a:avLst/>
              <a:gdLst/>
              <a:ahLst/>
              <a:cxnLst/>
              <a:rect l="l" t="t" r="r" b="b"/>
              <a:pathLst>
                <a:path w="9149" h="8071" extrusionOk="0">
                  <a:moveTo>
                    <a:pt x="7720" y="1"/>
                  </a:moveTo>
                  <a:lnTo>
                    <a:pt x="1" y="1805"/>
                  </a:lnTo>
                  <a:cubicBezTo>
                    <a:pt x="502" y="3860"/>
                    <a:pt x="1003" y="5966"/>
                    <a:pt x="1505" y="8071"/>
                  </a:cubicBezTo>
                  <a:lnTo>
                    <a:pt x="9149" y="6317"/>
                  </a:lnTo>
                  <a:cubicBezTo>
                    <a:pt x="8647" y="4186"/>
                    <a:pt x="8171" y="2081"/>
                    <a:pt x="772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1" name="Google Shape;1161;p74"/>
            <p:cNvSpPr/>
            <p:nvPr/>
          </p:nvSpPr>
          <p:spPr>
            <a:xfrm flipH="1">
              <a:off x="7134295" y="3821435"/>
              <a:ext cx="10556" cy="15060"/>
            </a:xfrm>
            <a:custGeom>
              <a:avLst/>
              <a:gdLst/>
              <a:ahLst/>
              <a:cxnLst/>
              <a:rect l="l" t="t" r="r" b="b"/>
              <a:pathLst>
                <a:path w="703" h="1003" extrusionOk="0">
                  <a:moveTo>
                    <a:pt x="702" y="1003"/>
                  </a:moveTo>
                  <a:cubicBezTo>
                    <a:pt x="452" y="677"/>
                    <a:pt x="226" y="351"/>
                    <a:pt x="1" y="0"/>
                  </a:cubicBezTo>
                  <a:lnTo>
                    <a:pt x="1" y="0"/>
                  </a:lnTo>
                  <a:cubicBezTo>
                    <a:pt x="226" y="351"/>
                    <a:pt x="452" y="677"/>
                    <a:pt x="702" y="1003"/>
                  </a:cubicBezTo>
                  <a:lnTo>
                    <a:pt x="702" y="1003"/>
                  </a:lnTo>
                  <a:close/>
                </a:path>
              </a:pathLst>
            </a:custGeom>
            <a:solidFill>
              <a:srgbClr val="30141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2" name="Google Shape;1162;p74"/>
            <p:cNvSpPr/>
            <p:nvPr/>
          </p:nvSpPr>
          <p:spPr>
            <a:xfrm flipH="1">
              <a:off x="7144837" y="3730363"/>
              <a:ext cx="31997" cy="91081"/>
            </a:xfrm>
            <a:custGeom>
              <a:avLst/>
              <a:gdLst/>
              <a:ahLst/>
              <a:cxnLst/>
              <a:rect l="l" t="t" r="r" b="b"/>
              <a:pathLst>
                <a:path w="2131" h="6066" extrusionOk="0">
                  <a:moveTo>
                    <a:pt x="2131" y="6065"/>
                  </a:moveTo>
                  <a:cubicBezTo>
                    <a:pt x="1604" y="5263"/>
                    <a:pt x="1153" y="4361"/>
                    <a:pt x="802" y="3308"/>
                  </a:cubicBezTo>
                  <a:lnTo>
                    <a:pt x="802" y="3308"/>
                  </a:lnTo>
                  <a:cubicBezTo>
                    <a:pt x="1153" y="4361"/>
                    <a:pt x="1604" y="5263"/>
                    <a:pt x="2131" y="6065"/>
                  </a:cubicBezTo>
                  <a:lnTo>
                    <a:pt x="2131" y="6065"/>
                  </a:lnTo>
                  <a:close/>
                  <a:moveTo>
                    <a:pt x="627" y="2682"/>
                  </a:moveTo>
                  <a:cubicBezTo>
                    <a:pt x="552" y="2456"/>
                    <a:pt x="502" y="2231"/>
                    <a:pt x="451" y="2005"/>
                  </a:cubicBezTo>
                  <a:cubicBezTo>
                    <a:pt x="301" y="1379"/>
                    <a:pt x="151" y="727"/>
                    <a:pt x="0" y="0"/>
                  </a:cubicBezTo>
                  <a:lnTo>
                    <a:pt x="0" y="0"/>
                  </a:lnTo>
                  <a:cubicBezTo>
                    <a:pt x="151" y="727"/>
                    <a:pt x="301" y="1379"/>
                    <a:pt x="451" y="2005"/>
                  </a:cubicBezTo>
                  <a:cubicBezTo>
                    <a:pt x="502" y="2231"/>
                    <a:pt x="552" y="2456"/>
                    <a:pt x="627" y="2682"/>
                  </a:cubicBezTo>
                  <a:lnTo>
                    <a:pt x="627" y="2682"/>
                  </a:ln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3" name="Google Shape;1163;p74"/>
            <p:cNvSpPr/>
            <p:nvPr/>
          </p:nvSpPr>
          <p:spPr>
            <a:xfrm flipH="1">
              <a:off x="7101562" y="3836481"/>
              <a:ext cx="32748" cy="29369"/>
            </a:xfrm>
            <a:custGeom>
              <a:avLst/>
              <a:gdLst/>
              <a:ahLst/>
              <a:cxnLst/>
              <a:rect l="l" t="t" r="r" b="b"/>
              <a:pathLst>
                <a:path w="2181" h="1956" extrusionOk="0">
                  <a:moveTo>
                    <a:pt x="2181" y="1956"/>
                  </a:moveTo>
                  <a:cubicBezTo>
                    <a:pt x="1379" y="1429"/>
                    <a:pt x="652" y="778"/>
                    <a:pt x="0" y="1"/>
                  </a:cubicBezTo>
                  <a:lnTo>
                    <a:pt x="0" y="1"/>
                  </a:lnTo>
                  <a:cubicBezTo>
                    <a:pt x="652" y="778"/>
                    <a:pt x="1379" y="1429"/>
                    <a:pt x="2181" y="1956"/>
                  </a:cubicBezTo>
                  <a:lnTo>
                    <a:pt x="2181" y="1956"/>
                  </a:lnTo>
                  <a:close/>
                </a:path>
              </a:pathLst>
            </a:custGeom>
            <a:solidFill>
              <a:srgbClr val="30656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4" name="Google Shape;1164;p74"/>
            <p:cNvSpPr/>
            <p:nvPr/>
          </p:nvSpPr>
          <p:spPr>
            <a:xfrm flipH="1">
              <a:off x="7164777" y="3770621"/>
              <a:ext cx="2658" cy="9429"/>
            </a:xfrm>
            <a:custGeom>
              <a:avLst/>
              <a:gdLst/>
              <a:ahLst/>
              <a:cxnLst/>
              <a:rect l="l" t="t" r="r" b="b"/>
              <a:pathLst>
                <a:path w="177" h="628" extrusionOk="0">
                  <a:moveTo>
                    <a:pt x="176" y="627"/>
                  </a:moveTo>
                  <a:cubicBezTo>
                    <a:pt x="126" y="427"/>
                    <a:pt x="51" y="226"/>
                    <a:pt x="1" y="1"/>
                  </a:cubicBezTo>
                  <a:lnTo>
                    <a:pt x="1" y="1"/>
                  </a:lnTo>
                  <a:cubicBezTo>
                    <a:pt x="51" y="226"/>
                    <a:pt x="126" y="427"/>
                    <a:pt x="176" y="627"/>
                  </a:cubicBezTo>
                  <a:lnTo>
                    <a:pt x="176" y="627"/>
                  </a:ln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5" name="Google Shape;1165;p74"/>
            <p:cNvSpPr/>
            <p:nvPr/>
          </p:nvSpPr>
          <p:spPr>
            <a:xfrm flipH="1">
              <a:off x="7091395" y="3865837"/>
              <a:ext cx="10180" cy="6411"/>
            </a:xfrm>
            <a:custGeom>
              <a:avLst/>
              <a:gdLst/>
              <a:ahLst/>
              <a:cxnLst/>
              <a:rect l="l" t="t" r="r" b="b"/>
              <a:pathLst>
                <a:path w="678" h="427" extrusionOk="0">
                  <a:moveTo>
                    <a:pt x="678" y="427"/>
                  </a:moveTo>
                  <a:cubicBezTo>
                    <a:pt x="452" y="301"/>
                    <a:pt x="226" y="151"/>
                    <a:pt x="1" y="1"/>
                  </a:cubicBezTo>
                  <a:lnTo>
                    <a:pt x="1" y="1"/>
                  </a:lnTo>
                  <a:cubicBezTo>
                    <a:pt x="226" y="151"/>
                    <a:pt x="452" y="301"/>
                    <a:pt x="678" y="427"/>
                  </a:cubicBezTo>
                  <a:close/>
                </a:path>
              </a:pathLst>
            </a:custGeom>
            <a:solidFill>
              <a:srgbClr val="271E1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6" name="Google Shape;1166;p74"/>
            <p:cNvSpPr/>
            <p:nvPr/>
          </p:nvSpPr>
          <p:spPr>
            <a:xfrm flipH="1">
              <a:off x="7314939" y="2410146"/>
              <a:ext cx="63994" cy="104640"/>
            </a:xfrm>
            <a:custGeom>
              <a:avLst/>
              <a:gdLst/>
              <a:ahLst/>
              <a:cxnLst/>
              <a:rect l="l" t="t" r="r" b="b"/>
              <a:pathLst>
                <a:path w="4262" h="6969" extrusionOk="0">
                  <a:moveTo>
                    <a:pt x="2908" y="1"/>
                  </a:moveTo>
                  <a:lnTo>
                    <a:pt x="1" y="678"/>
                  </a:lnTo>
                  <a:cubicBezTo>
                    <a:pt x="502" y="2783"/>
                    <a:pt x="978" y="4913"/>
                    <a:pt x="1454" y="6968"/>
                  </a:cubicBezTo>
                  <a:lnTo>
                    <a:pt x="4261" y="6317"/>
                  </a:lnTo>
                  <a:cubicBezTo>
                    <a:pt x="3835" y="4211"/>
                    <a:pt x="3384" y="2106"/>
                    <a:pt x="29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7" name="Google Shape;1167;p74"/>
            <p:cNvSpPr/>
            <p:nvPr/>
          </p:nvSpPr>
          <p:spPr>
            <a:xfrm flipH="1">
              <a:off x="7254725" y="2752239"/>
              <a:ext cx="54204" cy="105390"/>
            </a:xfrm>
            <a:custGeom>
              <a:avLst/>
              <a:gdLst/>
              <a:ahLst/>
              <a:cxnLst/>
              <a:rect l="l" t="t" r="r" b="b"/>
              <a:pathLst>
                <a:path w="3610" h="7019" extrusionOk="0">
                  <a:moveTo>
                    <a:pt x="2607" y="1"/>
                  </a:moveTo>
                  <a:lnTo>
                    <a:pt x="0" y="602"/>
                  </a:lnTo>
                  <a:cubicBezTo>
                    <a:pt x="326" y="2632"/>
                    <a:pt x="652" y="4763"/>
                    <a:pt x="953" y="7018"/>
                  </a:cubicBezTo>
                  <a:lnTo>
                    <a:pt x="3609" y="6392"/>
                  </a:lnTo>
                  <a:cubicBezTo>
                    <a:pt x="3283" y="4262"/>
                    <a:pt x="2958" y="2131"/>
                    <a:pt x="260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8" name="Google Shape;1168;p74"/>
            <p:cNvSpPr/>
            <p:nvPr/>
          </p:nvSpPr>
          <p:spPr>
            <a:xfrm flipH="1">
              <a:off x="6871256" y="2848206"/>
              <a:ext cx="423378" cy="1042792"/>
            </a:xfrm>
            <a:custGeom>
              <a:avLst/>
              <a:gdLst/>
              <a:ahLst/>
              <a:cxnLst/>
              <a:rect l="l" t="t" r="r" b="b"/>
              <a:pathLst>
                <a:path w="28197" h="69450" extrusionOk="0">
                  <a:moveTo>
                    <a:pt x="2657" y="1"/>
                  </a:moveTo>
                  <a:lnTo>
                    <a:pt x="1" y="627"/>
                  </a:lnTo>
                  <a:cubicBezTo>
                    <a:pt x="527" y="4312"/>
                    <a:pt x="1053" y="8297"/>
                    <a:pt x="1554" y="12357"/>
                  </a:cubicBezTo>
                  <a:cubicBezTo>
                    <a:pt x="1680" y="13359"/>
                    <a:pt x="1805" y="14362"/>
                    <a:pt x="1930" y="15364"/>
                  </a:cubicBezTo>
                  <a:cubicBezTo>
                    <a:pt x="3058" y="24362"/>
                    <a:pt x="4161" y="33760"/>
                    <a:pt x="5239" y="41956"/>
                  </a:cubicBezTo>
                  <a:cubicBezTo>
                    <a:pt x="5539" y="44187"/>
                    <a:pt x="5840" y="46317"/>
                    <a:pt x="6116" y="48347"/>
                  </a:cubicBezTo>
                  <a:cubicBezTo>
                    <a:pt x="6392" y="50152"/>
                    <a:pt x="6642" y="51856"/>
                    <a:pt x="6893" y="53435"/>
                  </a:cubicBezTo>
                  <a:cubicBezTo>
                    <a:pt x="6943" y="53610"/>
                    <a:pt x="6968" y="53786"/>
                    <a:pt x="6993" y="53961"/>
                  </a:cubicBezTo>
                  <a:cubicBezTo>
                    <a:pt x="7269" y="55715"/>
                    <a:pt x="7570" y="57320"/>
                    <a:pt x="7845" y="58748"/>
                  </a:cubicBezTo>
                  <a:cubicBezTo>
                    <a:pt x="7996" y="59475"/>
                    <a:pt x="8146" y="60127"/>
                    <a:pt x="8296" y="60753"/>
                  </a:cubicBezTo>
                  <a:cubicBezTo>
                    <a:pt x="8347" y="60979"/>
                    <a:pt x="8397" y="61204"/>
                    <a:pt x="8472" y="61430"/>
                  </a:cubicBezTo>
                  <a:cubicBezTo>
                    <a:pt x="8522" y="61655"/>
                    <a:pt x="8597" y="61856"/>
                    <a:pt x="8647" y="62056"/>
                  </a:cubicBezTo>
                  <a:cubicBezTo>
                    <a:pt x="8998" y="63109"/>
                    <a:pt x="9449" y="64011"/>
                    <a:pt x="9976" y="64813"/>
                  </a:cubicBezTo>
                  <a:cubicBezTo>
                    <a:pt x="10201" y="65164"/>
                    <a:pt x="10427" y="65490"/>
                    <a:pt x="10677" y="65816"/>
                  </a:cubicBezTo>
                  <a:cubicBezTo>
                    <a:pt x="11329" y="66593"/>
                    <a:pt x="12056" y="67244"/>
                    <a:pt x="12858" y="67771"/>
                  </a:cubicBezTo>
                  <a:cubicBezTo>
                    <a:pt x="13083" y="67921"/>
                    <a:pt x="13309" y="68071"/>
                    <a:pt x="13535" y="68197"/>
                  </a:cubicBezTo>
                  <a:cubicBezTo>
                    <a:pt x="15088" y="69049"/>
                    <a:pt x="16818" y="69450"/>
                    <a:pt x="18547" y="69450"/>
                  </a:cubicBezTo>
                  <a:cubicBezTo>
                    <a:pt x="22457" y="69450"/>
                    <a:pt x="26367" y="67345"/>
                    <a:pt x="28196" y="63660"/>
                  </a:cubicBezTo>
                  <a:lnTo>
                    <a:pt x="28196" y="63660"/>
                  </a:lnTo>
                  <a:cubicBezTo>
                    <a:pt x="27394" y="63786"/>
                    <a:pt x="26617" y="63836"/>
                    <a:pt x="25815" y="63836"/>
                  </a:cubicBezTo>
                  <a:cubicBezTo>
                    <a:pt x="22306" y="63836"/>
                    <a:pt x="18823" y="62708"/>
                    <a:pt x="16166" y="60427"/>
                  </a:cubicBezTo>
                  <a:cubicBezTo>
                    <a:pt x="12056" y="56893"/>
                    <a:pt x="10176" y="51430"/>
                    <a:pt x="8923" y="46167"/>
                  </a:cubicBezTo>
                  <a:cubicBezTo>
                    <a:pt x="6492" y="35866"/>
                    <a:pt x="5715" y="25289"/>
                    <a:pt x="4562" y="14788"/>
                  </a:cubicBezTo>
                  <a:cubicBezTo>
                    <a:pt x="4011" y="9851"/>
                    <a:pt x="3359" y="4913"/>
                    <a:pt x="265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9" name="Google Shape;1169;p74"/>
            <p:cNvSpPr/>
            <p:nvPr/>
          </p:nvSpPr>
          <p:spPr>
            <a:xfrm flipH="1">
              <a:off x="7269788" y="2504987"/>
              <a:ext cx="87312" cy="256291"/>
            </a:xfrm>
            <a:custGeom>
              <a:avLst/>
              <a:gdLst/>
              <a:ahLst/>
              <a:cxnLst/>
              <a:rect l="l" t="t" r="r" b="b"/>
              <a:pathLst>
                <a:path w="5815" h="17069" extrusionOk="0">
                  <a:moveTo>
                    <a:pt x="2807" y="1"/>
                  </a:moveTo>
                  <a:lnTo>
                    <a:pt x="0" y="652"/>
                  </a:lnTo>
                  <a:cubicBezTo>
                    <a:pt x="702" y="3860"/>
                    <a:pt x="1379" y="6968"/>
                    <a:pt x="1930" y="9825"/>
                  </a:cubicBezTo>
                  <a:cubicBezTo>
                    <a:pt x="2356" y="11956"/>
                    <a:pt x="2782" y="14412"/>
                    <a:pt x="3208" y="17068"/>
                  </a:cubicBezTo>
                  <a:lnTo>
                    <a:pt x="5815" y="16467"/>
                  </a:lnTo>
                  <a:cubicBezTo>
                    <a:pt x="4912" y="10953"/>
                    <a:pt x="3910" y="5464"/>
                    <a:pt x="280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0" name="Google Shape;1170;p74"/>
            <p:cNvSpPr/>
            <p:nvPr/>
          </p:nvSpPr>
          <p:spPr>
            <a:xfrm flipH="1">
              <a:off x="7369135" y="1932579"/>
              <a:ext cx="128348" cy="342087"/>
            </a:xfrm>
            <a:custGeom>
              <a:avLst/>
              <a:gdLst/>
              <a:ahLst/>
              <a:cxnLst/>
              <a:rect l="l" t="t" r="r" b="b"/>
              <a:pathLst>
                <a:path w="8548" h="22783" extrusionOk="0">
                  <a:moveTo>
                    <a:pt x="2507" y="0"/>
                  </a:moveTo>
                  <a:lnTo>
                    <a:pt x="1" y="577"/>
                  </a:lnTo>
                  <a:cubicBezTo>
                    <a:pt x="1" y="577"/>
                    <a:pt x="2657" y="10702"/>
                    <a:pt x="5590" y="22782"/>
                  </a:cubicBezTo>
                  <a:lnTo>
                    <a:pt x="8547" y="22080"/>
                  </a:lnTo>
                  <a:cubicBezTo>
                    <a:pt x="6743" y="14687"/>
                    <a:pt x="4713" y="7318"/>
                    <a:pt x="2507"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1" name="Google Shape;1171;p74"/>
            <p:cNvSpPr/>
            <p:nvPr/>
          </p:nvSpPr>
          <p:spPr>
            <a:xfrm flipH="1">
              <a:off x="7335270" y="2358596"/>
              <a:ext cx="55706" cy="61727"/>
            </a:xfrm>
            <a:custGeom>
              <a:avLst/>
              <a:gdLst/>
              <a:ahLst/>
              <a:cxnLst/>
              <a:rect l="l" t="t" r="r" b="b"/>
              <a:pathLst>
                <a:path w="3710" h="4111" extrusionOk="0">
                  <a:moveTo>
                    <a:pt x="2958" y="0"/>
                  </a:moveTo>
                  <a:lnTo>
                    <a:pt x="1" y="677"/>
                  </a:lnTo>
                  <a:cubicBezTo>
                    <a:pt x="276" y="1830"/>
                    <a:pt x="552" y="2958"/>
                    <a:pt x="803" y="4111"/>
                  </a:cubicBezTo>
                  <a:lnTo>
                    <a:pt x="3710" y="3434"/>
                  </a:lnTo>
                  <a:cubicBezTo>
                    <a:pt x="3459" y="2281"/>
                    <a:pt x="3209" y="1153"/>
                    <a:pt x="295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2" name="Google Shape;1172;p74"/>
            <p:cNvSpPr/>
            <p:nvPr/>
          </p:nvSpPr>
          <p:spPr>
            <a:xfrm flipH="1">
              <a:off x="7346563" y="2264131"/>
              <a:ext cx="66997" cy="104625"/>
            </a:xfrm>
            <a:custGeom>
              <a:avLst/>
              <a:gdLst/>
              <a:ahLst/>
              <a:cxnLst/>
              <a:rect l="l" t="t" r="r" b="b"/>
              <a:pathLst>
                <a:path w="4462" h="6968" extrusionOk="0">
                  <a:moveTo>
                    <a:pt x="2958" y="0"/>
                  </a:moveTo>
                  <a:lnTo>
                    <a:pt x="1" y="702"/>
                  </a:lnTo>
                  <a:cubicBezTo>
                    <a:pt x="502" y="2757"/>
                    <a:pt x="1003" y="4863"/>
                    <a:pt x="1505" y="6968"/>
                  </a:cubicBezTo>
                  <a:lnTo>
                    <a:pt x="4462" y="6291"/>
                  </a:lnTo>
                  <a:cubicBezTo>
                    <a:pt x="3961" y="4186"/>
                    <a:pt x="3484" y="2106"/>
                    <a:pt x="295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3" name="Google Shape;1173;p74"/>
            <p:cNvSpPr/>
            <p:nvPr/>
          </p:nvSpPr>
          <p:spPr>
            <a:xfrm flipH="1">
              <a:off x="7349197" y="1812526"/>
              <a:ext cx="186291" cy="118919"/>
            </a:xfrm>
            <a:custGeom>
              <a:avLst/>
              <a:gdLst/>
              <a:ahLst/>
              <a:cxnLst/>
              <a:rect l="l" t="t" r="r" b="b"/>
              <a:pathLst>
                <a:path w="12407" h="7920" extrusionOk="0">
                  <a:moveTo>
                    <a:pt x="11178" y="0"/>
                  </a:moveTo>
                  <a:lnTo>
                    <a:pt x="0" y="2607"/>
                  </a:lnTo>
                  <a:lnTo>
                    <a:pt x="1228" y="7920"/>
                  </a:lnTo>
                  <a:lnTo>
                    <a:pt x="12406" y="5338"/>
                  </a:lnTo>
                  <a:lnTo>
                    <a:pt x="11178" y="0"/>
                  </a:ln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4" name="Google Shape;1174;p74"/>
            <p:cNvSpPr/>
            <p:nvPr/>
          </p:nvSpPr>
          <p:spPr>
            <a:xfrm flipH="1">
              <a:off x="7307802" y="1877590"/>
              <a:ext cx="242748" cy="101456"/>
            </a:xfrm>
            <a:custGeom>
              <a:avLst/>
              <a:gdLst/>
              <a:ahLst/>
              <a:cxnLst/>
              <a:rect l="l" t="t" r="r" b="b"/>
              <a:pathLst>
                <a:path w="16167" h="6757" extrusionOk="0">
                  <a:moveTo>
                    <a:pt x="13939" y="1"/>
                  </a:moveTo>
                  <a:cubicBezTo>
                    <a:pt x="13789" y="1"/>
                    <a:pt x="13636" y="18"/>
                    <a:pt x="13485" y="53"/>
                  </a:cubicBezTo>
                  <a:lnTo>
                    <a:pt x="1780" y="2785"/>
                  </a:lnTo>
                  <a:cubicBezTo>
                    <a:pt x="678" y="3036"/>
                    <a:pt x="1" y="4113"/>
                    <a:pt x="252" y="5191"/>
                  </a:cubicBezTo>
                  <a:cubicBezTo>
                    <a:pt x="464" y="6127"/>
                    <a:pt x="1291" y="6756"/>
                    <a:pt x="2196" y="6756"/>
                  </a:cubicBezTo>
                  <a:cubicBezTo>
                    <a:pt x="2356" y="6756"/>
                    <a:pt x="2520" y="6736"/>
                    <a:pt x="2683" y="6695"/>
                  </a:cubicBezTo>
                  <a:lnTo>
                    <a:pt x="14387" y="3988"/>
                  </a:lnTo>
                  <a:cubicBezTo>
                    <a:pt x="15490" y="3737"/>
                    <a:pt x="16166" y="2660"/>
                    <a:pt x="15916" y="1557"/>
                  </a:cubicBezTo>
                  <a:cubicBezTo>
                    <a:pt x="15700" y="631"/>
                    <a:pt x="14856" y="1"/>
                    <a:pt x="13939"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5" name="Google Shape;1175;p74"/>
            <p:cNvSpPr/>
            <p:nvPr/>
          </p:nvSpPr>
          <p:spPr>
            <a:xfrm flipH="1">
              <a:off x="6927706" y="2776700"/>
              <a:ext cx="267192" cy="792552"/>
            </a:xfrm>
            <a:custGeom>
              <a:avLst/>
              <a:gdLst/>
              <a:ahLst/>
              <a:cxnLst/>
              <a:rect l="l" t="t" r="r" b="b"/>
              <a:pathLst>
                <a:path w="17795" h="52784" extrusionOk="0">
                  <a:moveTo>
                    <a:pt x="0" y="1"/>
                  </a:moveTo>
                  <a:lnTo>
                    <a:pt x="0" y="1"/>
                  </a:lnTo>
                  <a:cubicBezTo>
                    <a:pt x="1228" y="4462"/>
                    <a:pt x="2582" y="8923"/>
                    <a:pt x="3985" y="13334"/>
                  </a:cubicBezTo>
                  <a:cubicBezTo>
                    <a:pt x="4662" y="15565"/>
                    <a:pt x="5389" y="17770"/>
                    <a:pt x="6116" y="19976"/>
                  </a:cubicBezTo>
                  <a:lnTo>
                    <a:pt x="8296" y="26593"/>
                  </a:lnTo>
                  <a:lnTo>
                    <a:pt x="10552" y="33184"/>
                  </a:lnTo>
                  <a:cubicBezTo>
                    <a:pt x="11329" y="35365"/>
                    <a:pt x="12081" y="37570"/>
                    <a:pt x="12883" y="39751"/>
                  </a:cubicBezTo>
                  <a:cubicBezTo>
                    <a:pt x="14461" y="44111"/>
                    <a:pt x="16065" y="48472"/>
                    <a:pt x="17795" y="52783"/>
                  </a:cubicBezTo>
                  <a:cubicBezTo>
                    <a:pt x="16567" y="48297"/>
                    <a:pt x="15213" y="43861"/>
                    <a:pt x="13810" y="39425"/>
                  </a:cubicBezTo>
                  <a:cubicBezTo>
                    <a:pt x="13133" y="37219"/>
                    <a:pt x="12406" y="35014"/>
                    <a:pt x="11679" y="32783"/>
                  </a:cubicBezTo>
                  <a:lnTo>
                    <a:pt x="9499" y="26192"/>
                  </a:lnTo>
                  <a:lnTo>
                    <a:pt x="7218" y="19600"/>
                  </a:lnTo>
                  <a:cubicBezTo>
                    <a:pt x="6466" y="17420"/>
                    <a:pt x="5689" y="15214"/>
                    <a:pt x="4913" y="13034"/>
                  </a:cubicBezTo>
                  <a:cubicBezTo>
                    <a:pt x="3334" y="8673"/>
                    <a:pt x="1730" y="4312"/>
                    <a:pt x="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6" name="Google Shape;1176;p74"/>
            <p:cNvSpPr/>
            <p:nvPr/>
          </p:nvSpPr>
          <p:spPr>
            <a:xfrm flipH="1">
              <a:off x="7214079" y="2365744"/>
              <a:ext cx="85075" cy="337192"/>
            </a:xfrm>
            <a:custGeom>
              <a:avLst/>
              <a:gdLst/>
              <a:ahLst/>
              <a:cxnLst/>
              <a:rect l="l" t="t" r="r" b="b"/>
              <a:pathLst>
                <a:path w="5666" h="22457" extrusionOk="0">
                  <a:moveTo>
                    <a:pt x="1" y="0"/>
                  </a:moveTo>
                  <a:lnTo>
                    <a:pt x="1" y="0"/>
                  </a:lnTo>
                  <a:cubicBezTo>
                    <a:pt x="151" y="1930"/>
                    <a:pt x="427" y="3860"/>
                    <a:pt x="778" y="5765"/>
                  </a:cubicBezTo>
                  <a:cubicBezTo>
                    <a:pt x="953" y="6717"/>
                    <a:pt x="1154" y="7645"/>
                    <a:pt x="1354" y="8597"/>
                  </a:cubicBezTo>
                  <a:cubicBezTo>
                    <a:pt x="1555" y="9549"/>
                    <a:pt x="1780" y="10477"/>
                    <a:pt x="2006" y="11429"/>
                  </a:cubicBezTo>
                  <a:cubicBezTo>
                    <a:pt x="2256" y="12356"/>
                    <a:pt x="2507" y="13309"/>
                    <a:pt x="2758" y="14236"/>
                  </a:cubicBezTo>
                  <a:cubicBezTo>
                    <a:pt x="3033" y="15163"/>
                    <a:pt x="3309" y="16091"/>
                    <a:pt x="3610" y="16993"/>
                  </a:cubicBezTo>
                  <a:cubicBezTo>
                    <a:pt x="4211" y="18848"/>
                    <a:pt x="4863" y="20677"/>
                    <a:pt x="5665" y="22457"/>
                  </a:cubicBezTo>
                  <a:cubicBezTo>
                    <a:pt x="5364" y="20527"/>
                    <a:pt x="4963" y="18622"/>
                    <a:pt x="4562" y="16742"/>
                  </a:cubicBezTo>
                  <a:cubicBezTo>
                    <a:pt x="4362" y="15815"/>
                    <a:pt x="4111" y="14863"/>
                    <a:pt x="3911" y="13935"/>
                  </a:cubicBezTo>
                  <a:lnTo>
                    <a:pt x="3234" y="11128"/>
                  </a:lnTo>
                  <a:lnTo>
                    <a:pt x="2507" y="8321"/>
                  </a:lnTo>
                  <a:cubicBezTo>
                    <a:pt x="2231" y="7394"/>
                    <a:pt x="2006" y="6467"/>
                    <a:pt x="1730" y="5539"/>
                  </a:cubicBezTo>
                  <a:cubicBezTo>
                    <a:pt x="1204" y="3685"/>
                    <a:pt x="652" y="1830"/>
                    <a:pt x="1"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7" name="Google Shape;1177;p74"/>
            <p:cNvSpPr/>
            <p:nvPr/>
          </p:nvSpPr>
          <p:spPr>
            <a:xfrm flipH="1">
              <a:off x="5352413" y="2074825"/>
              <a:ext cx="1422116" cy="50075"/>
            </a:xfrm>
            <a:custGeom>
              <a:avLst/>
              <a:gdLst/>
              <a:ahLst/>
              <a:cxnLst/>
              <a:rect l="l" t="t" r="r" b="b"/>
              <a:pathLst>
                <a:path w="94713" h="3335" extrusionOk="0">
                  <a:moveTo>
                    <a:pt x="31354" y="1"/>
                  </a:moveTo>
                  <a:cubicBezTo>
                    <a:pt x="28873" y="1"/>
                    <a:pt x="26467" y="1028"/>
                    <a:pt x="24086" y="1329"/>
                  </a:cubicBezTo>
                  <a:cubicBezTo>
                    <a:pt x="23409" y="1404"/>
                    <a:pt x="22682" y="1429"/>
                    <a:pt x="21955" y="1429"/>
                  </a:cubicBezTo>
                  <a:cubicBezTo>
                    <a:pt x="17544" y="1429"/>
                    <a:pt x="12056" y="201"/>
                    <a:pt x="7244" y="201"/>
                  </a:cubicBezTo>
                  <a:cubicBezTo>
                    <a:pt x="4562" y="201"/>
                    <a:pt x="2081" y="577"/>
                    <a:pt x="126" y="1805"/>
                  </a:cubicBezTo>
                  <a:cubicBezTo>
                    <a:pt x="25" y="1856"/>
                    <a:pt x="0" y="1981"/>
                    <a:pt x="50" y="2081"/>
                  </a:cubicBezTo>
                  <a:cubicBezTo>
                    <a:pt x="101" y="2148"/>
                    <a:pt x="173" y="2181"/>
                    <a:pt x="245" y="2181"/>
                  </a:cubicBezTo>
                  <a:cubicBezTo>
                    <a:pt x="282" y="2181"/>
                    <a:pt x="318" y="2173"/>
                    <a:pt x="351" y="2156"/>
                  </a:cubicBezTo>
                  <a:cubicBezTo>
                    <a:pt x="2206" y="1003"/>
                    <a:pt x="4612" y="627"/>
                    <a:pt x="7244" y="627"/>
                  </a:cubicBezTo>
                  <a:cubicBezTo>
                    <a:pt x="11980" y="627"/>
                    <a:pt x="17494" y="1856"/>
                    <a:pt x="21955" y="1856"/>
                  </a:cubicBezTo>
                  <a:cubicBezTo>
                    <a:pt x="22707" y="1856"/>
                    <a:pt x="23434" y="1805"/>
                    <a:pt x="24136" y="1730"/>
                  </a:cubicBezTo>
                  <a:cubicBezTo>
                    <a:pt x="26562" y="1433"/>
                    <a:pt x="28916" y="426"/>
                    <a:pt x="31268" y="426"/>
                  </a:cubicBezTo>
                  <a:cubicBezTo>
                    <a:pt x="31297" y="426"/>
                    <a:pt x="31325" y="427"/>
                    <a:pt x="31354" y="427"/>
                  </a:cubicBezTo>
                  <a:cubicBezTo>
                    <a:pt x="31705" y="427"/>
                    <a:pt x="32081" y="452"/>
                    <a:pt x="32432" y="502"/>
                  </a:cubicBezTo>
                  <a:cubicBezTo>
                    <a:pt x="34261" y="753"/>
                    <a:pt x="35940" y="1780"/>
                    <a:pt x="37795" y="2432"/>
                  </a:cubicBezTo>
                  <a:cubicBezTo>
                    <a:pt x="40051" y="3209"/>
                    <a:pt x="42432" y="3334"/>
                    <a:pt x="44788" y="3334"/>
                  </a:cubicBezTo>
                  <a:cubicBezTo>
                    <a:pt x="45364" y="3334"/>
                    <a:pt x="45940" y="3309"/>
                    <a:pt x="46517" y="3309"/>
                  </a:cubicBezTo>
                  <a:cubicBezTo>
                    <a:pt x="62507" y="3084"/>
                    <a:pt x="78497" y="2858"/>
                    <a:pt x="94487" y="2632"/>
                  </a:cubicBezTo>
                  <a:cubicBezTo>
                    <a:pt x="94612" y="2632"/>
                    <a:pt x="94713" y="2532"/>
                    <a:pt x="94713" y="2432"/>
                  </a:cubicBezTo>
                  <a:cubicBezTo>
                    <a:pt x="94713" y="2307"/>
                    <a:pt x="94612" y="2206"/>
                    <a:pt x="94487" y="2206"/>
                  </a:cubicBezTo>
                  <a:cubicBezTo>
                    <a:pt x="78497" y="2432"/>
                    <a:pt x="62507" y="2658"/>
                    <a:pt x="46492" y="2883"/>
                  </a:cubicBezTo>
                  <a:cubicBezTo>
                    <a:pt x="45940" y="2908"/>
                    <a:pt x="45364" y="2908"/>
                    <a:pt x="44788" y="2908"/>
                  </a:cubicBezTo>
                  <a:cubicBezTo>
                    <a:pt x="42432" y="2908"/>
                    <a:pt x="40101" y="2783"/>
                    <a:pt x="37920" y="2031"/>
                  </a:cubicBezTo>
                  <a:cubicBezTo>
                    <a:pt x="36141" y="1429"/>
                    <a:pt x="34437" y="377"/>
                    <a:pt x="32507" y="76"/>
                  </a:cubicBezTo>
                  <a:cubicBezTo>
                    <a:pt x="32106" y="26"/>
                    <a:pt x="31730" y="1"/>
                    <a:pt x="31354"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8" name="Google Shape;1178;p74"/>
            <p:cNvSpPr/>
            <p:nvPr/>
          </p:nvSpPr>
          <p:spPr>
            <a:xfrm flipH="1">
              <a:off x="5362955" y="2190748"/>
              <a:ext cx="1425119" cy="46667"/>
            </a:xfrm>
            <a:custGeom>
              <a:avLst/>
              <a:gdLst/>
              <a:ahLst/>
              <a:cxnLst/>
              <a:rect l="l" t="t" r="r" b="b"/>
              <a:pathLst>
                <a:path w="94913" h="3108" extrusionOk="0">
                  <a:moveTo>
                    <a:pt x="13559" y="0"/>
                  </a:moveTo>
                  <a:cubicBezTo>
                    <a:pt x="9073" y="0"/>
                    <a:pt x="4562" y="577"/>
                    <a:pt x="201" y="1679"/>
                  </a:cubicBezTo>
                  <a:cubicBezTo>
                    <a:pt x="75" y="1730"/>
                    <a:pt x="0" y="1830"/>
                    <a:pt x="50" y="1955"/>
                  </a:cubicBezTo>
                  <a:cubicBezTo>
                    <a:pt x="72" y="2042"/>
                    <a:pt x="150" y="2110"/>
                    <a:pt x="253" y="2110"/>
                  </a:cubicBezTo>
                  <a:cubicBezTo>
                    <a:pt x="268" y="2110"/>
                    <a:pt x="284" y="2109"/>
                    <a:pt x="301" y="2105"/>
                  </a:cubicBezTo>
                  <a:cubicBezTo>
                    <a:pt x="4637" y="978"/>
                    <a:pt x="9098" y="426"/>
                    <a:pt x="13559" y="426"/>
                  </a:cubicBezTo>
                  <a:cubicBezTo>
                    <a:pt x="16441" y="426"/>
                    <a:pt x="19324" y="652"/>
                    <a:pt x="22181" y="1128"/>
                  </a:cubicBezTo>
                  <a:cubicBezTo>
                    <a:pt x="25815" y="1730"/>
                    <a:pt x="29474" y="2707"/>
                    <a:pt x="33183" y="2707"/>
                  </a:cubicBezTo>
                  <a:cubicBezTo>
                    <a:pt x="33509" y="2707"/>
                    <a:pt x="33860" y="2707"/>
                    <a:pt x="34211" y="2682"/>
                  </a:cubicBezTo>
                  <a:cubicBezTo>
                    <a:pt x="36943" y="2532"/>
                    <a:pt x="39624" y="1805"/>
                    <a:pt x="42306" y="1805"/>
                  </a:cubicBezTo>
                  <a:lnTo>
                    <a:pt x="42406" y="1805"/>
                  </a:lnTo>
                  <a:cubicBezTo>
                    <a:pt x="45840" y="1830"/>
                    <a:pt x="49274" y="3083"/>
                    <a:pt x="52782" y="3083"/>
                  </a:cubicBezTo>
                  <a:cubicBezTo>
                    <a:pt x="53183" y="3083"/>
                    <a:pt x="53609" y="3058"/>
                    <a:pt x="54035" y="3033"/>
                  </a:cubicBezTo>
                  <a:cubicBezTo>
                    <a:pt x="56692" y="2757"/>
                    <a:pt x="59173" y="1654"/>
                    <a:pt x="61755" y="1629"/>
                  </a:cubicBezTo>
                  <a:lnTo>
                    <a:pt x="61830" y="1629"/>
                  </a:lnTo>
                  <a:cubicBezTo>
                    <a:pt x="63910" y="1629"/>
                    <a:pt x="65965" y="2331"/>
                    <a:pt x="68096" y="2732"/>
                  </a:cubicBezTo>
                  <a:cubicBezTo>
                    <a:pt x="69625" y="3008"/>
                    <a:pt x="71379" y="3108"/>
                    <a:pt x="73284" y="3108"/>
                  </a:cubicBezTo>
                  <a:cubicBezTo>
                    <a:pt x="78798" y="3108"/>
                    <a:pt x="85464" y="2231"/>
                    <a:pt x="90752" y="2231"/>
                  </a:cubicBezTo>
                  <a:cubicBezTo>
                    <a:pt x="92181" y="2231"/>
                    <a:pt x="93509" y="2306"/>
                    <a:pt x="94662" y="2456"/>
                  </a:cubicBezTo>
                  <a:cubicBezTo>
                    <a:pt x="94676" y="2459"/>
                    <a:pt x="94688" y="2460"/>
                    <a:pt x="94701" y="2460"/>
                  </a:cubicBezTo>
                  <a:cubicBezTo>
                    <a:pt x="94808" y="2460"/>
                    <a:pt x="94890" y="2371"/>
                    <a:pt x="94913" y="2281"/>
                  </a:cubicBezTo>
                  <a:cubicBezTo>
                    <a:pt x="94913" y="2156"/>
                    <a:pt x="94838" y="2055"/>
                    <a:pt x="94737" y="2055"/>
                  </a:cubicBezTo>
                  <a:cubicBezTo>
                    <a:pt x="93534" y="1880"/>
                    <a:pt x="92181" y="1830"/>
                    <a:pt x="90752" y="1830"/>
                  </a:cubicBezTo>
                  <a:cubicBezTo>
                    <a:pt x="85414" y="1830"/>
                    <a:pt x="78772" y="2682"/>
                    <a:pt x="73284" y="2682"/>
                  </a:cubicBezTo>
                  <a:cubicBezTo>
                    <a:pt x="71404" y="2682"/>
                    <a:pt x="69650" y="2582"/>
                    <a:pt x="68171" y="2306"/>
                  </a:cubicBezTo>
                  <a:cubicBezTo>
                    <a:pt x="66091" y="1930"/>
                    <a:pt x="64010" y="1203"/>
                    <a:pt x="61830" y="1203"/>
                  </a:cubicBezTo>
                  <a:lnTo>
                    <a:pt x="61730" y="1203"/>
                  </a:lnTo>
                  <a:cubicBezTo>
                    <a:pt x="59048" y="1228"/>
                    <a:pt x="56567" y="2356"/>
                    <a:pt x="53985" y="2607"/>
                  </a:cubicBezTo>
                  <a:cubicBezTo>
                    <a:pt x="53584" y="2657"/>
                    <a:pt x="53183" y="2657"/>
                    <a:pt x="52782" y="2657"/>
                  </a:cubicBezTo>
                  <a:cubicBezTo>
                    <a:pt x="52749" y="2657"/>
                    <a:pt x="52716" y="2657"/>
                    <a:pt x="52683" y="2657"/>
                  </a:cubicBezTo>
                  <a:cubicBezTo>
                    <a:pt x="49307" y="2657"/>
                    <a:pt x="45906" y="1403"/>
                    <a:pt x="42406" y="1379"/>
                  </a:cubicBezTo>
                  <a:lnTo>
                    <a:pt x="42306" y="1379"/>
                  </a:lnTo>
                  <a:cubicBezTo>
                    <a:pt x="39549" y="1379"/>
                    <a:pt x="36867" y="2131"/>
                    <a:pt x="34186" y="2256"/>
                  </a:cubicBezTo>
                  <a:cubicBezTo>
                    <a:pt x="33835" y="2281"/>
                    <a:pt x="33509" y="2281"/>
                    <a:pt x="33183" y="2281"/>
                  </a:cubicBezTo>
                  <a:cubicBezTo>
                    <a:pt x="29524" y="2281"/>
                    <a:pt x="25915" y="1303"/>
                    <a:pt x="22256" y="702"/>
                  </a:cubicBezTo>
                  <a:cubicBezTo>
                    <a:pt x="19374" y="226"/>
                    <a:pt x="16466" y="0"/>
                    <a:pt x="13559"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9" name="Google Shape;1179;p74"/>
            <p:cNvSpPr/>
            <p:nvPr/>
          </p:nvSpPr>
          <p:spPr>
            <a:xfrm flipH="1">
              <a:off x="5333226" y="2313804"/>
              <a:ext cx="1479308" cy="56847"/>
            </a:xfrm>
            <a:custGeom>
              <a:avLst/>
              <a:gdLst/>
              <a:ahLst/>
              <a:cxnLst/>
              <a:rect l="l" t="t" r="r" b="b"/>
              <a:pathLst>
                <a:path w="98522" h="3786" extrusionOk="0">
                  <a:moveTo>
                    <a:pt x="27419" y="1"/>
                  </a:moveTo>
                  <a:cubicBezTo>
                    <a:pt x="25890" y="1"/>
                    <a:pt x="24361" y="126"/>
                    <a:pt x="22832" y="402"/>
                  </a:cubicBezTo>
                  <a:cubicBezTo>
                    <a:pt x="19524" y="1003"/>
                    <a:pt x="16241" y="2332"/>
                    <a:pt x="13058" y="2332"/>
                  </a:cubicBezTo>
                  <a:cubicBezTo>
                    <a:pt x="12256" y="2332"/>
                    <a:pt x="11454" y="2256"/>
                    <a:pt x="10677" y="2056"/>
                  </a:cubicBezTo>
                  <a:cubicBezTo>
                    <a:pt x="9223" y="1680"/>
                    <a:pt x="7820" y="928"/>
                    <a:pt x="6266" y="627"/>
                  </a:cubicBezTo>
                  <a:cubicBezTo>
                    <a:pt x="5815" y="527"/>
                    <a:pt x="5338" y="477"/>
                    <a:pt x="4862" y="477"/>
                  </a:cubicBezTo>
                  <a:cubicBezTo>
                    <a:pt x="3158" y="477"/>
                    <a:pt x="1454" y="1053"/>
                    <a:pt x="100" y="2131"/>
                  </a:cubicBezTo>
                  <a:cubicBezTo>
                    <a:pt x="25" y="2181"/>
                    <a:pt x="0" y="2332"/>
                    <a:pt x="75" y="2407"/>
                  </a:cubicBezTo>
                  <a:cubicBezTo>
                    <a:pt x="119" y="2465"/>
                    <a:pt x="181" y="2490"/>
                    <a:pt x="244" y="2490"/>
                  </a:cubicBezTo>
                  <a:cubicBezTo>
                    <a:pt x="289" y="2490"/>
                    <a:pt x="334" y="2478"/>
                    <a:pt x="376" y="2457"/>
                  </a:cubicBezTo>
                  <a:cubicBezTo>
                    <a:pt x="1629" y="1454"/>
                    <a:pt x="3258" y="903"/>
                    <a:pt x="4862" y="903"/>
                  </a:cubicBezTo>
                  <a:cubicBezTo>
                    <a:pt x="5313" y="903"/>
                    <a:pt x="5764" y="953"/>
                    <a:pt x="6191" y="1028"/>
                  </a:cubicBezTo>
                  <a:cubicBezTo>
                    <a:pt x="7669" y="1329"/>
                    <a:pt x="9048" y="2081"/>
                    <a:pt x="10577" y="2457"/>
                  </a:cubicBezTo>
                  <a:cubicBezTo>
                    <a:pt x="11404" y="2657"/>
                    <a:pt x="12231" y="2758"/>
                    <a:pt x="13058" y="2758"/>
                  </a:cubicBezTo>
                  <a:cubicBezTo>
                    <a:pt x="16366" y="2733"/>
                    <a:pt x="19649" y="1379"/>
                    <a:pt x="22907" y="803"/>
                  </a:cubicBezTo>
                  <a:cubicBezTo>
                    <a:pt x="24411" y="527"/>
                    <a:pt x="25915" y="427"/>
                    <a:pt x="27419" y="427"/>
                  </a:cubicBezTo>
                  <a:cubicBezTo>
                    <a:pt x="31103" y="427"/>
                    <a:pt x="34837" y="1078"/>
                    <a:pt x="38547" y="1630"/>
                  </a:cubicBezTo>
                  <a:cubicBezTo>
                    <a:pt x="48221" y="3033"/>
                    <a:pt x="60677" y="3785"/>
                    <a:pt x="72782" y="3785"/>
                  </a:cubicBezTo>
                  <a:cubicBezTo>
                    <a:pt x="81980" y="3785"/>
                    <a:pt x="90953" y="3359"/>
                    <a:pt x="98321" y="2457"/>
                  </a:cubicBezTo>
                  <a:cubicBezTo>
                    <a:pt x="98447" y="2432"/>
                    <a:pt x="98522" y="2332"/>
                    <a:pt x="98522" y="2231"/>
                  </a:cubicBezTo>
                  <a:cubicBezTo>
                    <a:pt x="98497" y="2106"/>
                    <a:pt x="98397" y="2031"/>
                    <a:pt x="98271" y="2031"/>
                  </a:cubicBezTo>
                  <a:cubicBezTo>
                    <a:pt x="90928" y="2933"/>
                    <a:pt x="81955" y="3359"/>
                    <a:pt x="72782" y="3359"/>
                  </a:cubicBezTo>
                  <a:cubicBezTo>
                    <a:pt x="60702" y="3359"/>
                    <a:pt x="48246" y="2632"/>
                    <a:pt x="38597" y="1204"/>
                  </a:cubicBezTo>
                  <a:cubicBezTo>
                    <a:pt x="34913" y="652"/>
                    <a:pt x="31153" y="1"/>
                    <a:pt x="27419"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0" name="Google Shape;1180;p74"/>
            <p:cNvSpPr/>
            <p:nvPr/>
          </p:nvSpPr>
          <p:spPr>
            <a:xfrm flipH="1">
              <a:off x="5321560" y="2445148"/>
              <a:ext cx="1498137" cy="49685"/>
            </a:xfrm>
            <a:custGeom>
              <a:avLst/>
              <a:gdLst/>
              <a:ahLst/>
              <a:cxnLst/>
              <a:rect l="l" t="t" r="r" b="b"/>
              <a:pathLst>
                <a:path w="99776" h="3309" extrusionOk="0">
                  <a:moveTo>
                    <a:pt x="11830" y="1"/>
                  </a:moveTo>
                  <a:cubicBezTo>
                    <a:pt x="7845" y="1"/>
                    <a:pt x="3835" y="828"/>
                    <a:pt x="151" y="2407"/>
                  </a:cubicBezTo>
                  <a:cubicBezTo>
                    <a:pt x="51" y="2457"/>
                    <a:pt x="1" y="2582"/>
                    <a:pt x="51" y="2682"/>
                  </a:cubicBezTo>
                  <a:cubicBezTo>
                    <a:pt x="88" y="2756"/>
                    <a:pt x="151" y="2802"/>
                    <a:pt x="232" y="2802"/>
                  </a:cubicBezTo>
                  <a:cubicBezTo>
                    <a:pt x="261" y="2802"/>
                    <a:pt x="293" y="2796"/>
                    <a:pt x="327" y="2783"/>
                  </a:cubicBezTo>
                  <a:cubicBezTo>
                    <a:pt x="3936" y="1229"/>
                    <a:pt x="7896" y="427"/>
                    <a:pt x="11830" y="427"/>
                  </a:cubicBezTo>
                  <a:cubicBezTo>
                    <a:pt x="12557" y="427"/>
                    <a:pt x="13284" y="452"/>
                    <a:pt x="13986" y="502"/>
                  </a:cubicBezTo>
                  <a:cubicBezTo>
                    <a:pt x="19049" y="878"/>
                    <a:pt x="24036" y="2582"/>
                    <a:pt x="29174" y="2607"/>
                  </a:cubicBezTo>
                  <a:cubicBezTo>
                    <a:pt x="29525" y="2607"/>
                    <a:pt x="29876" y="2582"/>
                    <a:pt x="30227" y="2582"/>
                  </a:cubicBezTo>
                  <a:cubicBezTo>
                    <a:pt x="33836" y="2407"/>
                    <a:pt x="37294" y="1279"/>
                    <a:pt x="40828" y="878"/>
                  </a:cubicBezTo>
                  <a:cubicBezTo>
                    <a:pt x="41981" y="753"/>
                    <a:pt x="43134" y="702"/>
                    <a:pt x="44312" y="702"/>
                  </a:cubicBezTo>
                  <a:cubicBezTo>
                    <a:pt x="47244" y="702"/>
                    <a:pt x="50202" y="1053"/>
                    <a:pt x="53134" y="1404"/>
                  </a:cubicBezTo>
                  <a:cubicBezTo>
                    <a:pt x="57996" y="1981"/>
                    <a:pt x="62858" y="2557"/>
                    <a:pt x="67721" y="3134"/>
                  </a:cubicBezTo>
                  <a:cubicBezTo>
                    <a:pt x="68873" y="3259"/>
                    <a:pt x="70753" y="3309"/>
                    <a:pt x="73009" y="3309"/>
                  </a:cubicBezTo>
                  <a:cubicBezTo>
                    <a:pt x="82658" y="3309"/>
                    <a:pt x="99575" y="2331"/>
                    <a:pt x="99575" y="2331"/>
                  </a:cubicBezTo>
                  <a:cubicBezTo>
                    <a:pt x="99701" y="2331"/>
                    <a:pt x="99776" y="2231"/>
                    <a:pt x="99776" y="2106"/>
                  </a:cubicBezTo>
                  <a:cubicBezTo>
                    <a:pt x="99776" y="2006"/>
                    <a:pt x="99676" y="1905"/>
                    <a:pt x="99550" y="1905"/>
                  </a:cubicBezTo>
                  <a:cubicBezTo>
                    <a:pt x="99550" y="1905"/>
                    <a:pt x="99300" y="1930"/>
                    <a:pt x="98823" y="1956"/>
                  </a:cubicBezTo>
                  <a:cubicBezTo>
                    <a:pt x="95440" y="2156"/>
                    <a:pt x="81430" y="2908"/>
                    <a:pt x="73009" y="2908"/>
                  </a:cubicBezTo>
                  <a:cubicBezTo>
                    <a:pt x="70753" y="2908"/>
                    <a:pt x="68898" y="2833"/>
                    <a:pt x="67771" y="2707"/>
                  </a:cubicBezTo>
                  <a:cubicBezTo>
                    <a:pt x="62908" y="2131"/>
                    <a:pt x="58046" y="1555"/>
                    <a:pt x="53184" y="978"/>
                  </a:cubicBezTo>
                  <a:cubicBezTo>
                    <a:pt x="50252" y="627"/>
                    <a:pt x="47269" y="276"/>
                    <a:pt x="44312" y="276"/>
                  </a:cubicBezTo>
                  <a:cubicBezTo>
                    <a:pt x="43134" y="276"/>
                    <a:pt x="41956" y="326"/>
                    <a:pt x="40778" y="477"/>
                  </a:cubicBezTo>
                  <a:cubicBezTo>
                    <a:pt x="37194" y="878"/>
                    <a:pt x="33735" y="1981"/>
                    <a:pt x="30202" y="2156"/>
                  </a:cubicBezTo>
                  <a:cubicBezTo>
                    <a:pt x="29851" y="2181"/>
                    <a:pt x="29525" y="2181"/>
                    <a:pt x="29174" y="2181"/>
                  </a:cubicBezTo>
                  <a:cubicBezTo>
                    <a:pt x="24136" y="2181"/>
                    <a:pt x="19149" y="477"/>
                    <a:pt x="14036" y="76"/>
                  </a:cubicBezTo>
                  <a:cubicBezTo>
                    <a:pt x="13309" y="26"/>
                    <a:pt x="12557" y="1"/>
                    <a:pt x="11830"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1" name="Google Shape;1181;p74"/>
            <p:cNvSpPr/>
            <p:nvPr/>
          </p:nvSpPr>
          <p:spPr>
            <a:xfrm flipH="1">
              <a:off x="5346021" y="2594181"/>
              <a:ext cx="1498512" cy="40661"/>
            </a:xfrm>
            <a:custGeom>
              <a:avLst/>
              <a:gdLst/>
              <a:ahLst/>
              <a:cxnLst/>
              <a:rect l="l" t="t" r="r" b="b"/>
              <a:pathLst>
                <a:path w="99801" h="2708" extrusionOk="0">
                  <a:moveTo>
                    <a:pt x="16442" y="1"/>
                  </a:moveTo>
                  <a:cubicBezTo>
                    <a:pt x="11028" y="1"/>
                    <a:pt x="5590" y="527"/>
                    <a:pt x="201" y="1053"/>
                  </a:cubicBezTo>
                  <a:cubicBezTo>
                    <a:pt x="76" y="1078"/>
                    <a:pt x="1" y="1178"/>
                    <a:pt x="1" y="1304"/>
                  </a:cubicBezTo>
                  <a:cubicBezTo>
                    <a:pt x="23" y="1393"/>
                    <a:pt x="106" y="1483"/>
                    <a:pt x="195" y="1483"/>
                  </a:cubicBezTo>
                  <a:cubicBezTo>
                    <a:pt x="205" y="1483"/>
                    <a:pt x="216" y="1482"/>
                    <a:pt x="226" y="1479"/>
                  </a:cubicBezTo>
                  <a:cubicBezTo>
                    <a:pt x="5615" y="953"/>
                    <a:pt x="11053" y="427"/>
                    <a:pt x="16442" y="427"/>
                  </a:cubicBezTo>
                  <a:cubicBezTo>
                    <a:pt x="19675" y="427"/>
                    <a:pt x="22908" y="602"/>
                    <a:pt x="26116" y="1103"/>
                  </a:cubicBezTo>
                  <a:cubicBezTo>
                    <a:pt x="29023" y="1554"/>
                    <a:pt x="31906" y="2256"/>
                    <a:pt x="34863" y="2457"/>
                  </a:cubicBezTo>
                  <a:cubicBezTo>
                    <a:pt x="35590" y="2532"/>
                    <a:pt x="36292" y="2532"/>
                    <a:pt x="37018" y="2532"/>
                  </a:cubicBezTo>
                  <a:cubicBezTo>
                    <a:pt x="40201" y="2532"/>
                    <a:pt x="43384" y="2106"/>
                    <a:pt x="46567" y="1880"/>
                  </a:cubicBezTo>
                  <a:cubicBezTo>
                    <a:pt x="49149" y="1680"/>
                    <a:pt x="51755" y="1630"/>
                    <a:pt x="54362" y="1630"/>
                  </a:cubicBezTo>
                  <a:cubicBezTo>
                    <a:pt x="56317" y="1630"/>
                    <a:pt x="58297" y="1655"/>
                    <a:pt x="60252" y="1680"/>
                  </a:cubicBezTo>
                  <a:cubicBezTo>
                    <a:pt x="67921" y="1805"/>
                    <a:pt x="91906" y="2582"/>
                    <a:pt x="99575" y="2707"/>
                  </a:cubicBezTo>
                  <a:cubicBezTo>
                    <a:pt x="99700" y="2707"/>
                    <a:pt x="99801" y="2632"/>
                    <a:pt x="99801" y="2507"/>
                  </a:cubicBezTo>
                  <a:cubicBezTo>
                    <a:pt x="99801" y="2381"/>
                    <a:pt x="99700" y="2306"/>
                    <a:pt x="99600" y="2281"/>
                  </a:cubicBezTo>
                  <a:cubicBezTo>
                    <a:pt x="91931" y="2156"/>
                    <a:pt x="67946" y="1404"/>
                    <a:pt x="60252" y="1279"/>
                  </a:cubicBezTo>
                  <a:cubicBezTo>
                    <a:pt x="58297" y="1229"/>
                    <a:pt x="56342" y="1204"/>
                    <a:pt x="54362" y="1204"/>
                  </a:cubicBezTo>
                  <a:cubicBezTo>
                    <a:pt x="51755" y="1204"/>
                    <a:pt x="49149" y="1254"/>
                    <a:pt x="46542" y="1454"/>
                  </a:cubicBezTo>
                  <a:cubicBezTo>
                    <a:pt x="43334" y="1680"/>
                    <a:pt x="40176" y="2131"/>
                    <a:pt x="37018" y="2131"/>
                  </a:cubicBezTo>
                  <a:cubicBezTo>
                    <a:pt x="36292" y="2131"/>
                    <a:pt x="35590" y="2106"/>
                    <a:pt x="34888" y="2056"/>
                  </a:cubicBezTo>
                  <a:cubicBezTo>
                    <a:pt x="31981" y="1855"/>
                    <a:pt x="29099" y="1153"/>
                    <a:pt x="26191" y="702"/>
                  </a:cubicBezTo>
                  <a:cubicBezTo>
                    <a:pt x="22958" y="201"/>
                    <a:pt x="19700" y="1"/>
                    <a:pt x="16442"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2" name="Google Shape;1182;p74"/>
            <p:cNvSpPr/>
            <p:nvPr/>
          </p:nvSpPr>
          <p:spPr>
            <a:xfrm flipH="1">
              <a:off x="5354296" y="2724024"/>
              <a:ext cx="1514323" cy="35390"/>
            </a:xfrm>
            <a:custGeom>
              <a:avLst/>
              <a:gdLst/>
              <a:ahLst/>
              <a:cxnLst/>
              <a:rect l="l" t="t" r="r" b="b"/>
              <a:pathLst>
                <a:path w="100854" h="2357" extrusionOk="0">
                  <a:moveTo>
                    <a:pt x="6793" y="0"/>
                  </a:moveTo>
                  <a:cubicBezTo>
                    <a:pt x="4437" y="0"/>
                    <a:pt x="2181" y="426"/>
                    <a:pt x="126" y="1730"/>
                  </a:cubicBezTo>
                  <a:cubicBezTo>
                    <a:pt x="26" y="1780"/>
                    <a:pt x="1" y="1930"/>
                    <a:pt x="51" y="2005"/>
                  </a:cubicBezTo>
                  <a:cubicBezTo>
                    <a:pt x="101" y="2072"/>
                    <a:pt x="173" y="2105"/>
                    <a:pt x="246" y="2105"/>
                  </a:cubicBezTo>
                  <a:cubicBezTo>
                    <a:pt x="282" y="2105"/>
                    <a:pt x="318" y="2097"/>
                    <a:pt x="352" y="2080"/>
                  </a:cubicBezTo>
                  <a:cubicBezTo>
                    <a:pt x="2306" y="827"/>
                    <a:pt x="4487" y="426"/>
                    <a:pt x="6793" y="426"/>
                  </a:cubicBezTo>
                  <a:cubicBezTo>
                    <a:pt x="10878" y="426"/>
                    <a:pt x="15339" y="1730"/>
                    <a:pt x="19600" y="1905"/>
                  </a:cubicBezTo>
                  <a:lnTo>
                    <a:pt x="20502" y="1905"/>
                  </a:lnTo>
                  <a:cubicBezTo>
                    <a:pt x="23008" y="1905"/>
                    <a:pt x="25490" y="1554"/>
                    <a:pt x="27946" y="1454"/>
                  </a:cubicBezTo>
                  <a:cubicBezTo>
                    <a:pt x="28522" y="1429"/>
                    <a:pt x="29074" y="1429"/>
                    <a:pt x="29650" y="1429"/>
                  </a:cubicBezTo>
                  <a:cubicBezTo>
                    <a:pt x="32808" y="1429"/>
                    <a:pt x="35966" y="1755"/>
                    <a:pt x="39149" y="2005"/>
                  </a:cubicBezTo>
                  <a:cubicBezTo>
                    <a:pt x="42457" y="2256"/>
                    <a:pt x="46868" y="2356"/>
                    <a:pt x="51831" y="2356"/>
                  </a:cubicBezTo>
                  <a:cubicBezTo>
                    <a:pt x="67871" y="2356"/>
                    <a:pt x="89901" y="1278"/>
                    <a:pt x="100628" y="852"/>
                  </a:cubicBezTo>
                  <a:cubicBezTo>
                    <a:pt x="100753" y="827"/>
                    <a:pt x="100853" y="752"/>
                    <a:pt x="100828" y="627"/>
                  </a:cubicBezTo>
                  <a:cubicBezTo>
                    <a:pt x="100828" y="501"/>
                    <a:pt x="100728" y="426"/>
                    <a:pt x="100628" y="426"/>
                  </a:cubicBezTo>
                  <a:cubicBezTo>
                    <a:pt x="89876" y="852"/>
                    <a:pt x="67871" y="1955"/>
                    <a:pt x="51831" y="1955"/>
                  </a:cubicBezTo>
                  <a:cubicBezTo>
                    <a:pt x="46868" y="1955"/>
                    <a:pt x="42482" y="1830"/>
                    <a:pt x="39174" y="1579"/>
                  </a:cubicBezTo>
                  <a:cubicBezTo>
                    <a:pt x="36016" y="1329"/>
                    <a:pt x="32833" y="1003"/>
                    <a:pt x="29650" y="1003"/>
                  </a:cubicBezTo>
                  <a:cubicBezTo>
                    <a:pt x="29074" y="1003"/>
                    <a:pt x="28497" y="1003"/>
                    <a:pt x="27946" y="1028"/>
                  </a:cubicBezTo>
                  <a:cubicBezTo>
                    <a:pt x="25439" y="1153"/>
                    <a:pt x="22958" y="1504"/>
                    <a:pt x="20502" y="1504"/>
                  </a:cubicBezTo>
                  <a:cubicBezTo>
                    <a:pt x="20201" y="1504"/>
                    <a:pt x="19901" y="1479"/>
                    <a:pt x="19600" y="1479"/>
                  </a:cubicBezTo>
                  <a:cubicBezTo>
                    <a:pt x="15439" y="1329"/>
                    <a:pt x="10953" y="0"/>
                    <a:pt x="6793"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3" name="Google Shape;1183;p74"/>
            <p:cNvSpPr/>
            <p:nvPr/>
          </p:nvSpPr>
          <p:spPr>
            <a:xfrm flipH="1">
              <a:off x="5384026" y="2875685"/>
              <a:ext cx="1497011" cy="47808"/>
            </a:xfrm>
            <a:custGeom>
              <a:avLst/>
              <a:gdLst/>
              <a:ahLst/>
              <a:cxnLst/>
              <a:rect l="l" t="t" r="r" b="b"/>
              <a:pathLst>
                <a:path w="99701" h="3184" extrusionOk="0">
                  <a:moveTo>
                    <a:pt x="11379" y="0"/>
                  </a:moveTo>
                  <a:cubicBezTo>
                    <a:pt x="7519" y="0"/>
                    <a:pt x="3735" y="502"/>
                    <a:pt x="151" y="2131"/>
                  </a:cubicBezTo>
                  <a:cubicBezTo>
                    <a:pt x="51" y="2181"/>
                    <a:pt x="1" y="2306"/>
                    <a:pt x="51" y="2407"/>
                  </a:cubicBezTo>
                  <a:cubicBezTo>
                    <a:pt x="90" y="2504"/>
                    <a:pt x="174" y="2541"/>
                    <a:pt x="256" y="2541"/>
                  </a:cubicBezTo>
                  <a:cubicBezTo>
                    <a:pt x="280" y="2541"/>
                    <a:pt x="304" y="2537"/>
                    <a:pt x="326" y="2532"/>
                  </a:cubicBezTo>
                  <a:cubicBezTo>
                    <a:pt x="3835" y="928"/>
                    <a:pt x="7545" y="427"/>
                    <a:pt x="11379" y="427"/>
                  </a:cubicBezTo>
                  <a:cubicBezTo>
                    <a:pt x="17419" y="427"/>
                    <a:pt x="23735" y="1655"/>
                    <a:pt x="29926" y="1655"/>
                  </a:cubicBezTo>
                  <a:cubicBezTo>
                    <a:pt x="30527" y="1655"/>
                    <a:pt x="31154" y="1630"/>
                    <a:pt x="31755" y="1605"/>
                  </a:cubicBezTo>
                  <a:cubicBezTo>
                    <a:pt x="36091" y="1429"/>
                    <a:pt x="40427" y="477"/>
                    <a:pt x="44713" y="477"/>
                  </a:cubicBezTo>
                  <a:cubicBezTo>
                    <a:pt x="45715" y="477"/>
                    <a:pt x="46718" y="527"/>
                    <a:pt x="47720" y="652"/>
                  </a:cubicBezTo>
                  <a:cubicBezTo>
                    <a:pt x="51028" y="1078"/>
                    <a:pt x="54236" y="2281"/>
                    <a:pt x="57570" y="2858"/>
                  </a:cubicBezTo>
                  <a:cubicBezTo>
                    <a:pt x="59074" y="3083"/>
                    <a:pt x="61705" y="3183"/>
                    <a:pt x="64988" y="3183"/>
                  </a:cubicBezTo>
                  <a:cubicBezTo>
                    <a:pt x="70577" y="3183"/>
                    <a:pt x="77971" y="2908"/>
                    <a:pt x="84588" y="2457"/>
                  </a:cubicBezTo>
                  <a:cubicBezTo>
                    <a:pt x="91229" y="2031"/>
                    <a:pt x="97044" y="1454"/>
                    <a:pt x="99525" y="903"/>
                  </a:cubicBezTo>
                  <a:cubicBezTo>
                    <a:pt x="99625" y="878"/>
                    <a:pt x="99700" y="777"/>
                    <a:pt x="99675" y="652"/>
                  </a:cubicBezTo>
                  <a:cubicBezTo>
                    <a:pt x="99654" y="565"/>
                    <a:pt x="99575" y="497"/>
                    <a:pt x="99473" y="497"/>
                  </a:cubicBezTo>
                  <a:cubicBezTo>
                    <a:pt x="99457" y="497"/>
                    <a:pt x="99441" y="498"/>
                    <a:pt x="99425" y="502"/>
                  </a:cubicBezTo>
                  <a:cubicBezTo>
                    <a:pt x="97019" y="1028"/>
                    <a:pt x="91179" y="1605"/>
                    <a:pt x="84562" y="2056"/>
                  </a:cubicBezTo>
                  <a:cubicBezTo>
                    <a:pt x="77946" y="2482"/>
                    <a:pt x="70552" y="2782"/>
                    <a:pt x="64988" y="2782"/>
                  </a:cubicBezTo>
                  <a:cubicBezTo>
                    <a:pt x="61730" y="2782"/>
                    <a:pt x="59074" y="2682"/>
                    <a:pt x="57645" y="2432"/>
                  </a:cubicBezTo>
                  <a:cubicBezTo>
                    <a:pt x="54362" y="1880"/>
                    <a:pt x="51154" y="677"/>
                    <a:pt x="47770" y="251"/>
                  </a:cubicBezTo>
                  <a:cubicBezTo>
                    <a:pt x="46743" y="126"/>
                    <a:pt x="45740" y="76"/>
                    <a:pt x="44713" y="76"/>
                  </a:cubicBezTo>
                  <a:cubicBezTo>
                    <a:pt x="40352" y="76"/>
                    <a:pt x="36041" y="1003"/>
                    <a:pt x="31730" y="1204"/>
                  </a:cubicBezTo>
                  <a:cubicBezTo>
                    <a:pt x="31129" y="1229"/>
                    <a:pt x="30527" y="1229"/>
                    <a:pt x="29926" y="1229"/>
                  </a:cubicBezTo>
                  <a:cubicBezTo>
                    <a:pt x="23810" y="1229"/>
                    <a:pt x="17469" y="0"/>
                    <a:pt x="11379"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4" name="Google Shape;1184;p74"/>
            <p:cNvSpPr/>
            <p:nvPr/>
          </p:nvSpPr>
          <p:spPr>
            <a:xfrm flipH="1">
              <a:off x="5451752" y="3023593"/>
              <a:ext cx="1311485" cy="24099"/>
            </a:xfrm>
            <a:custGeom>
              <a:avLst/>
              <a:gdLst/>
              <a:ahLst/>
              <a:cxnLst/>
              <a:rect l="l" t="t" r="r" b="b"/>
              <a:pathLst>
                <a:path w="87345" h="1605" extrusionOk="0">
                  <a:moveTo>
                    <a:pt x="12782" y="0"/>
                  </a:moveTo>
                  <a:cubicBezTo>
                    <a:pt x="8572" y="0"/>
                    <a:pt x="4361" y="226"/>
                    <a:pt x="201" y="1003"/>
                  </a:cubicBezTo>
                  <a:cubicBezTo>
                    <a:pt x="75" y="1028"/>
                    <a:pt x="0" y="1128"/>
                    <a:pt x="25" y="1253"/>
                  </a:cubicBezTo>
                  <a:cubicBezTo>
                    <a:pt x="47" y="1340"/>
                    <a:pt x="126" y="1409"/>
                    <a:pt x="228" y="1409"/>
                  </a:cubicBezTo>
                  <a:cubicBezTo>
                    <a:pt x="243" y="1409"/>
                    <a:pt x="259" y="1407"/>
                    <a:pt x="276" y="1404"/>
                  </a:cubicBezTo>
                  <a:cubicBezTo>
                    <a:pt x="4386" y="652"/>
                    <a:pt x="8597" y="426"/>
                    <a:pt x="12782" y="426"/>
                  </a:cubicBezTo>
                  <a:cubicBezTo>
                    <a:pt x="14837" y="426"/>
                    <a:pt x="16868" y="476"/>
                    <a:pt x="18923" y="526"/>
                  </a:cubicBezTo>
                  <a:cubicBezTo>
                    <a:pt x="29424" y="877"/>
                    <a:pt x="49574" y="1604"/>
                    <a:pt x="66392" y="1604"/>
                  </a:cubicBezTo>
                  <a:cubicBezTo>
                    <a:pt x="74612" y="1604"/>
                    <a:pt x="82006" y="1429"/>
                    <a:pt x="87144" y="953"/>
                  </a:cubicBezTo>
                  <a:cubicBezTo>
                    <a:pt x="87244" y="927"/>
                    <a:pt x="87344" y="827"/>
                    <a:pt x="87319" y="727"/>
                  </a:cubicBezTo>
                  <a:cubicBezTo>
                    <a:pt x="87319" y="602"/>
                    <a:pt x="87219" y="526"/>
                    <a:pt x="87093" y="526"/>
                  </a:cubicBezTo>
                  <a:cubicBezTo>
                    <a:pt x="82006" y="1028"/>
                    <a:pt x="74587" y="1203"/>
                    <a:pt x="66392" y="1203"/>
                  </a:cubicBezTo>
                  <a:cubicBezTo>
                    <a:pt x="49574" y="1203"/>
                    <a:pt x="29424" y="451"/>
                    <a:pt x="18923" y="125"/>
                  </a:cubicBezTo>
                  <a:cubicBezTo>
                    <a:pt x="16893" y="50"/>
                    <a:pt x="14837" y="0"/>
                    <a:pt x="1278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5" name="Google Shape;1185;p74"/>
            <p:cNvSpPr/>
            <p:nvPr/>
          </p:nvSpPr>
          <p:spPr>
            <a:xfrm flipH="1">
              <a:off x="5558244" y="3165839"/>
              <a:ext cx="1047311" cy="46682"/>
            </a:xfrm>
            <a:custGeom>
              <a:avLst/>
              <a:gdLst/>
              <a:ahLst/>
              <a:cxnLst/>
              <a:rect l="l" t="t" r="r" b="b"/>
              <a:pathLst>
                <a:path w="69751" h="3109" extrusionOk="0">
                  <a:moveTo>
                    <a:pt x="6818" y="1"/>
                  </a:moveTo>
                  <a:cubicBezTo>
                    <a:pt x="4537" y="1"/>
                    <a:pt x="2281" y="377"/>
                    <a:pt x="151" y="1354"/>
                  </a:cubicBezTo>
                  <a:cubicBezTo>
                    <a:pt x="51" y="1404"/>
                    <a:pt x="1" y="1530"/>
                    <a:pt x="51" y="1630"/>
                  </a:cubicBezTo>
                  <a:cubicBezTo>
                    <a:pt x="87" y="1703"/>
                    <a:pt x="164" y="1750"/>
                    <a:pt x="242" y="1750"/>
                  </a:cubicBezTo>
                  <a:cubicBezTo>
                    <a:pt x="271" y="1750"/>
                    <a:pt x="300" y="1744"/>
                    <a:pt x="326" y="1730"/>
                  </a:cubicBezTo>
                  <a:cubicBezTo>
                    <a:pt x="2407" y="778"/>
                    <a:pt x="4562" y="427"/>
                    <a:pt x="6818" y="427"/>
                  </a:cubicBezTo>
                  <a:cubicBezTo>
                    <a:pt x="11905" y="427"/>
                    <a:pt x="17344" y="2257"/>
                    <a:pt x="22632" y="2833"/>
                  </a:cubicBezTo>
                  <a:cubicBezTo>
                    <a:pt x="24387" y="3033"/>
                    <a:pt x="26642" y="3109"/>
                    <a:pt x="29224" y="3109"/>
                  </a:cubicBezTo>
                  <a:cubicBezTo>
                    <a:pt x="41379" y="3109"/>
                    <a:pt x="60778" y="1354"/>
                    <a:pt x="69274" y="1354"/>
                  </a:cubicBezTo>
                  <a:lnTo>
                    <a:pt x="69550" y="1354"/>
                  </a:lnTo>
                  <a:cubicBezTo>
                    <a:pt x="69675" y="1354"/>
                    <a:pt x="69750" y="1279"/>
                    <a:pt x="69750" y="1154"/>
                  </a:cubicBezTo>
                  <a:cubicBezTo>
                    <a:pt x="69750" y="1028"/>
                    <a:pt x="69675" y="953"/>
                    <a:pt x="69550" y="953"/>
                  </a:cubicBezTo>
                  <a:lnTo>
                    <a:pt x="69274" y="953"/>
                  </a:lnTo>
                  <a:cubicBezTo>
                    <a:pt x="60753" y="953"/>
                    <a:pt x="41354" y="2708"/>
                    <a:pt x="29224" y="2708"/>
                  </a:cubicBezTo>
                  <a:cubicBezTo>
                    <a:pt x="26667" y="2708"/>
                    <a:pt x="24412" y="2607"/>
                    <a:pt x="22682" y="2432"/>
                  </a:cubicBezTo>
                  <a:cubicBezTo>
                    <a:pt x="17444" y="1856"/>
                    <a:pt x="12006" y="26"/>
                    <a:pt x="6818"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6" name="Google Shape;1186;p74"/>
            <p:cNvSpPr/>
            <p:nvPr/>
          </p:nvSpPr>
          <p:spPr>
            <a:xfrm flipH="1">
              <a:off x="5553700" y="3320518"/>
              <a:ext cx="625840" cy="26652"/>
            </a:xfrm>
            <a:custGeom>
              <a:avLst/>
              <a:gdLst/>
              <a:ahLst/>
              <a:cxnLst/>
              <a:rect l="l" t="t" r="r" b="b"/>
              <a:pathLst>
                <a:path w="41681" h="1775" extrusionOk="0">
                  <a:moveTo>
                    <a:pt x="12507" y="1"/>
                  </a:moveTo>
                  <a:cubicBezTo>
                    <a:pt x="7545" y="1"/>
                    <a:pt x="3108" y="301"/>
                    <a:pt x="176" y="1379"/>
                  </a:cubicBezTo>
                  <a:cubicBezTo>
                    <a:pt x="76" y="1404"/>
                    <a:pt x="1" y="1530"/>
                    <a:pt x="51" y="1630"/>
                  </a:cubicBezTo>
                  <a:cubicBezTo>
                    <a:pt x="88" y="1723"/>
                    <a:pt x="153" y="1774"/>
                    <a:pt x="235" y="1774"/>
                  </a:cubicBezTo>
                  <a:cubicBezTo>
                    <a:pt x="263" y="1774"/>
                    <a:pt x="294" y="1768"/>
                    <a:pt x="326" y="1755"/>
                  </a:cubicBezTo>
                  <a:cubicBezTo>
                    <a:pt x="3159" y="728"/>
                    <a:pt x="7570" y="427"/>
                    <a:pt x="12507" y="427"/>
                  </a:cubicBezTo>
                  <a:cubicBezTo>
                    <a:pt x="19750" y="427"/>
                    <a:pt x="28171" y="1078"/>
                    <a:pt x="34688" y="1078"/>
                  </a:cubicBezTo>
                  <a:cubicBezTo>
                    <a:pt x="37344" y="1078"/>
                    <a:pt x="39675" y="978"/>
                    <a:pt x="41505" y="652"/>
                  </a:cubicBezTo>
                  <a:cubicBezTo>
                    <a:pt x="41605" y="652"/>
                    <a:pt x="41680" y="527"/>
                    <a:pt x="41680" y="427"/>
                  </a:cubicBezTo>
                  <a:cubicBezTo>
                    <a:pt x="41658" y="318"/>
                    <a:pt x="41560" y="247"/>
                    <a:pt x="41469" y="247"/>
                  </a:cubicBezTo>
                  <a:cubicBezTo>
                    <a:pt x="41456" y="247"/>
                    <a:pt x="41442" y="248"/>
                    <a:pt x="41429" y="251"/>
                  </a:cubicBezTo>
                  <a:cubicBezTo>
                    <a:pt x="39650" y="552"/>
                    <a:pt x="37319" y="677"/>
                    <a:pt x="34688" y="677"/>
                  </a:cubicBezTo>
                  <a:cubicBezTo>
                    <a:pt x="28196" y="677"/>
                    <a:pt x="19775" y="1"/>
                    <a:pt x="12507"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7" name="Google Shape;1187;p74"/>
            <p:cNvSpPr/>
            <p:nvPr/>
          </p:nvSpPr>
          <p:spPr>
            <a:xfrm flipH="1">
              <a:off x="4677231" y="1718136"/>
              <a:ext cx="1018332" cy="1806259"/>
            </a:xfrm>
            <a:custGeom>
              <a:avLst/>
              <a:gdLst/>
              <a:ahLst/>
              <a:cxnLst/>
              <a:rect l="l" t="t" r="r" b="b"/>
              <a:pathLst>
                <a:path w="67821" h="120297" extrusionOk="0">
                  <a:moveTo>
                    <a:pt x="56178" y="0"/>
                  </a:moveTo>
                  <a:cubicBezTo>
                    <a:pt x="52211" y="0"/>
                    <a:pt x="48443" y="2340"/>
                    <a:pt x="45539" y="5033"/>
                  </a:cubicBezTo>
                  <a:cubicBezTo>
                    <a:pt x="45264" y="5284"/>
                    <a:pt x="45013" y="5534"/>
                    <a:pt x="44763" y="5785"/>
                  </a:cubicBezTo>
                  <a:cubicBezTo>
                    <a:pt x="44437" y="9619"/>
                    <a:pt x="44336" y="13479"/>
                    <a:pt x="44487" y="17339"/>
                  </a:cubicBezTo>
                  <a:cubicBezTo>
                    <a:pt x="43961" y="14005"/>
                    <a:pt x="43560" y="10672"/>
                    <a:pt x="43259" y="7339"/>
                  </a:cubicBezTo>
                  <a:cubicBezTo>
                    <a:pt x="42908" y="7715"/>
                    <a:pt x="42557" y="8116"/>
                    <a:pt x="42231" y="8492"/>
                  </a:cubicBezTo>
                  <a:cubicBezTo>
                    <a:pt x="42031" y="12301"/>
                    <a:pt x="41905" y="16136"/>
                    <a:pt x="41880" y="19945"/>
                  </a:cubicBezTo>
                  <a:cubicBezTo>
                    <a:pt x="40953" y="17188"/>
                    <a:pt x="40276" y="14356"/>
                    <a:pt x="39825" y="11474"/>
                  </a:cubicBezTo>
                  <a:cubicBezTo>
                    <a:pt x="36041" y="16587"/>
                    <a:pt x="33008" y="22276"/>
                    <a:pt x="29700" y="27715"/>
                  </a:cubicBezTo>
                  <a:cubicBezTo>
                    <a:pt x="27369" y="31524"/>
                    <a:pt x="24863" y="35284"/>
                    <a:pt x="22432" y="39043"/>
                  </a:cubicBezTo>
                  <a:cubicBezTo>
                    <a:pt x="21254" y="45033"/>
                    <a:pt x="20627" y="51123"/>
                    <a:pt x="20577" y="57239"/>
                  </a:cubicBezTo>
                  <a:cubicBezTo>
                    <a:pt x="19875" y="52878"/>
                    <a:pt x="19424" y="48467"/>
                    <a:pt x="19274" y="44081"/>
                  </a:cubicBezTo>
                  <a:cubicBezTo>
                    <a:pt x="18973" y="44557"/>
                    <a:pt x="18697" y="45033"/>
                    <a:pt x="18396" y="45534"/>
                  </a:cubicBezTo>
                  <a:cubicBezTo>
                    <a:pt x="18021" y="50923"/>
                    <a:pt x="17745" y="56311"/>
                    <a:pt x="17620" y="61725"/>
                  </a:cubicBezTo>
                  <a:cubicBezTo>
                    <a:pt x="16592" y="58091"/>
                    <a:pt x="15915" y="54357"/>
                    <a:pt x="15564" y="50647"/>
                  </a:cubicBezTo>
                  <a:cubicBezTo>
                    <a:pt x="14111" y="53454"/>
                    <a:pt x="11579" y="63254"/>
                    <a:pt x="11153" y="66387"/>
                  </a:cubicBezTo>
                  <a:cubicBezTo>
                    <a:pt x="9224" y="80672"/>
                    <a:pt x="7745" y="81274"/>
                    <a:pt x="8823" y="92502"/>
                  </a:cubicBezTo>
                  <a:cubicBezTo>
                    <a:pt x="7469" y="87640"/>
                    <a:pt x="6141" y="82778"/>
                    <a:pt x="4787" y="77941"/>
                  </a:cubicBezTo>
                  <a:lnTo>
                    <a:pt x="4787" y="77941"/>
                  </a:lnTo>
                  <a:cubicBezTo>
                    <a:pt x="4236" y="87815"/>
                    <a:pt x="4537" y="98392"/>
                    <a:pt x="10101" y="106988"/>
                  </a:cubicBezTo>
                  <a:cubicBezTo>
                    <a:pt x="5464" y="101274"/>
                    <a:pt x="2632" y="94231"/>
                    <a:pt x="2156" y="87114"/>
                  </a:cubicBezTo>
                  <a:lnTo>
                    <a:pt x="2156" y="87114"/>
                  </a:lnTo>
                  <a:cubicBezTo>
                    <a:pt x="0" y="94808"/>
                    <a:pt x="1930" y="103605"/>
                    <a:pt x="7168" y="110046"/>
                  </a:cubicBezTo>
                  <a:cubicBezTo>
                    <a:pt x="8672" y="111926"/>
                    <a:pt x="10401" y="113605"/>
                    <a:pt x="11880" y="115460"/>
                  </a:cubicBezTo>
                  <a:cubicBezTo>
                    <a:pt x="12983" y="116863"/>
                    <a:pt x="15640" y="120297"/>
                    <a:pt x="15640" y="120297"/>
                  </a:cubicBezTo>
                  <a:cubicBezTo>
                    <a:pt x="15640" y="120297"/>
                    <a:pt x="23685" y="116262"/>
                    <a:pt x="25940" y="114332"/>
                  </a:cubicBezTo>
                  <a:cubicBezTo>
                    <a:pt x="32682" y="108542"/>
                    <a:pt x="37795" y="100998"/>
                    <a:pt x="40602" y="92652"/>
                  </a:cubicBezTo>
                  <a:lnTo>
                    <a:pt x="40602" y="92652"/>
                  </a:lnTo>
                  <a:cubicBezTo>
                    <a:pt x="37444" y="96111"/>
                    <a:pt x="33785" y="99144"/>
                    <a:pt x="29750" y="101650"/>
                  </a:cubicBezTo>
                  <a:cubicBezTo>
                    <a:pt x="35063" y="95861"/>
                    <a:pt x="39098" y="88968"/>
                    <a:pt x="41580" y="81550"/>
                  </a:cubicBezTo>
                  <a:lnTo>
                    <a:pt x="41580" y="81550"/>
                  </a:lnTo>
                  <a:cubicBezTo>
                    <a:pt x="38622" y="84958"/>
                    <a:pt x="35690" y="88392"/>
                    <a:pt x="32732" y="91800"/>
                  </a:cubicBezTo>
                  <a:cubicBezTo>
                    <a:pt x="36367" y="79946"/>
                    <a:pt x="41254" y="68517"/>
                    <a:pt x="47294" y="57715"/>
                  </a:cubicBezTo>
                  <a:cubicBezTo>
                    <a:pt x="47996" y="56487"/>
                    <a:pt x="48697" y="55259"/>
                    <a:pt x="49399" y="54031"/>
                  </a:cubicBezTo>
                  <a:lnTo>
                    <a:pt x="49399" y="54031"/>
                  </a:lnTo>
                  <a:cubicBezTo>
                    <a:pt x="45765" y="56111"/>
                    <a:pt x="41905" y="57941"/>
                    <a:pt x="38096" y="59745"/>
                  </a:cubicBezTo>
                  <a:cubicBezTo>
                    <a:pt x="43133" y="56161"/>
                    <a:pt x="47996" y="52402"/>
                    <a:pt x="52733" y="48467"/>
                  </a:cubicBezTo>
                  <a:cubicBezTo>
                    <a:pt x="53159" y="47765"/>
                    <a:pt x="53560" y="47063"/>
                    <a:pt x="53986" y="46387"/>
                  </a:cubicBezTo>
                  <a:lnTo>
                    <a:pt x="53986" y="46387"/>
                  </a:lnTo>
                  <a:cubicBezTo>
                    <a:pt x="50301" y="48367"/>
                    <a:pt x="46492" y="50171"/>
                    <a:pt x="42582" y="51800"/>
                  </a:cubicBezTo>
                  <a:cubicBezTo>
                    <a:pt x="47845" y="47890"/>
                    <a:pt x="52958" y="43805"/>
                    <a:pt x="57946" y="39569"/>
                  </a:cubicBezTo>
                  <a:cubicBezTo>
                    <a:pt x="61154" y="33805"/>
                    <a:pt x="64036" y="27890"/>
                    <a:pt x="65890" y="21574"/>
                  </a:cubicBezTo>
                  <a:cubicBezTo>
                    <a:pt x="67068" y="17614"/>
                    <a:pt x="67820" y="13379"/>
                    <a:pt x="66818" y="9269"/>
                  </a:cubicBezTo>
                  <a:cubicBezTo>
                    <a:pt x="65815" y="5183"/>
                    <a:pt x="62708" y="1274"/>
                    <a:pt x="58472" y="271"/>
                  </a:cubicBezTo>
                  <a:cubicBezTo>
                    <a:pt x="57703" y="86"/>
                    <a:pt x="56937" y="0"/>
                    <a:pt x="5617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8" name="Google Shape;1188;p74"/>
            <p:cNvSpPr/>
            <p:nvPr/>
          </p:nvSpPr>
          <p:spPr>
            <a:xfrm flipH="1">
              <a:off x="4837538" y="1784672"/>
              <a:ext cx="709744" cy="1697581"/>
            </a:xfrm>
            <a:custGeom>
              <a:avLst/>
              <a:gdLst/>
              <a:ahLst/>
              <a:cxnLst/>
              <a:rect l="l" t="t" r="r" b="b"/>
              <a:pathLst>
                <a:path w="47269" h="113059" extrusionOk="0">
                  <a:moveTo>
                    <a:pt x="47269" y="0"/>
                  </a:moveTo>
                  <a:lnTo>
                    <a:pt x="47269" y="0"/>
                  </a:lnTo>
                  <a:cubicBezTo>
                    <a:pt x="43860" y="5088"/>
                    <a:pt x="40777" y="10402"/>
                    <a:pt x="38045" y="15890"/>
                  </a:cubicBezTo>
                  <a:cubicBezTo>
                    <a:pt x="38446" y="14712"/>
                    <a:pt x="38847" y="13534"/>
                    <a:pt x="39223" y="12381"/>
                  </a:cubicBezTo>
                  <a:lnTo>
                    <a:pt x="39223" y="12381"/>
                  </a:lnTo>
                  <a:cubicBezTo>
                    <a:pt x="32782" y="19925"/>
                    <a:pt x="27619" y="28547"/>
                    <a:pt x="24060" y="37820"/>
                  </a:cubicBezTo>
                  <a:cubicBezTo>
                    <a:pt x="23935" y="33334"/>
                    <a:pt x="24938" y="28848"/>
                    <a:pt x="26893" y="24838"/>
                  </a:cubicBezTo>
                  <a:lnTo>
                    <a:pt x="26893" y="24838"/>
                  </a:lnTo>
                  <a:cubicBezTo>
                    <a:pt x="17745" y="37595"/>
                    <a:pt x="12807" y="53109"/>
                    <a:pt x="11429" y="68748"/>
                  </a:cubicBezTo>
                  <a:cubicBezTo>
                    <a:pt x="11704" y="64888"/>
                    <a:pt x="11153" y="60953"/>
                    <a:pt x="9825" y="57319"/>
                  </a:cubicBezTo>
                  <a:cubicBezTo>
                    <a:pt x="9023" y="64462"/>
                    <a:pt x="8221" y="71580"/>
                    <a:pt x="7419" y="78698"/>
                  </a:cubicBezTo>
                  <a:cubicBezTo>
                    <a:pt x="7569" y="74236"/>
                    <a:pt x="6917" y="69750"/>
                    <a:pt x="5489" y="65515"/>
                  </a:cubicBezTo>
                  <a:cubicBezTo>
                    <a:pt x="4812" y="73760"/>
                    <a:pt x="4537" y="82056"/>
                    <a:pt x="4637" y="90352"/>
                  </a:cubicBezTo>
                  <a:cubicBezTo>
                    <a:pt x="3258" y="85665"/>
                    <a:pt x="2381" y="80803"/>
                    <a:pt x="2055" y="75916"/>
                  </a:cubicBezTo>
                  <a:lnTo>
                    <a:pt x="2055" y="75916"/>
                  </a:lnTo>
                  <a:cubicBezTo>
                    <a:pt x="0" y="85690"/>
                    <a:pt x="1028" y="96091"/>
                    <a:pt x="4938" y="105314"/>
                  </a:cubicBezTo>
                  <a:cubicBezTo>
                    <a:pt x="3509" y="103685"/>
                    <a:pt x="2206" y="101956"/>
                    <a:pt x="1078" y="100126"/>
                  </a:cubicBezTo>
                  <a:lnTo>
                    <a:pt x="1078" y="100126"/>
                  </a:lnTo>
                  <a:cubicBezTo>
                    <a:pt x="1830" y="103635"/>
                    <a:pt x="3233" y="107019"/>
                    <a:pt x="5238" y="110001"/>
                  </a:cubicBezTo>
                  <a:lnTo>
                    <a:pt x="6191" y="113059"/>
                  </a:lnTo>
                  <a:cubicBezTo>
                    <a:pt x="8095" y="111755"/>
                    <a:pt x="9825" y="110252"/>
                    <a:pt x="11404" y="108572"/>
                  </a:cubicBezTo>
                  <a:lnTo>
                    <a:pt x="11404" y="108572"/>
                  </a:lnTo>
                  <a:cubicBezTo>
                    <a:pt x="11253" y="108648"/>
                    <a:pt x="11103" y="108748"/>
                    <a:pt x="10953" y="108823"/>
                  </a:cubicBezTo>
                  <a:cubicBezTo>
                    <a:pt x="11153" y="108698"/>
                    <a:pt x="11354" y="108547"/>
                    <a:pt x="11554" y="108397"/>
                  </a:cubicBezTo>
                  <a:cubicBezTo>
                    <a:pt x="12607" y="107269"/>
                    <a:pt x="13609" y="106041"/>
                    <a:pt x="14486" y="104763"/>
                  </a:cubicBezTo>
                  <a:cubicBezTo>
                    <a:pt x="14812" y="103986"/>
                    <a:pt x="15088" y="103209"/>
                    <a:pt x="15364" y="102407"/>
                  </a:cubicBezTo>
                  <a:lnTo>
                    <a:pt x="15364" y="102407"/>
                  </a:lnTo>
                  <a:cubicBezTo>
                    <a:pt x="15063" y="102733"/>
                    <a:pt x="14712" y="103009"/>
                    <a:pt x="14336" y="103259"/>
                  </a:cubicBezTo>
                  <a:cubicBezTo>
                    <a:pt x="13910" y="103685"/>
                    <a:pt x="13434" y="104086"/>
                    <a:pt x="12983" y="104512"/>
                  </a:cubicBezTo>
                  <a:cubicBezTo>
                    <a:pt x="12481" y="104913"/>
                    <a:pt x="11980" y="105314"/>
                    <a:pt x="11479" y="105690"/>
                  </a:cubicBezTo>
                  <a:cubicBezTo>
                    <a:pt x="10978" y="106066"/>
                    <a:pt x="10451" y="106442"/>
                    <a:pt x="9900" y="106768"/>
                  </a:cubicBezTo>
                  <a:cubicBezTo>
                    <a:pt x="10376" y="106342"/>
                    <a:pt x="10877" y="105941"/>
                    <a:pt x="11354" y="105515"/>
                  </a:cubicBezTo>
                  <a:cubicBezTo>
                    <a:pt x="11830" y="105114"/>
                    <a:pt x="12331" y="104713"/>
                    <a:pt x="12782" y="104287"/>
                  </a:cubicBezTo>
                  <a:lnTo>
                    <a:pt x="13484" y="103710"/>
                  </a:lnTo>
                  <a:lnTo>
                    <a:pt x="13484" y="103710"/>
                  </a:lnTo>
                  <a:cubicBezTo>
                    <a:pt x="13058" y="103886"/>
                    <a:pt x="12607" y="104011"/>
                    <a:pt x="12156" y="104061"/>
                  </a:cubicBezTo>
                  <a:cubicBezTo>
                    <a:pt x="13183" y="102908"/>
                    <a:pt x="14110" y="101655"/>
                    <a:pt x="14988" y="100352"/>
                  </a:cubicBezTo>
                  <a:lnTo>
                    <a:pt x="14988" y="100352"/>
                  </a:lnTo>
                  <a:cubicBezTo>
                    <a:pt x="13910" y="101054"/>
                    <a:pt x="12807" y="101730"/>
                    <a:pt x="11730" y="102407"/>
                  </a:cubicBezTo>
                  <a:cubicBezTo>
                    <a:pt x="12481" y="101379"/>
                    <a:pt x="13208" y="100352"/>
                    <a:pt x="13885" y="99274"/>
                  </a:cubicBezTo>
                  <a:lnTo>
                    <a:pt x="13885" y="99274"/>
                  </a:lnTo>
                  <a:cubicBezTo>
                    <a:pt x="13459" y="99525"/>
                    <a:pt x="13058" y="99800"/>
                    <a:pt x="12632" y="100051"/>
                  </a:cubicBezTo>
                  <a:cubicBezTo>
                    <a:pt x="13133" y="98948"/>
                    <a:pt x="13584" y="97846"/>
                    <a:pt x="14060" y="96743"/>
                  </a:cubicBezTo>
                  <a:lnTo>
                    <a:pt x="14060" y="96743"/>
                  </a:lnTo>
                  <a:cubicBezTo>
                    <a:pt x="13409" y="97319"/>
                    <a:pt x="12782" y="97871"/>
                    <a:pt x="12131" y="98422"/>
                  </a:cubicBezTo>
                  <a:cubicBezTo>
                    <a:pt x="12807" y="97745"/>
                    <a:pt x="13509" y="97069"/>
                    <a:pt x="14211" y="96392"/>
                  </a:cubicBezTo>
                  <a:cubicBezTo>
                    <a:pt x="14687" y="95239"/>
                    <a:pt x="15163" y="94086"/>
                    <a:pt x="15614" y="92933"/>
                  </a:cubicBezTo>
                  <a:lnTo>
                    <a:pt x="15614" y="92933"/>
                  </a:lnTo>
                  <a:cubicBezTo>
                    <a:pt x="14511" y="93886"/>
                    <a:pt x="13459" y="94913"/>
                    <a:pt x="12481" y="96016"/>
                  </a:cubicBezTo>
                  <a:cubicBezTo>
                    <a:pt x="14010" y="93635"/>
                    <a:pt x="15364" y="91154"/>
                    <a:pt x="16567" y="88572"/>
                  </a:cubicBezTo>
                  <a:lnTo>
                    <a:pt x="16567" y="88572"/>
                  </a:lnTo>
                  <a:cubicBezTo>
                    <a:pt x="16441" y="88698"/>
                    <a:pt x="16341" y="88823"/>
                    <a:pt x="16216" y="88948"/>
                  </a:cubicBezTo>
                  <a:cubicBezTo>
                    <a:pt x="15840" y="89324"/>
                    <a:pt x="15464" y="89700"/>
                    <a:pt x="15088" y="90051"/>
                  </a:cubicBezTo>
                  <a:cubicBezTo>
                    <a:pt x="14712" y="90427"/>
                    <a:pt x="14311" y="90778"/>
                    <a:pt x="13910" y="91104"/>
                  </a:cubicBezTo>
                  <a:cubicBezTo>
                    <a:pt x="14236" y="90703"/>
                    <a:pt x="14587" y="90302"/>
                    <a:pt x="14938" y="89901"/>
                  </a:cubicBezTo>
                  <a:cubicBezTo>
                    <a:pt x="15288" y="89525"/>
                    <a:pt x="15664" y="89149"/>
                    <a:pt x="16015" y="88748"/>
                  </a:cubicBezTo>
                  <a:cubicBezTo>
                    <a:pt x="16291" y="88472"/>
                    <a:pt x="16592" y="88196"/>
                    <a:pt x="16867" y="87921"/>
                  </a:cubicBezTo>
                  <a:cubicBezTo>
                    <a:pt x="17619" y="86292"/>
                    <a:pt x="18296" y="84612"/>
                    <a:pt x="18897" y="82933"/>
                  </a:cubicBezTo>
                  <a:lnTo>
                    <a:pt x="18897" y="82933"/>
                  </a:lnTo>
                  <a:cubicBezTo>
                    <a:pt x="18647" y="83184"/>
                    <a:pt x="18396" y="83409"/>
                    <a:pt x="18171" y="83660"/>
                  </a:cubicBezTo>
                  <a:cubicBezTo>
                    <a:pt x="17544" y="84236"/>
                    <a:pt x="16918" y="84838"/>
                    <a:pt x="16291" y="85414"/>
                  </a:cubicBezTo>
                  <a:cubicBezTo>
                    <a:pt x="15664" y="85991"/>
                    <a:pt x="15013" y="86567"/>
                    <a:pt x="14361" y="87119"/>
                  </a:cubicBezTo>
                  <a:cubicBezTo>
                    <a:pt x="14938" y="86467"/>
                    <a:pt x="15539" y="85866"/>
                    <a:pt x="16141" y="85264"/>
                  </a:cubicBezTo>
                  <a:cubicBezTo>
                    <a:pt x="16742" y="84638"/>
                    <a:pt x="17369" y="84061"/>
                    <a:pt x="17970" y="83460"/>
                  </a:cubicBezTo>
                  <a:cubicBezTo>
                    <a:pt x="18346" y="83109"/>
                    <a:pt x="18722" y="82758"/>
                    <a:pt x="19073" y="82407"/>
                  </a:cubicBezTo>
                  <a:cubicBezTo>
                    <a:pt x="19850" y="80226"/>
                    <a:pt x="20476" y="78021"/>
                    <a:pt x="21003" y="75765"/>
                  </a:cubicBezTo>
                  <a:lnTo>
                    <a:pt x="21003" y="75765"/>
                  </a:lnTo>
                  <a:cubicBezTo>
                    <a:pt x="19449" y="77996"/>
                    <a:pt x="17544" y="80001"/>
                    <a:pt x="15389" y="81680"/>
                  </a:cubicBezTo>
                  <a:cubicBezTo>
                    <a:pt x="16617" y="79149"/>
                    <a:pt x="17870" y="76617"/>
                    <a:pt x="19123" y="74086"/>
                  </a:cubicBezTo>
                  <a:lnTo>
                    <a:pt x="19123" y="74086"/>
                  </a:lnTo>
                  <a:cubicBezTo>
                    <a:pt x="18923" y="74236"/>
                    <a:pt x="18722" y="74387"/>
                    <a:pt x="18547" y="74562"/>
                  </a:cubicBezTo>
                  <a:cubicBezTo>
                    <a:pt x="17644" y="75264"/>
                    <a:pt x="16767" y="75966"/>
                    <a:pt x="15865" y="76668"/>
                  </a:cubicBezTo>
                  <a:cubicBezTo>
                    <a:pt x="16692" y="75891"/>
                    <a:pt x="17544" y="75139"/>
                    <a:pt x="18396" y="74387"/>
                  </a:cubicBezTo>
                  <a:cubicBezTo>
                    <a:pt x="18722" y="74111"/>
                    <a:pt x="19048" y="73835"/>
                    <a:pt x="19374" y="73560"/>
                  </a:cubicBezTo>
                  <a:cubicBezTo>
                    <a:pt x="20276" y="71730"/>
                    <a:pt x="21153" y="69926"/>
                    <a:pt x="22055" y="68096"/>
                  </a:cubicBezTo>
                  <a:lnTo>
                    <a:pt x="22055" y="68096"/>
                  </a:lnTo>
                  <a:cubicBezTo>
                    <a:pt x="21629" y="68397"/>
                    <a:pt x="21228" y="68698"/>
                    <a:pt x="20802" y="68973"/>
                  </a:cubicBezTo>
                  <a:cubicBezTo>
                    <a:pt x="19950" y="69550"/>
                    <a:pt x="19073" y="70126"/>
                    <a:pt x="18196" y="70652"/>
                  </a:cubicBezTo>
                  <a:lnTo>
                    <a:pt x="20677" y="68823"/>
                  </a:lnTo>
                  <a:cubicBezTo>
                    <a:pt x="21203" y="68397"/>
                    <a:pt x="21755" y="67996"/>
                    <a:pt x="22306" y="67595"/>
                  </a:cubicBezTo>
                  <a:cubicBezTo>
                    <a:pt x="22481" y="67244"/>
                    <a:pt x="22657" y="66868"/>
                    <a:pt x="22832" y="66517"/>
                  </a:cubicBezTo>
                  <a:lnTo>
                    <a:pt x="22832" y="66517"/>
                  </a:lnTo>
                  <a:cubicBezTo>
                    <a:pt x="22281" y="66843"/>
                    <a:pt x="21755" y="67169"/>
                    <a:pt x="21203" y="67495"/>
                  </a:cubicBezTo>
                  <a:cubicBezTo>
                    <a:pt x="21604" y="66166"/>
                    <a:pt x="22005" y="64838"/>
                    <a:pt x="22456" y="63535"/>
                  </a:cubicBezTo>
                  <a:lnTo>
                    <a:pt x="22456" y="63535"/>
                  </a:lnTo>
                  <a:cubicBezTo>
                    <a:pt x="21905" y="63860"/>
                    <a:pt x="21354" y="64186"/>
                    <a:pt x="20802" y="64487"/>
                  </a:cubicBezTo>
                  <a:cubicBezTo>
                    <a:pt x="21379" y="64086"/>
                    <a:pt x="21955" y="63685"/>
                    <a:pt x="22532" y="63284"/>
                  </a:cubicBezTo>
                  <a:cubicBezTo>
                    <a:pt x="22782" y="62482"/>
                    <a:pt x="23058" y="61680"/>
                    <a:pt x="23334" y="60903"/>
                  </a:cubicBezTo>
                  <a:lnTo>
                    <a:pt x="23334" y="60903"/>
                  </a:lnTo>
                  <a:cubicBezTo>
                    <a:pt x="22657" y="61329"/>
                    <a:pt x="21980" y="61730"/>
                    <a:pt x="21253" y="62106"/>
                  </a:cubicBezTo>
                  <a:cubicBezTo>
                    <a:pt x="22456" y="60226"/>
                    <a:pt x="23710" y="58397"/>
                    <a:pt x="25013" y="56617"/>
                  </a:cubicBezTo>
                  <a:cubicBezTo>
                    <a:pt x="25715" y="54963"/>
                    <a:pt x="26466" y="53359"/>
                    <a:pt x="27319" y="51780"/>
                  </a:cubicBezTo>
                  <a:cubicBezTo>
                    <a:pt x="27519" y="51379"/>
                    <a:pt x="27720" y="51003"/>
                    <a:pt x="27945" y="50627"/>
                  </a:cubicBezTo>
                  <a:lnTo>
                    <a:pt x="27945" y="50627"/>
                  </a:lnTo>
                  <a:cubicBezTo>
                    <a:pt x="27820" y="50702"/>
                    <a:pt x="27669" y="50778"/>
                    <a:pt x="27544" y="50828"/>
                  </a:cubicBezTo>
                  <a:cubicBezTo>
                    <a:pt x="27845" y="50477"/>
                    <a:pt x="28146" y="50101"/>
                    <a:pt x="28446" y="49725"/>
                  </a:cubicBezTo>
                  <a:cubicBezTo>
                    <a:pt x="29800" y="47469"/>
                    <a:pt x="31279" y="45289"/>
                    <a:pt x="32832" y="43184"/>
                  </a:cubicBezTo>
                  <a:lnTo>
                    <a:pt x="32832" y="43184"/>
                  </a:lnTo>
                  <a:cubicBezTo>
                    <a:pt x="32782" y="43209"/>
                    <a:pt x="32732" y="43259"/>
                    <a:pt x="32657" y="43284"/>
                  </a:cubicBezTo>
                  <a:cubicBezTo>
                    <a:pt x="31955" y="43710"/>
                    <a:pt x="31253" y="44136"/>
                    <a:pt x="30527" y="44512"/>
                  </a:cubicBezTo>
                  <a:cubicBezTo>
                    <a:pt x="29800" y="44888"/>
                    <a:pt x="29073" y="45239"/>
                    <a:pt x="28321" y="45540"/>
                  </a:cubicBezTo>
                  <a:lnTo>
                    <a:pt x="30426" y="44311"/>
                  </a:lnTo>
                  <a:cubicBezTo>
                    <a:pt x="31128" y="43910"/>
                    <a:pt x="31830" y="43484"/>
                    <a:pt x="32507" y="43058"/>
                  </a:cubicBezTo>
                  <a:cubicBezTo>
                    <a:pt x="32782" y="42908"/>
                    <a:pt x="33033" y="42733"/>
                    <a:pt x="33284" y="42582"/>
                  </a:cubicBezTo>
                  <a:cubicBezTo>
                    <a:pt x="34612" y="40803"/>
                    <a:pt x="35990" y="39048"/>
                    <a:pt x="37394" y="37294"/>
                  </a:cubicBezTo>
                  <a:lnTo>
                    <a:pt x="37394" y="37294"/>
                  </a:lnTo>
                  <a:cubicBezTo>
                    <a:pt x="36266" y="37946"/>
                    <a:pt x="35113" y="38597"/>
                    <a:pt x="33960" y="39199"/>
                  </a:cubicBezTo>
                  <a:cubicBezTo>
                    <a:pt x="33183" y="39600"/>
                    <a:pt x="32381" y="40001"/>
                    <a:pt x="31579" y="40402"/>
                  </a:cubicBezTo>
                  <a:cubicBezTo>
                    <a:pt x="30777" y="40778"/>
                    <a:pt x="29975" y="41154"/>
                    <a:pt x="29173" y="41504"/>
                  </a:cubicBezTo>
                  <a:cubicBezTo>
                    <a:pt x="29950" y="41103"/>
                    <a:pt x="30752" y="40702"/>
                    <a:pt x="31529" y="40276"/>
                  </a:cubicBezTo>
                  <a:cubicBezTo>
                    <a:pt x="32306" y="39850"/>
                    <a:pt x="33083" y="39449"/>
                    <a:pt x="33860" y="38998"/>
                  </a:cubicBezTo>
                  <a:cubicBezTo>
                    <a:pt x="35163" y="38296"/>
                    <a:pt x="36441" y="37545"/>
                    <a:pt x="37720" y="36793"/>
                  </a:cubicBezTo>
                  <a:cubicBezTo>
                    <a:pt x="39223" y="34412"/>
                    <a:pt x="40627" y="31956"/>
                    <a:pt x="41980" y="29474"/>
                  </a:cubicBezTo>
                  <a:lnTo>
                    <a:pt x="41980" y="29474"/>
                  </a:lnTo>
                  <a:cubicBezTo>
                    <a:pt x="40702" y="30377"/>
                    <a:pt x="39424" y="31229"/>
                    <a:pt x="38096" y="32056"/>
                  </a:cubicBezTo>
                  <a:cubicBezTo>
                    <a:pt x="37319" y="32507"/>
                    <a:pt x="36542" y="32983"/>
                    <a:pt x="35765" y="33434"/>
                  </a:cubicBezTo>
                  <a:cubicBezTo>
                    <a:pt x="34963" y="33885"/>
                    <a:pt x="34161" y="34311"/>
                    <a:pt x="33359" y="34712"/>
                  </a:cubicBezTo>
                  <a:cubicBezTo>
                    <a:pt x="34136" y="34261"/>
                    <a:pt x="34913" y="33785"/>
                    <a:pt x="35690" y="33309"/>
                  </a:cubicBezTo>
                  <a:cubicBezTo>
                    <a:pt x="36467" y="32833"/>
                    <a:pt x="37218" y="32357"/>
                    <a:pt x="37995" y="31855"/>
                  </a:cubicBezTo>
                  <a:cubicBezTo>
                    <a:pt x="39424" y="30928"/>
                    <a:pt x="40852" y="29950"/>
                    <a:pt x="42256" y="28948"/>
                  </a:cubicBezTo>
                  <a:cubicBezTo>
                    <a:pt x="43233" y="27093"/>
                    <a:pt x="44186" y="25214"/>
                    <a:pt x="45088" y="23309"/>
                  </a:cubicBezTo>
                  <a:lnTo>
                    <a:pt x="45088" y="23309"/>
                  </a:lnTo>
                  <a:cubicBezTo>
                    <a:pt x="42081" y="26091"/>
                    <a:pt x="39073" y="28873"/>
                    <a:pt x="36065" y="31655"/>
                  </a:cubicBezTo>
                  <a:cubicBezTo>
                    <a:pt x="38045" y="28898"/>
                    <a:pt x="39649" y="25940"/>
                    <a:pt x="41003" y="22858"/>
                  </a:cubicBezTo>
                  <a:lnTo>
                    <a:pt x="41003" y="22858"/>
                  </a:lnTo>
                  <a:cubicBezTo>
                    <a:pt x="40025" y="23309"/>
                    <a:pt x="39048" y="23710"/>
                    <a:pt x="38045" y="24061"/>
                  </a:cubicBezTo>
                  <a:cubicBezTo>
                    <a:pt x="39073" y="23610"/>
                    <a:pt x="40101" y="23108"/>
                    <a:pt x="41103" y="22582"/>
                  </a:cubicBezTo>
                  <a:cubicBezTo>
                    <a:pt x="44136" y="15464"/>
                    <a:pt x="45740" y="7645"/>
                    <a:pt x="47269"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9" name="Google Shape;1189;p74"/>
            <p:cNvSpPr/>
            <p:nvPr/>
          </p:nvSpPr>
          <p:spPr>
            <a:xfrm flipH="1">
              <a:off x="4916937" y="1999565"/>
              <a:ext cx="633738" cy="1892145"/>
            </a:xfrm>
            <a:custGeom>
              <a:avLst/>
              <a:gdLst/>
              <a:ahLst/>
              <a:cxnLst/>
              <a:rect l="l" t="t" r="r" b="b"/>
              <a:pathLst>
                <a:path w="42207" h="126017" extrusionOk="0">
                  <a:moveTo>
                    <a:pt x="42206" y="0"/>
                  </a:moveTo>
                  <a:lnTo>
                    <a:pt x="42206" y="0"/>
                  </a:lnTo>
                  <a:cubicBezTo>
                    <a:pt x="36342" y="8271"/>
                    <a:pt x="31229" y="17093"/>
                    <a:pt x="26818" y="26266"/>
                  </a:cubicBezTo>
                  <a:cubicBezTo>
                    <a:pt x="22382" y="35414"/>
                    <a:pt x="18647" y="44913"/>
                    <a:pt x="15489" y="54562"/>
                  </a:cubicBezTo>
                  <a:cubicBezTo>
                    <a:pt x="12306" y="64236"/>
                    <a:pt x="9675" y="74086"/>
                    <a:pt x="7469" y="84011"/>
                  </a:cubicBezTo>
                  <a:cubicBezTo>
                    <a:pt x="5239" y="93936"/>
                    <a:pt x="1554" y="115966"/>
                    <a:pt x="1" y="126016"/>
                  </a:cubicBezTo>
                  <a:lnTo>
                    <a:pt x="3033" y="120151"/>
                  </a:lnTo>
                  <a:cubicBezTo>
                    <a:pt x="4412" y="110101"/>
                    <a:pt x="6818" y="94236"/>
                    <a:pt x="8873" y="84312"/>
                  </a:cubicBezTo>
                  <a:cubicBezTo>
                    <a:pt x="10928" y="74387"/>
                    <a:pt x="13384" y="64537"/>
                    <a:pt x="16392" y="54863"/>
                  </a:cubicBezTo>
                  <a:cubicBezTo>
                    <a:pt x="19424" y="45189"/>
                    <a:pt x="22983" y="35665"/>
                    <a:pt x="27244" y="26467"/>
                  </a:cubicBezTo>
                  <a:cubicBezTo>
                    <a:pt x="31505" y="17269"/>
                    <a:pt x="36467" y="8371"/>
                    <a:pt x="42206"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0" name="Google Shape;1190;p74"/>
            <p:cNvSpPr/>
            <p:nvPr/>
          </p:nvSpPr>
          <p:spPr>
            <a:xfrm flipH="1">
              <a:off x="4919580" y="1986021"/>
              <a:ext cx="633723" cy="1892130"/>
            </a:xfrm>
            <a:custGeom>
              <a:avLst/>
              <a:gdLst/>
              <a:ahLst/>
              <a:cxnLst/>
              <a:rect l="l" t="t" r="r" b="b"/>
              <a:pathLst>
                <a:path w="42206" h="126016" extrusionOk="0">
                  <a:moveTo>
                    <a:pt x="42206" y="0"/>
                  </a:moveTo>
                  <a:lnTo>
                    <a:pt x="42206" y="0"/>
                  </a:lnTo>
                  <a:cubicBezTo>
                    <a:pt x="36341" y="8296"/>
                    <a:pt x="31228" y="17118"/>
                    <a:pt x="26817" y="26266"/>
                  </a:cubicBezTo>
                  <a:cubicBezTo>
                    <a:pt x="22381" y="35439"/>
                    <a:pt x="18672" y="44913"/>
                    <a:pt x="15489" y="54587"/>
                  </a:cubicBezTo>
                  <a:cubicBezTo>
                    <a:pt x="12306" y="64236"/>
                    <a:pt x="9674" y="74086"/>
                    <a:pt x="7469" y="84011"/>
                  </a:cubicBezTo>
                  <a:cubicBezTo>
                    <a:pt x="5238" y="93935"/>
                    <a:pt x="1554" y="115966"/>
                    <a:pt x="0" y="126016"/>
                  </a:cubicBezTo>
                  <a:lnTo>
                    <a:pt x="3033" y="120151"/>
                  </a:lnTo>
                  <a:cubicBezTo>
                    <a:pt x="4411" y="110126"/>
                    <a:pt x="6817" y="94236"/>
                    <a:pt x="8872" y="84311"/>
                  </a:cubicBezTo>
                  <a:cubicBezTo>
                    <a:pt x="10928" y="74386"/>
                    <a:pt x="13384" y="64562"/>
                    <a:pt x="16391" y="54862"/>
                  </a:cubicBezTo>
                  <a:cubicBezTo>
                    <a:pt x="19424" y="45188"/>
                    <a:pt x="22983" y="35689"/>
                    <a:pt x="27243" y="26466"/>
                  </a:cubicBezTo>
                  <a:cubicBezTo>
                    <a:pt x="31504" y="17268"/>
                    <a:pt x="36466" y="8371"/>
                    <a:pt x="42206"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1" name="Google Shape;1191;p74"/>
            <p:cNvSpPr/>
            <p:nvPr/>
          </p:nvSpPr>
          <p:spPr>
            <a:xfrm flipH="1">
              <a:off x="5263889" y="2228753"/>
              <a:ext cx="32372" cy="380855"/>
            </a:xfrm>
            <a:custGeom>
              <a:avLst/>
              <a:gdLst/>
              <a:ahLst/>
              <a:cxnLst/>
              <a:rect l="l" t="t" r="r" b="b"/>
              <a:pathLst>
                <a:path w="2156" h="25365" extrusionOk="0">
                  <a:moveTo>
                    <a:pt x="2155" y="1"/>
                  </a:moveTo>
                  <a:lnTo>
                    <a:pt x="1704" y="1554"/>
                  </a:lnTo>
                  <a:lnTo>
                    <a:pt x="1303" y="3108"/>
                  </a:lnTo>
                  <a:lnTo>
                    <a:pt x="977" y="4662"/>
                  </a:lnTo>
                  <a:lnTo>
                    <a:pt x="677" y="6241"/>
                  </a:lnTo>
                  <a:cubicBezTo>
                    <a:pt x="326" y="8372"/>
                    <a:pt x="125" y="10502"/>
                    <a:pt x="50" y="12632"/>
                  </a:cubicBezTo>
                  <a:cubicBezTo>
                    <a:pt x="0" y="14788"/>
                    <a:pt x="50" y="16918"/>
                    <a:pt x="276" y="19048"/>
                  </a:cubicBezTo>
                  <a:lnTo>
                    <a:pt x="451" y="20652"/>
                  </a:lnTo>
                  <a:lnTo>
                    <a:pt x="677" y="22231"/>
                  </a:lnTo>
                  <a:lnTo>
                    <a:pt x="977" y="23810"/>
                  </a:lnTo>
                  <a:lnTo>
                    <a:pt x="1303" y="25364"/>
                  </a:lnTo>
                  <a:lnTo>
                    <a:pt x="1028" y="23785"/>
                  </a:lnTo>
                  <a:lnTo>
                    <a:pt x="802" y="22206"/>
                  </a:lnTo>
                  <a:lnTo>
                    <a:pt x="627" y="20627"/>
                  </a:lnTo>
                  <a:lnTo>
                    <a:pt x="476" y="19023"/>
                  </a:lnTo>
                  <a:cubicBezTo>
                    <a:pt x="301" y="16918"/>
                    <a:pt x="251" y="14788"/>
                    <a:pt x="326" y="12657"/>
                  </a:cubicBezTo>
                  <a:cubicBezTo>
                    <a:pt x="401" y="10527"/>
                    <a:pt x="602" y="8397"/>
                    <a:pt x="902" y="6291"/>
                  </a:cubicBezTo>
                  <a:lnTo>
                    <a:pt x="1153" y="4712"/>
                  </a:lnTo>
                  <a:lnTo>
                    <a:pt x="1429" y="3133"/>
                  </a:lnTo>
                  <a:lnTo>
                    <a:pt x="1779" y="1580"/>
                  </a:lnTo>
                  <a:lnTo>
                    <a:pt x="2155" y="1"/>
                  </a:ln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2" name="Google Shape;1192;p74"/>
            <p:cNvSpPr/>
            <p:nvPr/>
          </p:nvSpPr>
          <p:spPr>
            <a:xfrm flipH="1">
              <a:off x="5205928" y="2116224"/>
              <a:ext cx="44805" cy="371066"/>
            </a:xfrm>
            <a:custGeom>
              <a:avLst/>
              <a:gdLst/>
              <a:ahLst/>
              <a:cxnLst/>
              <a:rect l="l" t="t" r="r" b="b"/>
              <a:pathLst>
                <a:path w="2984" h="24713" extrusionOk="0">
                  <a:moveTo>
                    <a:pt x="2983" y="1"/>
                  </a:moveTo>
                  <a:lnTo>
                    <a:pt x="2457" y="1479"/>
                  </a:lnTo>
                  <a:lnTo>
                    <a:pt x="2006" y="2983"/>
                  </a:lnTo>
                  <a:lnTo>
                    <a:pt x="1605" y="4487"/>
                  </a:lnTo>
                  <a:lnTo>
                    <a:pt x="1229" y="6016"/>
                  </a:lnTo>
                  <a:cubicBezTo>
                    <a:pt x="778" y="8071"/>
                    <a:pt x="477" y="10126"/>
                    <a:pt x="251" y="12231"/>
                  </a:cubicBezTo>
                  <a:cubicBezTo>
                    <a:pt x="76" y="14312"/>
                    <a:pt x="1" y="16392"/>
                    <a:pt x="76" y="18497"/>
                  </a:cubicBezTo>
                  <a:lnTo>
                    <a:pt x="151" y="20051"/>
                  </a:lnTo>
                  <a:lnTo>
                    <a:pt x="276" y="21630"/>
                  </a:lnTo>
                  <a:lnTo>
                    <a:pt x="452" y="23184"/>
                  </a:lnTo>
                  <a:lnTo>
                    <a:pt x="677" y="24713"/>
                  </a:lnTo>
                  <a:lnTo>
                    <a:pt x="527" y="23159"/>
                  </a:lnTo>
                  <a:lnTo>
                    <a:pt x="402" y="21605"/>
                  </a:lnTo>
                  <a:lnTo>
                    <a:pt x="326" y="20051"/>
                  </a:lnTo>
                  <a:lnTo>
                    <a:pt x="276" y="18472"/>
                  </a:lnTo>
                  <a:cubicBezTo>
                    <a:pt x="251" y="16392"/>
                    <a:pt x="326" y="14312"/>
                    <a:pt x="527" y="12256"/>
                  </a:cubicBezTo>
                  <a:cubicBezTo>
                    <a:pt x="727" y="10176"/>
                    <a:pt x="1028" y="8121"/>
                    <a:pt x="1429" y="6066"/>
                  </a:cubicBezTo>
                  <a:lnTo>
                    <a:pt x="1755" y="4537"/>
                  </a:lnTo>
                  <a:lnTo>
                    <a:pt x="2131" y="3008"/>
                  </a:lnTo>
                  <a:lnTo>
                    <a:pt x="2532" y="1505"/>
                  </a:lnTo>
                  <a:lnTo>
                    <a:pt x="2983" y="1"/>
                  </a:ln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3" name="Google Shape;1193;p74"/>
            <p:cNvSpPr/>
            <p:nvPr/>
          </p:nvSpPr>
          <p:spPr>
            <a:xfrm flipH="1">
              <a:off x="5133670" y="2071446"/>
              <a:ext cx="11682" cy="223543"/>
            </a:xfrm>
            <a:custGeom>
              <a:avLst/>
              <a:gdLst/>
              <a:ahLst/>
              <a:cxnLst/>
              <a:rect l="l" t="t" r="r" b="b"/>
              <a:pathLst>
                <a:path w="778" h="14888" extrusionOk="0">
                  <a:moveTo>
                    <a:pt x="777" y="0"/>
                  </a:moveTo>
                  <a:cubicBezTo>
                    <a:pt x="552" y="1228"/>
                    <a:pt x="376" y="2456"/>
                    <a:pt x="251" y="3710"/>
                  </a:cubicBezTo>
                  <a:cubicBezTo>
                    <a:pt x="126" y="4938"/>
                    <a:pt x="75" y="6191"/>
                    <a:pt x="25" y="7444"/>
                  </a:cubicBezTo>
                  <a:cubicBezTo>
                    <a:pt x="0" y="8672"/>
                    <a:pt x="0" y="9925"/>
                    <a:pt x="75" y="11178"/>
                  </a:cubicBezTo>
                  <a:cubicBezTo>
                    <a:pt x="151" y="12406"/>
                    <a:pt x="251" y="13660"/>
                    <a:pt x="401" y="14888"/>
                  </a:cubicBezTo>
                  <a:cubicBezTo>
                    <a:pt x="351" y="13660"/>
                    <a:pt x="301" y="12406"/>
                    <a:pt x="276" y="11153"/>
                  </a:cubicBezTo>
                  <a:cubicBezTo>
                    <a:pt x="276" y="9925"/>
                    <a:pt x="251" y="8672"/>
                    <a:pt x="301" y="7444"/>
                  </a:cubicBezTo>
                  <a:cubicBezTo>
                    <a:pt x="326" y="6191"/>
                    <a:pt x="401" y="4963"/>
                    <a:pt x="476" y="3710"/>
                  </a:cubicBezTo>
                  <a:cubicBezTo>
                    <a:pt x="552" y="2482"/>
                    <a:pt x="677" y="1253"/>
                    <a:pt x="777" y="0"/>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4" name="Google Shape;1194;p74"/>
            <p:cNvSpPr/>
            <p:nvPr/>
          </p:nvSpPr>
          <p:spPr>
            <a:xfrm flipH="1">
              <a:off x="5094914" y="2069945"/>
              <a:ext cx="12808" cy="179895"/>
            </a:xfrm>
            <a:custGeom>
              <a:avLst/>
              <a:gdLst/>
              <a:ahLst/>
              <a:cxnLst/>
              <a:rect l="l" t="t" r="r" b="b"/>
              <a:pathLst>
                <a:path w="853" h="11981" extrusionOk="0">
                  <a:moveTo>
                    <a:pt x="853" y="0"/>
                  </a:moveTo>
                  <a:lnTo>
                    <a:pt x="853" y="0"/>
                  </a:lnTo>
                  <a:cubicBezTo>
                    <a:pt x="652" y="977"/>
                    <a:pt x="502" y="1955"/>
                    <a:pt x="376" y="2957"/>
                  </a:cubicBezTo>
                  <a:cubicBezTo>
                    <a:pt x="251" y="3960"/>
                    <a:pt x="176" y="4962"/>
                    <a:pt x="101" y="5965"/>
                  </a:cubicBezTo>
                  <a:cubicBezTo>
                    <a:pt x="51" y="6968"/>
                    <a:pt x="0" y="7970"/>
                    <a:pt x="26" y="8973"/>
                  </a:cubicBezTo>
                  <a:cubicBezTo>
                    <a:pt x="26" y="9975"/>
                    <a:pt x="76" y="10978"/>
                    <a:pt x="151" y="11980"/>
                  </a:cubicBezTo>
                  <a:cubicBezTo>
                    <a:pt x="176" y="10978"/>
                    <a:pt x="201" y="9975"/>
                    <a:pt x="226" y="8973"/>
                  </a:cubicBezTo>
                  <a:cubicBezTo>
                    <a:pt x="276" y="7970"/>
                    <a:pt x="301" y="6968"/>
                    <a:pt x="376" y="5990"/>
                  </a:cubicBezTo>
                  <a:cubicBezTo>
                    <a:pt x="427" y="4988"/>
                    <a:pt x="502" y="3985"/>
                    <a:pt x="577" y="2983"/>
                  </a:cubicBezTo>
                  <a:cubicBezTo>
                    <a:pt x="677" y="1980"/>
                    <a:pt x="777" y="977"/>
                    <a:pt x="853" y="0"/>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5" name="Google Shape;1195;p74"/>
            <p:cNvSpPr/>
            <p:nvPr/>
          </p:nvSpPr>
          <p:spPr>
            <a:xfrm flipH="1">
              <a:off x="4926694" y="1803862"/>
              <a:ext cx="63604" cy="270210"/>
            </a:xfrm>
            <a:custGeom>
              <a:avLst/>
              <a:gdLst/>
              <a:ahLst/>
              <a:cxnLst/>
              <a:rect l="l" t="t" r="r" b="b"/>
              <a:pathLst>
                <a:path w="4236" h="17996" extrusionOk="0">
                  <a:moveTo>
                    <a:pt x="4236" y="1"/>
                  </a:moveTo>
                  <a:lnTo>
                    <a:pt x="4236" y="1"/>
                  </a:lnTo>
                  <a:cubicBezTo>
                    <a:pt x="3759" y="1479"/>
                    <a:pt x="3308" y="2958"/>
                    <a:pt x="2882" y="4437"/>
                  </a:cubicBezTo>
                  <a:cubicBezTo>
                    <a:pt x="2456" y="5915"/>
                    <a:pt x="2080" y="7419"/>
                    <a:pt x="1729" y="8898"/>
                  </a:cubicBezTo>
                  <a:cubicBezTo>
                    <a:pt x="1379" y="10402"/>
                    <a:pt x="1053" y="11905"/>
                    <a:pt x="752" y="13434"/>
                  </a:cubicBezTo>
                  <a:cubicBezTo>
                    <a:pt x="451" y="14938"/>
                    <a:pt x="201" y="16467"/>
                    <a:pt x="0" y="17996"/>
                  </a:cubicBezTo>
                  <a:lnTo>
                    <a:pt x="952" y="13484"/>
                  </a:lnTo>
                  <a:cubicBezTo>
                    <a:pt x="1303" y="11981"/>
                    <a:pt x="1629" y="10477"/>
                    <a:pt x="1980" y="8973"/>
                  </a:cubicBezTo>
                  <a:cubicBezTo>
                    <a:pt x="2331" y="7469"/>
                    <a:pt x="2707" y="5991"/>
                    <a:pt x="3083" y="4487"/>
                  </a:cubicBezTo>
                  <a:lnTo>
                    <a:pt x="4236" y="1"/>
                  </a:ln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6" name="Google Shape;1196;p74"/>
            <p:cNvSpPr/>
            <p:nvPr/>
          </p:nvSpPr>
          <p:spPr>
            <a:xfrm flipH="1">
              <a:off x="4810023" y="1827948"/>
              <a:ext cx="91847" cy="151667"/>
            </a:xfrm>
            <a:custGeom>
              <a:avLst/>
              <a:gdLst/>
              <a:ahLst/>
              <a:cxnLst/>
              <a:rect l="l" t="t" r="r" b="b"/>
              <a:pathLst>
                <a:path w="6117" h="10101" extrusionOk="0">
                  <a:moveTo>
                    <a:pt x="6116" y="1"/>
                  </a:moveTo>
                  <a:cubicBezTo>
                    <a:pt x="5565" y="803"/>
                    <a:pt x="5013" y="1630"/>
                    <a:pt x="4487" y="2457"/>
                  </a:cubicBezTo>
                  <a:cubicBezTo>
                    <a:pt x="3961" y="3284"/>
                    <a:pt x="3459" y="4136"/>
                    <a:pt x="2933" y="4988"/>
                  </a:cubicBezTo>
                  <a:cubicBezTo>
                    <a:pt x="2457" y="5815"/>
                    <a:pt x="1931" y="6667"/>
                    <a:pt x="1454" y="7520"/>
                  </a:cubicBezTo>
                  <a:cubicBezTo>
                    <a:pt x="953" y="8372"/>
                    <a:pt x="477" y="9224"/>
                    <a:pt x="1" y="10101"/>
                  </a:cubicBezTo>
                  <a:cubicBezTo>
                    <a:pt x="577" y="9299"/>
                    <a:pt x="1104" y="8472"/>
                    <a:pt x="1630" y="7645"/>
                  </a:cubicBezTo>
                  <a:cubicBezTo>
                    <a:pt x="2156" y="6793"/>
                    <a:pt x="2657" y="5966"/>
                    <a:pt x="3184" y="5113"/>
                  </a:cubicBezTo>
                  <a:cubicBezTo>
                    <a:pt x="3685" y="4261"/>
                    <a:pt x="4186" y="3434"/>
                    <a:pt x="4688" y="2582"/>
                  </a:cubicBezTo>
                  <a:cubicBezTo>
                    <a:pt x="5164" y="1730"/>
                    <a:pt x="5665" y="853"/>
                    <a:pt x="6116"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7" name="Google Shape;1197;p74"/>
            <p:cNvSpPr/>
            <p:nvPr/>
          </p:nvSpPr>
          <p:spPr>
            <a:xfrm flipH="1">
              <a:off x="4748686" y="1901706"/>
              <a:ext cx="153934" cy="157703"/>
            </a:xfrm>
            <a:custGeom>
              <a:avLst/>
              <a:gdLst/>
              <a:ahLst/>
              <a:cxnLst/>
              <a:rect l="l" t="t" r="r" b="b"/>
              <a:pathLst>
                <a:path w="10252" h="10503" extrusionOk="0">
                  <a:moveTo>
                    <a:pt x="10251" y="1"/>
                  </a:moveTo>
                  <a:lnTo>
                    <a:pt x="10251" y="1"/>
                  </a:lnTo>
                  <a:cubicBezTo>
                    <a:pt x="9424" y="903"/>
                    <a:pt x="8597" y="1806"/>
                    <a:pt x="7770" y="2708"/>
                  </a:cubicBezTo>
                  <a:cubicBezTo>
                    <a:pt x="6943" y="3585"/>
                    <a:pt x="6091" y="4487"/>
                    <a:pt x="5239" y="5339"/>
                  </a:cubicBezTo>
                  <a:cubicBezTo>
                    <a:pt x="4387" y="6242"/>
                    <a:pt x="3509" y="7094"/>
                    <a:pt x="2657" y="7946"/>
                  </a:cubicBezTo>
                  <a:cubicBezTo>
                    <a:pt x="1780" y="8823"/>
                    <a:pt x="878" y="9650"/>
                    <a:pt x="1" y="10502"/>
                  </a:cubicBezTo>
                  <a:cubicBezTo>
                    <a:pt x="953" y="9750"/>
                    <a:pt x="1880" y="8923"/>
                    <a:pt x="2783" y="8096"/>
                  </a:cubicBezTo>
                  <a:cubicBezTo>
                    <a:pt x="3685" y="7269"/>
                    <a:pt x="4562" y="6417"/>
                    <a:pt x="5439" y="5540"/>
                  </a:cubicBezTo>
                  <a:cubicBezTo>
                    <a:pt x="6291" y="4663"/>
                    <a:pt x="7119" y="3760"/>
                    <a:pt x="7921" y="2833"/>
                  </a:cubicBezTo>
                  <a:cubicBezTo>
                    <a:pt x="8723" y="1906"/>
                    <a:pt x="9525" y="978"/>
                    <a:pt x="10251"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8" name="Google Shape;1198;p74"/>
            <p:cNvSpPr/>
            <p:nvPr/>
          </p:nvSpPr>
          <p:spPr>
            <a:xfrm flipH="1">
              <a:off x="4775042" y="2007839"/>
              <a:ext cx="200961" cy="138123"/>
            </a:xfrm>
            <a:custGeom>
              <a:avLst/>
              <a:gdLst/>
              <a:ahLst/>
              <a:cxnLst/>
              <a:rect l="l" t="t" r="r" b="b"/>
              <a:pathLst>
                <a:path w="13384" h="9199" extrusionOk="0">
                  <a:moveTo>
                    <a:pt x="13384" y="1"/>
                  </a:moveTo>
                  <a:cubicBezTo>
                    <a:pt x="12432" y="978"/>
                    <a:pt x="11429" y="1905"/>
                    <a:pt x="10402" y="2783"/>
                  </a:cubicBezTo>
                  <a:cubicBezTo>
                    <a:pt x="9349" y="3660"/>
                    <a:pt x="8271" y="4512"/>
                    <a:pt x="7143" y="5264"/>
                  </a:cubicBezTo>
                  <a:cubicBezTo>
                    <a:pt x="6041" y="6041"/>
                    <a:pt x="4863" y="6743"/>
                    <a:pt x="3660" y="7394"/>
                  </a:cubicBezTo>
                  <a:cubicBezTo>
                    <a:pt x="2482" y="8046"/>
                    <a:pt x="1254" y="8647"/>
                    <a:pt x="0" y="9199"/>
                  </a:cubicBezTo>
                  <a:cubicBezTo>
                    <a:pt x="1279" y="8748"/>
                    <a:pt x="2557" y="8196"/>
                    <a:pt x="3760" y="7595"/>
                  </a:cubicBezTo>
                  <a:cubicBezTo>
                    <a:pt x="4988" y="6968"/>
                    <a:pt x="6166" y="6266"/>
                    <a:pt x="7294" y="5489"/>
                  </a:cubicBezTo>
                  <a:cubicBezTo>
                    <a:pt x="8422" y="4712"/>
                    <a:pt x="9524" y="3860"/>
                    <a:pt x="10527" y="2958"/>
                  </a:cubicBezTo>
                  <a:cubicBezTo>
                    <a:pt x="11554" y="2031"/>
                    <a:pt x="12507" y="1053"/>
                    <a:pt x="13384"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9" name="Google Shape;1199;p74"/>
            <p:cNvSpPr/>
            <p:nvPr/>
          </p:nvSpPr>
          <p:spPr>
            <a:xfrm flipH="1">
              <a:off x="4782569" y="2115098"/>
              <a:ext cx="263814" cy="190811"/>
            </a:xfrm>
            <a:custGeom>
              <a:avLst/>
              <a:gdLst/>
              <a:ahLst/>
              <a:cxnLst/>
              <a:rect l="l" t="t" r="r" b="b"/>
              <a:pathLst>
                <a:path w="17570" h="12708" extrusionOk="0">
                  <a:moveTo>
                    <a:pt x="17570" y="1"/>
                  </a:moveTo>
                  <a:lnTo>
                    <a:pt x="17570" y="1"/>
                  </a:lnTo>
                  <a:cubicBezTo>
                    <a:pt x="16893" y="602"/>
                    <a:pt x="16216" y="1204"/>
                    <a:pt x="15515" y="1780"/>
                  </a:cubicBezTo>
                  <a:cubicBezTo>
                    <a:pt x="14813" y="2356"/>
                    <a:pt x="14111" y="2933"/>
                    <a:pt x="13409" y="3509"/>
                  </a:cubicBezTo>
                  <a:cubicBezTo>
                    <a:pt x="12006" y="4637"/>
                    <a:pt x="10577" y="5740"/>
                    <a:pt x="9099" y="6793"/>
                  </a:cubicBezTo>
                  <a:cubicBezTo>
                    <a:pt x="7645" y="7870"/>
                    <a:pt x="6141" y="8873"/>
                    <a:pt x="4637" y="9850"/>
                  </a:cubicBezTo>
                  <a:cubicBezTo>
                    <a:pt x="3860" y="10352"/>
                    <a:pt x="3109" y="10828"/>
                    <a:pt x="2332" y="11304"/>
                  </a:cubicBezTo>
                  <a:cubicBezTo>
                    <a:pt x="1555" y="11780"/>
                    <a:pt x="778" y="12256"/>
                    <a:pt x="1" y="12707"/>
                  </a:cubicBezTo>
                  <a:cubicBezTo>
                    <a:pt x="803" y="12306"/>
                    <a:pt x="1605" y="11880"/>
                    <a:pt x="2407" y="11429"/>
                  </a:cubicBezTo>
                  <a:cubicBezTo>
                    <a:pt x="3184" y="10978"/>
                    <a:pt x="3961" y="10502"/>
                    <a:pt x="4738" y="10051"/>
                  </a:cubicBezTo>
                  <a:cubicBezTo>
                    <a:pt x="6291" y="9098"/>
                    <a:pt x="7795" y="8071"/>
                    <a:pt x="9274" y="7018"/>
                  </a:cubicBezTo>
                  <a:cubicBezTo>
                    <a:pt x="10728" y="5940"/>
                    <a:pt x="12156" y="4838"/>
                    <a:pt x="13560" y="3660"/>
                  </a:cubicBezTo>
                  <a:cubicBezTo>
                    <a:pt x="14236" y="3083"/>
                    <a:pt x="14938" y="2482"/>
                    <a:pt x="15590" y="1880"/>
                  </a:cubicBezTo>
                  <a:cubicBezTo>
                    <a:pt x="16266" y="1254"/>
                    <a:pt x="16918" y="627"/>
                    <a:pt x="17570"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0" name="Google Shape;1200;p74"/>
            <p:cNvSpPr/>
            <p:nvPr/>
          </p:nvSpPr>
          <p:spPr>
            <a:xfrm flipH="1">
              <a:off x="4836386" y="2242298"/>
              <a:ext cx="272838" cy="165600"/>
            </a:xfrm>
            <a:custGeom>
              <a:avLst/>
              <a:gdLst/>
              <a:ahLst/>
              <a:cxnLst/>
              <a:rect l="l" t="t" r="r" b="b"/>
              <a:pathLst>
                <a:path w="18171" h="11029" extrusionOk="0">
                  <a:moveTo>
                    <a:pt x="18171" y="1"/>
                  </a:moveTo>
                  <a:lnTo>
                    <a:pt x="18171" y="1"/>
                  </a:lnTo>
                  <a:cubicBezTo>
                    <a:pt x="17444" y="527"/>
                    <a:pt x="16717" y="1028"/>
                    <a:pt x="15965" y="1530"/>
                  </a:cubicBezTo>
                  <a:cubicBezTo>
                    <a:pt x="15238" y="2031"/>
                    <a:pt x="14512" y="2532"/>
                    <a:pt x="13785" y="3008"/>
                  </a:cubicBezTo>
                  <a:cubicBezTo>
                    <a:pt x="12306" y="3986"/>
                    <a:pt x="10802" y="4963"/>
                    <a:pt x="9273" y="5865"/>
                  </a:cubicBezTo>
                  <a:cubicBezTo>
                    <a:pt x="7770" y="6793"/>
                    <a:pt x="6241" y="7670"/>
                    <a:pt x="4687" y="8522"/>
                  </a:cubicBezTo>
                  <a:cubicBezTo>
                    <a:pt x="3910" y="8973"/>
                    <a:pt x="3133" y="9374"/>
                    <a:pt x="2356" y="9800"/>
                  </a:cubicBezTo>
                  <a:cubicBezTo>
                    <a:pt x="1579" y="10226"/>
                    <a:pt x="777" y="10627"/>
                    <a:pt x="0" y="11028"/>
                  </a:cubicBezTo>
                  <a:cubicBezTo>
                    <a:pt x="802" y="10678"/>
                    <a:pt x="1604" y="10302"/>
                    <a:pt x="2406" y="9926"/>
                  </a:cubicBezTo>
                  <a:cubicBezTo>
                    <a:pt x="3208" y="9525"/>
                    <a:pt x="4010" y="9124"/>
                    <a:pt x="4787" y="8723"/>
                  </a:cubicBezTo>
                  <a:cubicBezTo>
                    <a:pt x="6366" y="7896"/>
                    <a:pt x="7895" y="7018"/>
                    <a:pt x="9424" y="6091"/>
                  </a:cubicBezTo>
                  <a:cubicBezTo>
                    <a:pt x="10928" y="5164"/>
                    <a:pt x="12431" y="4211"/>
                    <a:pt x="13885" y="3184"/>
                  </a:cubicBezTo>
                  <a:cubicBezTo>
                    <a:pt x="14612" y="2683"/>
                    <a:pt x="15339" y="2156"/>
                    <a:pt x="16065" y="1630"/>
                  </a:cubicBezTo>
                  <a:cubicBezTo>
                    <a:pt x="16767" y="1104"/>
                    <a:pt x="17469" y="552"/>
                    <a:pt x="18171"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1" name="Google Shape;1201;p74"/>
            <p:cNvSpPr/>
            <p:nvPr/>
          </p:nvSpPr>
          <p:spPr>
            <a:xfrm flipH="1">
              <a:off x="4997453" y="2390956"/>
              <a:ext cx="124564" cy="77537"/>
            </a:xfrm>
            <a:custGeom>
              <a:avLst/>
              <a:gdLst/>
              <a:ahLst/>
              <a:cxnLst/>
              <a:rect l="l" t="t" r="r" b="b"/>
              <a:pathLst>
                <a:path w="8296" h="5164" extrusionOk="0">
                  <a:moveTo>
                    <a:pt x="8296" y="1"/>
                  </a:moveTo>
                  <a:lnTo>
                    <a:pt x="6266" y="1354"/>
                  </a:lnTo>
                  <a:cubicBezTo>
                    <a:pt x="5564" y="1805"/>
                    <a:pt x="4887" y="2256"/>
                    <a:pt x="4186" y="2682"/>
                  </a:cubicBezTo>
                  <a:cubicBezTo>
                    <a:pt x="3509" y="3108"/>
                    <a:pt x="2807" y="3534"/>
                    <a:pt x="2105" y="3935"/>
                  </a:cubicBezTo>
                  <a:lnTo>
                    <a:pt x="0" y="5164"/>
                  </a:lnTo>
                  <a:cubicBezTo>
                    <a:pt x="752" y="4863"/>
                    <a:pt x="1479" y="4512"/>
                    <a:pt x="2206" y="4136"/>
                  </a:cubicBezTo>
                  <a:cubicBezTo>
                    <a:pt x="2932" y="3760"/>
                    <a:pt x="3634" y="3334"/>
                    <a:pt x="4336" y="2908"/>
                  </a:cubicBezTo>
                  <a:cubicBezTo>
                    <a:pt x="5038" y="2457"/>
                    <a:pt x="5714" y="2006"/>
                    <a:pt x="6366" y="1529"/>
                  </a:cubicBezTo>
                  <a:cubicBezTo>
                    <a:pt x="7043" y="1053"/>
                    <a:pt x="7669" y="552"/>
                    <a:pt x="8296"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2" name="Google Shape;1202;p74"/>
            <p:cNvSpPr/>
            <p:nvPr/>
          </p:nvSpPr>
          <p:spPr>
            <a:xfrm flipH="1">
              <a:off x="5089651" y="2653645"/>
              <a:ext cx="145270" cy="99369"/>
            </a:xfrm>
            <a:custGeom>
              <a:avLst/>
              <a:gdLst/>
              <a:ahLst/>
              <a:cxnLst/>
              <a:rect l="l" t="t" r="r" b="b"/>
              <a:pathLst>
                <a:path w="9675" h="6618" extrusionOk="0">
                  <a:moveTo>
                    <a:pt x="9674" y="0"/>
                  </a:moveTo>
                  <a:cubicBezTo>
                    <a:pt x="8847" y="527"/>
                    <a:pt x="8045" y="1078"/>
                    <a:pt x="7243" y="1630"/>
                  </a:cubicBezTo>
                  <a:lnTo>
                    <a:pt x="4812" y="3284"/>
                  </a:lnTo>
                  <a:lnTo>
                    <a:pt x="2406" y="4938"/>
                  </a:lnTo>
                  <a:cubicBezTo>
                    <a:pt x="1604" y="5489"/>
                    <a:pt x="802" y="6041"/>
                    <a:pt x="0" y="6617"/>
                  </a:cubicBezTo>
                  <a:cubicBezTo>
                    <a:pt x="852" y="6141"/>
                    <a:pt x="1705" y="5640"/>
                    <a:pt x="2532" y="5113"/>
                  </a:cubicBezTo>
                  <a:cubicBezTo>
                    <a:pt x="3359" y="4587"/>
                    <a:pt x="4161" y="4061"/>
                    <a:pt x="4988" y="3509"/>
                  </a:cubicBezTo>
                  <a:cubicBezTo>
                    <a:pt x="5790" y="2958"/>
                    <a:pt x="6592" y="2381"/>
                    <a:pt x="7369" y="1805"/>
                  </a:cubicBezTo>
                  <a:cubicBezTo>
                    <a:pt x="8146" y="1229"/>
                    <a:pt x="8923" y="627"/>
                    <a:pt x="9674" y="0"/>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3" name="Google Shape;1203;p74"/>
            <p:cNvSpPr/>
            <p:nvPr/>
          </p:nvSpPr>
          <p:spPr>
            <a:xfrm flipH="1">
              <a:off x="5126906" y="2734175"/>
              <a:ext cx="147162" cy="111411"/>
            </a:xfrm>
            <a:custGeom>
              <a:avLst/>
              <a:gdLst/>
              <a:ahLst/>
              <a:cxnLst/>
              <a:rect l="l" t="t" r="r" b="b"/>
              <a:pathLst>
                <a:path w="9801" h="7420" extrusionOk="0">
                  <a:moveTo>
                    <a:pt x="9800" y="1"/>
                  </a:moveTo>
                  <a:lnTo>
                    <a:pt x="7369" y="1881"/>
                  </a:lnTo>
                  <a:cubicBezTo>
                    <a:pt x="6567" y="2482"/>
                    <a:pt x="5740" y="3134"/>
                    <a:pt x="4938" y="3735"/>
                  </a:cubicBezTo>
                  <a:cubicBezTo>
                    <a:pt x="4111" y="4362"/>
                    <a:pt x="3284" y="4963"/>
                    <a:pt x="2482" y="5590"/>
                  </a:cubicBezTo>
                  <a:lnTo>
                    <a:pt x="1" y="7419"/>
                  </a:lnTo>
                  <a:cubicBezTo>
                    <a:pt x="878" y="6893"/>
                    <a:pt x="1755" y="6317"/>
                    <a:pt x="2607" y="5740"/>
                  </a:cubicBezTo>
                  <a:cubicBezTo>
                    <a:pt x="3434" y="5164"/>
                    <a:pt x="4261" y="4562"/>
                    <a:pt x="5088" y="3961"/>
                  </a:cubicBezTo>
                  <a:cubicBezTo>
                    <a:pt x="5916" y="3334"/>
                    <a:pt x="6718" y="2683"/>
                    <a:pt x="7495" y="2031"/>
                  </a:cubicBezTo>
                  <a:cubicBezTo>
                    <a:pt x="8297" y="1379"/>
                    <a:pt x="9073" y="703"/>
                    <a:pt x="9800"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4" name="Google Shape;1204;p74"/>
            <p:cNvSpPr/>
            <p:nvPr/>
          </p:nvSpPr>
          <p:spPr>
            <a:xfrm flipH="1">
              <a:off x="5151743" y="2804180"/>
              <a:ext cx="157327" cy="131727"/>
            </a:xfrm>
            <a:custGeom>
              <a:avLst/>
              <a:gdLst/>
              <a:ahLst/>
              <a:cxnLst/>
              <a:rect l="l" t="t" r="r" b="b"/>
              <a:pathLst>
                <a:path w="10478" h="8773" extrusionOk="0">
                  <a:moveTo>
                    <a:pt x="10477" y="1"/>
                  </a:moveTo>
                  <a:lnTo>
                    <a:pt x="10477" y="1"/>
                  </a:lnTo>
                  <a:cubicBezTo>
                    <a:pt x="9575" y="677"/>
                    <a:pt x="8673" y="1404"/>
                    <a:pt x="7795" y="2106"/>
                  </a:cubicBezTo>
                  <a:cubicBezTo>
                    <a:pt x="6893" y="2833"/>
                    <a:pt x="6016" y="3559"/>
                    <a:pt x="5139" y="4286"/>
                  </a:cubicBezTo>
                  <a:cubicBezTo>
                    <a:pt x="4287" y="5013"/>
                    <a:pt x="3409" y="5740"/>
                    <a:pt x="2532" y="6492"/>
                  </a:cubicBezTo>
                  <a:cubicBezTo>
                    <a:pt x="1680" y="7244"/>
                    <a:pt x="828" y="7996"/>
                    <a:pt x="1" y="8773"/>
                  </a:cubicBezTo>
                  <a:cubicBezTo>
                    <a:pt x="903" y="8071"/>
                    <a:pt x="1780" y="7369"/>
                    <a:pt x="2683" y="6667"/>
                  </a:cubicBezTo>
                  <a:cubicBezTo>
                    <a:pt x="3560" y="5940"/>
                    <a:pt x="4437" y="5214"/>
                    <a:pt x="5314" y="4487"/>
                  </a:cubicBezTo>
                  <a:cubicBezTo>
                    <a:pt x="6191" y="3760"/>
                    <a:pt x="7069" y="3008"/>
                    <a:pt x="7921" y="2281"/>
                  </a:cubicBezTo>
                  <a:cubicBezTo>
                    <a:pt x="8773" y="1529"/>
                    <a:pt x="9650" y="778"/>
                    <a:pt x="10477"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5" name="Google Shape;1205;p74"/>
            <p:cNvSpPr/>
            <p:nvPr/>
          </p:nvSpPr>
          <p:spPr>
            <a:xfrm flipH="1">
              <a:off x="5220242" y="2985948"/>
              <a:ext cx="111396" cy="106892"/>
            </a:xfrm>
            <a:custGeom>
              <a:avLst/>
              <a:gdLst/>
              <a:ahLst/>
              <a:cxnLst/>
              <a:rect l="l" t="t" r="r" b="b"/>
              <a:pathLst>
                <a:path w="7419" h="7119" extrusionOk="0">
                  <a:moveTo>
                    <a:pt x="7419" y="1"/>
                  </a:moveTo>
                  <a:cubicBezTo>
                    <a:pt x="6767" y="552"/>
                    <a:pt x="6115" y="1129"/>
                    <a:pt x="5489" y="1705"/>
                  </a:cubicBezTo>
                  <a:cubicBezTo>
                    <a:pt x="4862" y="2282"/>
                    <a:pt x="4236" y="2858"/>
                    <a:pt x="3609" y="3460"/>
                  </a:cubicBezTo>
                  <a:cubicBezTo>
                    <a:pt x="3008" y="4061"/>
                    <a:pt x="2381" y="4638"/>
                    <a:pt x="1780" y="5264"/>
                  </a:cubicBezTo>
                  <a:cubicBezTo>
                    <a:pt x="1178" y="5866"/>
                    <a:pt x="577" y="6467"/>
                    <a:pt x="0" y="7119"/>
                  </a:cubicBezTo>
                  <a:cubicBezTo>
                    <a:pt x="652" y="6567"/>
                    <a:pt x="1303" y="5991"/>
                    <a:pt x="1930" y="5414"/>
                  </a:cubicBezTo>
                  <a:cubicBezTo>
                    <a:pt x="2557" y="4838"/>
                    <a:pt x="3183" y="4236"/>
                    <a:pt x="3810" y="3660"/>
                  </a:cubicBezTo>
                  <a:cubicBezTo>
                    <a:pt x="4411" y="3059"/>
                    <a:pt x="5038" y="2457"/>
                    <a:pt x="5639" y="1856"/>
                  </a:cubicBezTo>
                  <a:cubicBezTo>
                    <a:pt x="6241" y="1229"/>
                    <a:pt x="6842" y="627"/>
                    <a:pt x="7419"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6" name="Google Shape;1206;p74"/>
            <p:cNvSpPr/>
            <p:nvPr/>
          </p:nvSpPr>
          <p:spPr>
            <a:xfrm flipH="1">
              <a:off x="5272165" y="3084933"/>
              <a:ext cx="66261" cy="67748"/>
            </a:xfrm>
            <a:custGeom>
              <a:avLst/>
              <a:gdLst/>
              <a:ahLst/>
              <a:cxnLst/>
              <a:rect l="l" t="t" r="r" b="b"/>
              <a:pathLst>
                <a:path w="4413" h="4512" extrusionOk="0">
                  <a:moveTo>
                    <a:pt x="4412" y="0"/>
                  </a:moveTo>
                  <a:lnTo>
                    <a:pt x="4412" y="0"/>
                  </a:lnTo>
                  <a:cubicBezTo>
                    <a:pt x="4011" y="351"/>
                    <a:pt x="3610" y="702"/>
                    <a:pt x="3234" y="1053"/>
                  </a:cubicBezTo>
                  <a:cubicBezTo>
                    <a:pt x="2858" y="1429"/>
                    <a:pt x="2482" y="1805"/>
                    <a:pt x="2106" y="2156"/>
                  </a:cubicBezTo>
                  <a:cubicBezTo>
                    <a:pt x="1755" y="2557"/>
                    <a:pt x="1379" y="2933"/>
                    <a:pt x="1029" y="3309"/>
                  </a:cubicBezTo>
                  <a:cubicBezTo>
                    <a:pt x="678" y="3710"/>
                    <a:pt x="327" y="4111"/>
                    <a:pt x="1" y="4512"/>
                  </a:cubicBezTo>
                  <a:cubicBezTo>
                    <a:pt x="402" y="4186"/>
                    <a:pt x="803" y="3835"/>
                    <a:pt x="1179" y="3459"/>
                  </a:cubicBezTo>
                  <a:cubicBezTo>
                    <a:pt x="1555" y="3108"/>
                    <a:pt x="1931" y="2732"/>
                    <a:pt x="2307" y="2356"/>
                  </a:cubicBezTo>
                  <a:cubicBezTo>
                    <a:pt x="2658" y="1980"/>
                    <a:pt x="3034" y="1604"/>
                    <a:pt x="3384" y="1203"/>
                  </a:cubicBezTo>
                  <a:cubicBezTo>
                    <a:pt x="3735" y="827"/>
                    <a:pt x="4086" y="426"/>
                    <a:pt x="4412" y="0"/>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7" name="Google Shape;1207;p74"/>
            <p:cNvSpPr/>
            <p:nvPr/>
          </p:nvSpPr>
          <p:spPr>
            <a:xfrm flipH="1">
              <a:off x="5181476" y="3093582"/>
              <a:ext cx="183663" cy="168994"/>
            </a:xfrm>
            <a:custGeom>
              <a:avLst/>
              <a:gdLst/>
              <a:ahLst/>
              <a:cxnLst/>
              <a:rect l="l" t="t" r="r" b="b"/>
              <a:pathLst>
                <a:path w="12232" h="11255" extrusionOk="0">
                  <a:moveTo>
                    <a:pt x="12231" y="1"/>
                  </a:moveTo>
                  <a:cubicBezTo>
                    <a:pt x="11179" y="903"/>
                    <a:pt x="10126" y="1805"/>
                    <a:pt x="9098" y="2733"/>
                  </a:cubicBezTo>
                  <a:lnTo>
                    <a:pt x="6016" y="5540"/>
                  </a:lnTo>
                  <a:lnTo>
                    <a:pt x="2983" y="8372"/>
                  </a:lnTo>
                  <a:cubicBezTo>
                    <a:pt x="1980" y="9324"/>
                    <a:pt x="978" y="10277"/>
                    <a:pt x="1" y="11254"/>
                  </a:cubicBezTo>
                  <a:cubicBezTo>
                    <a:pt x="1053" y="10352"/>
                    <a:pt x="2081" y="9450"/>
                    <a:pt x="3133" y="8522"/>
                  </a:cubicBezTo>
                  <a:lnTo>
                    <a:pt x="6216" y="5740"/>
                  </a:lnTo>
                  <a:lnTo>
                    <a:pt x="9249" y="2883"/>
                  </a:lnTo>
                  <a:cubicBezTo>
                    <a:pt x="10251" y="1931"/>
                    <a:pt x="11254" y="978"/>
                    <a:pt x="12231"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8" name="Google Shape;1208;p74"/>
            <p:cNvSpPr/>
            <p:nvPr/>
          </p:nvSpPr>
          <p:spPr>
            <a:xfrm flipH="1">
              <a:off x="5311688" y="3313746"/>
              <a:ext cx="86952" cy="74144"/>
            </a:xfrm>
            <a:custGeom>
              <a:avLst/>
              <a:gdLst/>
              <a:ahLst/>
              <a:cxnLst/>
              <a:rect l="l" t="t" r="r" b="b"/>
              <a:pathLst>
                <a:path w="5791" h="4938" extrusionOk="0">
                  <a:moveTo>
                    <a:pt x="5790" y="1"/>
                  </a:moveTo>
                  <a:cubicBezTo>
                    <a:pt x="5314" y="402"/>
                    <a:pt x="4838" y="828"/>
                    <a:pt x="4337" y="1229"/>
                  </a:cubicBezTo>
                  <a:lnTo>
                    <a:pt x="2883" y="2457"/>
                  </a:lnTo>
                  <a:cubicBezTo>
                    <a:pt x="2432" y="2883"/>
                    <a:pt x="1931" y="3284"/>
                    <a:pt x="1455" y="3685"/>
                  </a:cubicBezTo>
                  <a:cubicBezTo>
                    <a:pt x="978" y="4111"/>
                    <a:pt x="477" y="4512"/>
                    <a:pt x="1" y="4938"/>
                  </a:cubicBezTo>
                  <a:cubicBezTo>
                    <a:pt x="552" y="4612"/>
                    <a:pt x="1079" y="4236"/>
                    <a:pt x="1580" y="3860"/>
                  </a:cubicBezTo>
                  <a:cubicBezTo>
                    <a:pt x="2081" y="3484"/>
                    <a:pt x="2582" y="3083"/>
                    <a:pt x="3084" y="2682"/>
                  </a:cubicBezTo>
                  <a:cubicBezTo>
                    <a:pt x="3560" y="2256"/>
                    <a:pt x="4036" y="1830"/>
                    <a:pt x="4487" y="1379"/>
                  </a:cubicBezTo>
                  <a:cubicBezTo>
                    <a:pt x="4938" y="953"/>
                    <a:pt x="5389" y="477"/>
                    <a:pt x="5790"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9" name="Google Shape;1209;p74"/>
            <p:cNvSpPr/>
            <p:nvPr/>
          </p:nvSpPr>
          <p:spPr>
            <a:xfrm flipH="1">
              <a:off x="5210831" y="3285140"/>
              <a:ext cx="171997" cy="133618"/>
            </a:xfrm>
            <a:custGeom>
              <a:avLst/>
              <a:gdLst/>
              <a:ahLst/>
              <a:cxnLst/>
              <a:rect l="l" t="t" r="r" b="b"/>
              <a:pathLst>
                <a:path w="11455" h="8899" extrusionOk="0">
                  <a:moveTo>
                    <a:pt x="11454" y="1"/>
                  </a:moveTo>
                  <a:lnTo>
                    <a:pt x="11454" y="1"/>
                  </a:lnTo>
                  <a:cubicBezTo>
                    <a:pt x="10527" y="778"/>
                    <a:pt x="9600" y="1555"/>
                    <a:pt x="8672" y="2332"/>
                  </a:cubicBezTo>
                  <a:cubicBezTo>
                    <a:pt x="7745" y="3084"/>
                    <a:pt x="6793" y="3860"/>
                    <a:pt x="5840" y="4587"/>
                  </a:cubicBezTo>
                  <a:cubicBezTo>
                    <a:pt x="4888" y="5339"/>
                    <a:pt x="3910" y="6066"/>
                    <a:pt x="2958" y="6768"/>
                  </a:cubicBezTo>
                  <a:cubicBezTo>
                    <a:pt x="1981" y="7495"/>
                    <a:pt x="1003" y="8196"/>
                    <a:pt x="1" y="8898"/>
                  </a:cubicBezTo>
                  <a:cubicBezTo>
                    <a:pt x="1053" y="8297"/>
                    <a:pt x="2081" y="7645"/>
                    <a:pt x="3083" y="6943"/>
                  </a:cubicBezTo>
                  <a:cubicBezTo>
                    <a:pt x="4086" y="6267"/>
                    <a:pt x="5038" y="5540"/>
                    <a:pt x="6016" y="4813"/>
                  </a:cubicBezTo>
                  <a:cubicBezTo>
                    <a:pt x="6968" y="4061"/>
                    <a:pt x="7895" y="3284"/>
                    <a:pt x="8798" y="2482"/>
                  </a:cubicBezTo>
                  <a:cubicBezTo>
                    <a:pt x="9725" y="1680"/>
                    <a:pt x="10602" y="853"/>
                    <a:pt x="11454"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0" name="Google Shape;1210;p74"/>
            <p:cNvSpPr/>
            <p:nvPr/>
          </p:nvSpPr>
          <p:spPr>
            <a:xfrm flipH="1">
              <a:off x="5320348" y="2555035"/>
              <a:ext cx="25976" cy="155435"/>
            </a:xfrm>
            <a:custGeom>
              <a:avLst/>
              <a:gdLst/>
              <a:ahLst/>
              <a:cxnLst/>
              <a:rect l="l" t="t" r="r" b="b"/>
              <a:pathLst>
                <a:path w="1730" h="10352" extrusionOk="0">
                  <a:moveTo>
                    <a:pt x="1" y="1"/>
                  </a:moveTo>
                  <a:cubicBezTo>
                    <a:pt x="1" y="878"/>
                    <a:pt x="51" y="1755"/>
                    <a:pt x="126" y="2633"/>
                  </a:cubicBezTo>
                  <a:cubicBezTo>
                    <a:pt x="201" y="3510"/>
                    <a:pt x="326" y="4362"/>
                    <a:pt x="452" y="5239"/>
                  </a:cubicBezTo>
                  <a:cubicBezTo>
                    <a:pt x="602" y="6116"/>
                    <a:pt x="778" y="6968"/>
                    <a:pt x="978" y="7821"/>
                  </a:cubicBezTo>
                  <a:cubicBezTo>
                    <a:pt x="1204" y="8673"/>
                    <a:pt x="1454" y="9525"/>
                    <a:pt x="1730" y="10352"/>
                  </a:cubicBezTo>
                  <a:cubicBezTo>
                    <a:pt x="1555" y="9475"/>
                    <a:pt x="1354" y="8623"/>
                    <a:pt x="1204" y="7770"/>
                  </a:cubicBezTo>
                  <a:cubicBezTo>
                    <a:pt x="1028" y="6918"/>
                    <a:pt x="853" y="6066"/>
                    <a:pt x="727" y="5189"/>
                  </a:cubicBezTo>
                  <a:cubicBezTo>
                    <a:pt x="577" y="4337"/>
                    <a:pt x="452" y="3460"/>
                    <a:pt x="326" y="2608"/>
                  </a:cubicBezTo>
                  <a:cubicBezTo>
                    <a:pt x="201" y="1730"/>
                    <a:pt x="101" y="878"/>
                    <a:pt x="1"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1" name="Google Shape;1211;p74"/>
            <p:cNvSpPr/>
            <p:nvPr/>
          </p:nvSpPr>
          <p:spPr>
            <a:xfrm flipH="1">
              <a:off x="5387711" y="2693542"/>
              <a:ext cx="54955" cy="184399"/>
            </a:xfrm>
            <a:custGeom>
              <a:avLst/>
              <a:gdLst/>
              <a:ahLst/>
              <a:cxnLst/>
              <a:rect l="l" t="t" r="r" b="b"/>
              <a:pathLst>
                <a:path w="3660" h="12281" extrusionOk="0">
                  <a:moveTo>
                    <a:pt x="1" y="0"/>
                  </a:moveTo>
                  <a:cubicBezTo>
                    <a:pt x="126" y="1053"/>
                    <a:pt x="276" y="2130"/>
                    <a:pt x="452" y="3183"/>
                  </a:cubicBezTo>
                  <a:cubicBezTo>
                    <a:pt x="652" y="4236"/>
                    <a:pt x="878" y="5288"/>
                    <a:pt x="1153" y="6341"/>
                  </a:cubicBezTo>
                  <a:cubicBezTo>
                    <a:pt x="1429" y="7394"/>
                    <a:pt x="1755" y="8421"/>
                    <a:pt x="2156" y="9424"/>
                  </a:cubicBezTo>
                  <a:cubicBezTo>
                    <a:pt x="2582" y="10401"/>
                    <a:pt x="3058" y="11379"/>
                    <a:pt x="3660" y="12281"/>
                  </a:cubicBezTo>
                  <a:cubicBezTo>
                    <a:pt x="3159" y="11328"/>
                    <a:pt x="2732" y="10351"/>
                    <a:pt x="2356" y="9323"/>
                  </a:cubicBezTo>
                  <a:cubicBezTo>
                    <a:pt x="2006" y="8321"/>
                    <a:pt x="1680" y="7318"/>
                    <a:pt x="1404" y="6266"/>
                  </a:cubicBezTo>
                  <a:cubicBezTo>
                    <a:pt x="1128" y="5238"/>
                    <a:pt x="903" y="4186"/>
                    <a:pt x="677" y="3133"/>
                  </a:cubicBezTo>
                  <a:lnTo>
                    <a:pt x="1" y="0"/>
                  </a:ln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2" name="Google Shape;1212;p74"/>
            <p:cNvSpPr/>
            <p:nvPr/>
          </p:nvSpPr>
          <p:spPr>
            <a:xfrm flipH="1">
              <a:off x="5450928" y="2670207"/>
              <a:ext cx="48183" cy="331546"/>
            </a:xfrm>
            <a:custGeom>
              <a:avLst/>
              <a:gdLst/>
              <a:ahLst/>
              <a:cxnLst/>
              <a:rect l="l" t="t" r="r" b="b"/>
              <a:pathLst>
                <a:path w="3209" h="22081" extrusionOk="0">
                  <a:moveTo>
                    <a:pt x="602" y="0"/>
                  </a:moveTo>
                  <a:lnTo>
                    <a:pt x="401" y="1404"/>
                  </a:lnTo>
                  <a:lnTo>
                    <a:pt x="226" y="2782"/>
                  </a:lnTo>
                  <a:lnTo>
                    <a:pt x="125" y="4186"/>
                  </a:lnTo>
                  <a:lnTo>
                    <a:pt x="50" y="5589"/>
                  </a:lnTo>
                  <a:cubicBezTo>
                    <a:pt x="0" y="7469"/>
                    <a:pt x="100" y="9349"/>
                    <a:pt x="301" y="11228"/>
                  </a:cubicBezTo>
                  <a:cubicBezTo>
                    <a:pt x="526" y="13083"/>
                    <a:pt x="877" y="14938"/>
                    <a:pt x="1354" y="16767"/>
                  </a:cubicBezTo>
                  <a:lnTo>
                    <a:pt x="1755" y="18121"/>
                  </a:lnTo>
                  <a:lnTo>
                    <a:pt x="2181" y="19449"/>
                  </a:lnTo>
                  <a:lnTo>
                    <a:pt x="2657" y="20777"/>
                  </a:lnTo>
                  <a:lnTo>
                    <a:pt x="3208" y="22081"/>
                  </a:lnTo>
                  <a:lnTo>
                    <a:pt x="2732" y="20752"/>
                  </a:lnTo>
                  <a:lnTo>
                    <a:pt x="2306" y="19424"/>
                  </a:lnTo>
                  <a:lnTo>
                    <a:pt x="1905" y="18070"/>
                  </a:lnTo>
                  <a:lnTo>
                    <a:pt x="1579" y="16717"/>
                  </a:lnTo>
                  <a:cubicBezTo>
                    <a:pt x="1128" y="14888"/>
                    <a:pt x="777" y="13058"/>
                    <a:pt x="577" y="11203"/>
                  </a:cubicBezTo>
                  <a:cubicBezTo>
                    <a:pt x="351" y="9349"/>
                    <a:pt x="251" y="7469"/>
                    <a:pt x="251" y="5614"/>
                  </a:cubicBezTo>
                  <a:lnTo>
                    <a:pt x="276" y="4211"/>
                  </a:lnTo>
                  <a:lnTo>
                    <a:pt x="351" y="2807"/>
                  </a:lnTo>
                  <a:lnTo>
                    <a:pt x="451" y="1404"/>
                  </a:lnTo>
                  <a:lnTo>
                    <a:pt x="602" y="0"/>
                  </a:ln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3" name="Google Shape;1213;p74"/>
            <p:cNvSpPr/>
            <p:nvPr/>
          </p:nvSpPr>
          <p:spPr>
            <a:xfrm flipH="1">
              <a:off x="5476529" y="3051808"/>
              <a:ext cx="43664" cy="113288"/>
            </a:xfrm>
            <a:custGeom>
              <a:avLst/>
              <a:gdLst/>
              <a:ahLst/>
              <a:cxnLst/>
              <a:rect l="l" t="t" r="r" b="b"/>
              <a:pathLst>
                <a:path w="2908" h="7545" extrusionOk="0">
                  <a:moveTo>
                    <a:pt x="1" y="1"/>
                  </a:moveTo>
                  <a:lnTo>
                    <a:pt x="1" y="1"/>
                  </a:lnTo>
                  <a:cubicBezTo>
                    <a:pt x="101" y="653"/>
                    <a:pt x="251" y="1329"/>
                    <a:pt x="427" y="1981"/>
                  </a:cubicBezTo>
                  <a:cubicBezTo>
                    <a:pt x="602" y="2632"/>
                    <a:pt x="828" y="3284"/>
                    <a:pt x="1053" y="3911"/>
                  </a:cubicBezTo>
                  <a:cubicBezTo>
                    <a:pt x="1329" y="4537"/>
                    <a:pt x="1580" y="5164"/>
                    <a:pt x="1880" y="5790"/>
                  </a:cubicBezTo>
                  <a:cubicBezTo>
                    <a:pt x="2206" y="6392"/>
                    <a:pt x="2532" y="6993"/>
                    <a:pt x="2908" y="7545"/>
                  </a:cubicBezTo>
                  <a:cubicBezTo>
                    <a:pt x="2632" y="6918"/>
                    <a:pt x="2357" y="6317"/>
                    <a:pt x="2081" y="5690"/>
                  </a:cubicBezTo>
                  <a:cubicBezTo>
                    <a:pt x="1830" y="5064"/>
                    <a:pt x="1555" y="4462"/>
                    <a:pt x="1329" y="3810"/>
                  </a:cubicBezTo>
                  <a:cubicBezTo>
                    <a:pt x="1078" y="3184"/>
                    <a:pt x="853" y="2557"/>
                    <a:pt x="627" y="1931"/>
                  </a:cubicBezTo>
                  <a:cubicBezTo>
                    <a:pt x="402" y="1279"/>
                    <a:pt x="201" y="627"/>
                    <a:pt x="1"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4" name="Google Shape;1214;p74"/>
            <p:cNvSpPr/>
            <p:nvPr/>
          </p:nvSpPr>
          <p:spPr>
            <a:xfrm flipH="1">
              <a:off x="5478410" y="3080037"/>
              <a:ext cx="114790" cy="206621"/>
            </a:xfrm>
            <a:custGeom>
              <a:avLst/>
              <a:gdLst/>
              <a:ahLst/>
              <a:cxnLst/>
              <a:rect l="l" t="t" r="r" b="b"/>
              <a:pathLst>
                <a:path w="7645" h="13761" extrusionOk="0">
                  <a:moveTo>
                    <a:pt x="0" y="1"/>
                  </a:moveTo>
                  <a:lnTo>
                    <a:pt x="0" y="1"/>
                  </a:lnTo>
                  <a:cubicBezTo>
                    <a:pt x="201" y="1304"/>
                    <a:pt x="552" y="2607"/>
                    <a:pt x="1003" y="3860"/>
                  </a:cubicBezTo>
                  <a:cubicBezTo>
                    <a:pt x="1454" y="5138"/>
                    <a:pt x="2031" y="6341"/>
                    <a:pt x="2682" y="7519"/>
                  </a:cubicBezTo>
                  <a:cubicBezTo>
                    <a:pt x="3334" y="8672"/>
                    <a:pt x="4061" y="9800"/>
                    <a:pt x="4913" y="10853"/>
                  </a:cubicBezTo>
                  <a:cubicBezTo>
                    <a:pt x="5740" y="11905"/>
                    <a:pt x="6642" y="12883"/>
                    <a:pt x="7645" y="13760"/>
                  </a:cubicBezTo>
                  <a:cubicBezTo>
                    <a:pt x="6742" y="12808"/>
                    <a:pt x="5865" y="11780"/>
                    <a:pt x="5063" y="10727"/>
                  </a:cubicBezTo>
                  <a:cubicBezTo>
                    <a:pt x="4286" y="9650"/>
                    <a:pt x="3534" y="8547"/>
                    <a:pt x="2908" y="7394"/>
                  </a:cubicBezTo>
                  <a:cubicBezTo>
                    <a:pt x="2256" y="6241"/>
                    <a:pt x="1705" y="5038"/>
                    <a:pt x="1203" y="3785"/>
                  </a:cubicBezTo>
                  <a:cubicBezTo>
                    <a:pt x="727" y="2557"/>
                    <a:pt x="326" y="1279"/>
                    <a:pt x="0"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5" name="Google Shape;1215;p74"/>
            <p:cNvSpPr/>
            <p:nvPr/>
          </p:nvSpPr>
          <p:spPr>
            <a:xfrm flipH="1">
              <a:off x="5517165" y="3277993"/>
              <a:ext cx="91471" cy="120811"/>
            </a:xfrm>
            <a:custGeom>
              <a:avLst/>
              <a:gdLst/>
              <a:ahLst/>
              <a:cxnLst/>
              <a:rect l="l" t="t" r="r" b="b"/>
              <a:pathLst>
                <a:path w="6092" h="8046" extrusionOk="0">
                  <a:moveTo>
                    <a:pt x="1" y="1"/>
                  </a:moveTo>
                  <a:lnTo>
                    <a:pt x="1" y="1"/>
                  </a:lnTo>
                  <a:cubicBezTo>
                    <a:pt x="302" y="778"/>
                    <a:pt x="678" y="1555"/>
                    <a:pt x="1104" y="2281"/>
                  </a:cubicBezTo>
                  <a:cubicBezTo>
                    <a:pt x="1530" y="3033"/>
                    <a:pt x="2006" y="3735"/>
                    <a:pt x="2532" y="4412"/>
                  </a:cubicBezTo>
                  <a:cubicBezTo>
                    <a:pt x="3059" y="5088"/>
                    <a:pt x="3585" y="5740"/>
                    <a:pt x="4186" y="6367"/>
                  </a:cubicBezTo>
                  <a:cubicBezTo>
                    <a:pt x="4788" y="6968"/>
                    <a:pt x="5414" y="7545"/>
                    <a:pt x="6091" y="8046"/>
                  </a:cubicBezTo>
                  <a:cubicBezTo>
                    <a:pt x="5490" y="7444"/>
                    <a:pt x="4913" y="6843"/>
                    <a:pt x="4337" y="6216"/>
                  </a:cubicBezTo>
                  <a:cubicBezTo>
                    <a:pt x="3785" y="5590"/>
                    <a:pt x="3234" y="4938"/>
                    <a:pt x="2733" y="4261"/>
                  </a:cubicBezTo>
                  <a:cubicBezTo>
                    <a:pt x="2231" y="3585"/>
                    <a:pt x="1755" y="2883"/>
                    <a:pt x="1304" y="2181"/>
                  </a:cubicBezTo>
                  <a:cubicBezTo>
                    <a:pt x="828" y="1479"/>
                    <a:pt x="402" y="727"/>
                    <a:pt x="1"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6" name="Google Shape;1216;p74"/>
            <p:cNvSpPr/>
            <p:nvPr/>
          </p:nvSpPr>
          <p:spPr>
            <a:xfrm flipH="1">
              <a:off x="5306037" y="3434924"/>
              <a:ext cx="766" cy="766"/>
            </a:xfrm>
            <a:custGeom>
              <a:avLst/>
              <a:gdLst/>
              <a:ahLst/>
              <a:cxnLst/>
              <a:rect l="l" t="t" r="r" b="b"/>
              <a:pathLst>
                <a:path w="51" h="51" extrusionOk="0">
                  <a:moveTo>
                    <a:pt x="0" y="51"/>
                  </a:moveTo>
                  <a:cubicBezTo>
                    <a:pt x="0" y="51"/>
                    <a:pt x="0" y="51"/>
                    <a:pt x="0" y="51"/>
                  </a:cubicBezTo>
                  <a:cubicBezTo>
                    <a:pt x="0" y="51"/>
                    <a:pt x="0" y="51"/>
                    <a:pt x="0" y="51"/>
                  </a:cubicBezTo>
                  <a:close/>
                  <a:moveTo>
                    <a:pt x="0" y="51"/>
                  </a:moveTo>
                  <a:cubicBezTo>
                    <a:pt x="0" y="51"/>
                    <a:pt x="0" y="51"/>
                    <a:pt x="0" y="51"/>
                  </a:cubicBezTo>
                  <a:cubicBezTo>
                    <a:pt x="0" y="51"/>
                    <a:pt x="0" y="51"/>
                    <a:pt x="0" y="51"/>
                  </a:cubicBezTo>
                  <a:close/>
                  <a:moveTo>
                    <a:pt x="25" y="26"/>
                  </a:moveTo>
                  <a:lnTo>
                    <a:pt x="25" y="26"/>
                  </a:lnTo>
                  <a:lnTo>
                    <a:pt x="25" y="26"/>
                  </a:lnTo>
                  <a:close/>
                  <a:moveTo>
                    <a:pt x="25" y="26"/>
                  </a:moveTo>
                  <a:cubicBezTo>
                    <a:pt x="25" y="26"/>
                    <a:pt x="25" y="26"/>
                    <a:pt x="25" y="26"/>
                  </a:cubicBezTo>
                  <a:cubicBezTo>
                    <a:pt x="25" y="26"/>
                    <a:pt x="25" y="26"/>
                    <a:pt x="25" y="26"/>
                  </a:cubicBezTo>
                  <a:close/>
                  <a:moveTo>
                    <a:pt x="50" y="1"/>
                  </a:moveTo>
                  <a:cubicBezTo>
                    <a:pt x="50" y="1"/>
                    <a:pt x="50" y="1"/>
                    <a:pt x="50" y="1"/>
                  </a:cubicBezTo>
                  <a:cubicBezTo>
                    <a:pt x="50" y="1"/>
                    <a:pt x="50" y="1"/>
                    <a:pt x="50" y="1"/>
                  </a:cubicBezTo>
                  <a:close/>
                  <a:moveTo>
                    <a:pt x="50" y="1"/>
                  </a:moveTo>
                  <a:lnTo>
                    <a:pt x="50" y="1"/>
                  </a:lnTo>
                  <a:lnTo>
                    <a:pt x="50" y="1"/>
                  </a:lnTo>
                  <a:close/>
                </a:path>
              </a:pathLst>
            </a:custGeom>
            <a:solidFill>
              <a:srgbClr val="586F8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7" name="Google Shape;1217;p74"/>
            <p:cNvSpPr/>
            <p:nvPr/>
          </p:nvSpPr>
          <p:spPr>
            <a:xfrm flipH="1">
              <a:off x="4685503" y="1763589"/>
              <a:ext cx="727432" cy="1735974"/>
            </a:xfrm>
            <a:custGeom>
              <a:avLst/>
              <a:gdLst/>
              <a:ahLst/>
              <a:cxnLst/>
              <a:rect l="l" t="t" r="r" b="b"/>
              <a:pathLst>
                <a:path w="48447" h="115616" extrusionOk="0">
                  <a:moveTo>
                    <a:pt x="44462" y="1"/>
                  </a:moveTo>
                  <a:lnTo>
                    <a:pt x="44462" y="1"/>
                  </a:lnTo>
                  <a:cubicBezTo>
                    <a:pt x="45615" y="5615"/>
                    <a:pt x="44713" y="11630"/>
                    <a:pt x="42607" y="17019"/>
                  </a:cubicBezTo>
                  <a:cubicBezTo>
                    <a:pt x="41129" y="20828"/>
                    <a:pt x="39073" y="24362"/>
                    <a:pt x="36793" y="27745"/>
                  </a:cubicBezTo>
                  <a:cubicBezTo>
                    <a:pt x="37144" y="27470"/>
                    <a:pt x="37469" y="27194"/>
                    <a:pt x="37820" y="26918"/>
                  </a:cubicBezTo>
                  <a:cubicBezTo>
                    <a:pt x="38522" y="26342"/>
                    <a:pt x="39224" y="25765"/>
                    <a:pt x="39926" y="25189"/>
                  </a:cubicBezTo>
                  <a:cubicBezTo>
                    <a:pt x="40627" y="24613"/>
                    <a:pt x="41304" y="24011"/>
                    <a:pt x="41981" y="23410"/>
                  </a:cubicBezTo>
                  <a:lnTo>
                    <a:pt x="41981" y="23410"/>
                  </a:lnTo>
                  <a:cubicBezTo>
                    <a:pt x="41329" y="24036"/>
                    <a:pt x="40677" y="24663"/>
                    <a:pt x="40001" y="25289"/>
                  </a:cubicBezTo>
                  <a:cubicBezTo>
                    <a:pt x="39349" y="25891"/>
                    <a:pt x="38647" y="26492"/>
                    <a:pt x="37971" y="27069"/>
                  </a:cubicBezTo>
                  <a:cubicBezTo>
                    <a:pt x="37419" y="27520"/>
                    <a:pt x="36868" y="27971"/>
                    <a:pt x="36317" y="28422"/>
                  </a:cubicBezTo>
                  <a:cubicBezTo>
                    <a:pt x="34637" y="30828"/>
                    <a:pt x="32858" y="33159"/>
                    <a:pt x="31028" y="35440"/>
                  </a:cubicBezTo>
                  <a:cubicBezTo>
                    <a:pt x="30327" y="36342"/>
                    <a:pt x="29600" y="37219"/>
                    <a:pt x="28898" y="38121"/>
                  </a:cubicBezTo>
                  <a:cubicBezTo>
                    <a:pt x="29098" y="37996"/>
                    <a:pt x="29299" y="37871"/>
                    <a:pt x="29499" y="37745"/>
                  </a:cubicBezTo>
                  <a:cubicBezTo>
                    <a:pt x="31028" y="36843"/>
                    <a:pt x="32532" y="35866"/>
                    <a:pt x="34011" y="34888"/>
                  </a:cubicBezTo>
                  <a:cubicBezTo>
                    <a:pt x="34738" y="34412"/>
                    <a:pt x="35464" y="33911"/>
                    <a:pt x="36191" y="33410"/>
                  </a:cubicBezTo>
                  <a:cubicBezTo>
                    <a:pt x="36943" y="32908"/>
                    <a:pt x="37670" y="32407"/>
                    <a:pt x="38397" y="31881"/>
                  </a:cubicBezTo>
                  <a:lnTo>
                    <a:pt x="38397" y="31881"/>
                  </a:lnTo>
                  <a:cubicBezTo>
                    <a:pt x="37695" y="32432"/>
                    <a:pt x="36993" y="32984"/>
                    <a:pt x="36291" y="33510"/>
                  </a:cubicBezTo>
                  <a:cubicBezTo>
                    <a:pt x="35565" y="34036"/>
                    <a:pt x="34838" y="34563"/>
                    <a:pt x="34111" y="35064"/>
                  </a:cubicBezTo>
                  <a:cubicBezTo>
                    <a:pt x="32657" y="36091"/>
                    <a:pt x="31154" y="37044"/>
                    <a:pt x="29650" y="37971"/>
                  </a:cubicBezTo>
                  <a:cubicBezTo>
                    <a:pt x="29249" y="38222"/>
                    <a:pt x="28848" y="38447"/>
                    <a:pt x="28472" y="38673"/>
                  </a:cubicBezTo>
                  <a:cubicBezTo>
                    <a:pt x="27469" y="40227"/>
                    <a:pt x="26467" y="41781"/>
                    <a:pt x="25414" y="43284"/>
                  </a:cubicBezTo>
                  <a:cubicBezTo>
                    <a:pt x="25489" y="43234"/>
                    <a:pt x="25565" y="43184"/>
                    <a:pt x="25640" y="43134"/>
                  </a:cubicBezTo>
                  <a:lnTo>
                    <a:pt x="27670" y="41781"/>
                  </a:lnTo>
                  <a:lnTo>
                    <a:pt x="27670" y="41781"/>
                  </a:lnTo>
                  <a:cubicBezTo>
                    <a:pt x="27043" y="42332"/>
                    <a:pt x="26417" y="42833"/>
                    <a:pt x="25740" y="43309"/>
                  </a:cubicBezTo>
                  <a:cubicBezTo>
                    <a:pt x="25514" y="43485"/>
                    <a:pt x="25289" y="43660"/>
                    <a:pt x="25038" y="43811"/>
                  </a:cubicBezTo>
                  <a:cubicBezTo>
                    <a:pt x="23284" y="46317"/>
                    <a:pt x="21429" y="48773"/>
                    <a:pt x="19499" y="51129"/>
                  </a:cubicBezTo>
                  <a:cubicBezTo>
                    <a:pt x="19349" y="51430"/>
                    <a:pt x="19174" y="51731"/>
                    <a:pt x="18998" y="52031"/>
                  </a:cubicBezTo>
                  <a:cubicBezTo>
                    <a:pt x="20051" y="51455"/>
                    <a:pt x="21078" y="50878"/>
                    <a:pt x="22131" y="50302"/>
                  </a:cubicBezTo>
                  <a:lnTo>
                    <a:pt x="22131" y="50302"/>
                  </a:lnTo>
                  <a:cubicBezTo>
                    <a:pt x="20001" y="52783"/>
                    <a:pt x="17971" y="55365"/>
                    <a:pt x="16066" y="58021"/>
                  </a:cubicBezTo>
                  <a:cubicBezTo>
                    <a:pt x="15464" y="59425"/>
                    <a:pt x="14913" y="60853"/>
                    <a:pt x="14387" y="62307"/>
                  </a:cubicBezTo>
                  <a:cubicBezTo>
                    <a:pt x="15665" y="61505"/>
                    <a:pt x="16868" y="60578"/>
                    <a:pt x="17971" y="59575"/>
                  </a:cubicBezTo>
                  <a:lnTo>
                    <a:pt x="17971" y="59575"/>
                  </a:lnTo>
                  <a:cubicBezTo>
                    <a:pt x="17469" y="60628"/>
                    <a:pt x="16943" y="61680"/>
                    <a:pt x="16442" y="62733"/>
                  </a:cubicBezTo>
                  <a:lnTo>
                    <a:pt x="16667" y="62558"/>
                  </a:lnTo>
                  <a:lnTo>
                    <a:pt x="19098" y="60904"/>
                  </a:lnTo>
                  <a:cubicBezTo>
                    <a:pt x="19900" y="60352"/>
                    <a:pt x="20702" y="59801"/>
                    <a:pt x="21529" y="59274"/>
                  </a:cubicBezTo>
                  <a:lnTo>
                    <a:pt x="21529" y="59274"/>
                  </a:lnTo>
                  <a:cubicBezTo>
                    <a:pt x="20778" y="59901"/>
                    <a:pt x="20001" y="60503"/>
                    <a:pt x="19224" y="61079"/>
                  </a:cubicBezTo>
                  <a:cubicBezTo>
                    <a:pt x="18447" y="61655"/>
                    <a:pt x="17645" y="62232"/>
                    <a:pt x="16843" y="62783"/>
                  </a:cubicBezTo>
                  <a:cubicBezTo>
                    <a:pt x="16617" y="62934"/>
                    <a:pt x="16417" y="63059"/>
                    <a:pt x="16191" y="63209"/>
                  </a:cubicBezTo>
                  <a:cubicBezTo>
                    <a:pt x="15414" y="64788"/>
                    <a:pt x="14662" y="66342"/>
                    <a:pt x="13885" y="67921"/>
                  </a:cubicBezTo>
                  <a:cubicBezTo>
                    <a:pt x="15289" y="67069"/>
                    <a:pt x="16667" y="66242"/>
                    <a:pt x="18071" y="65390"/>
                  </a:cubicBezTo>
                  <a:lnTo>
                    <a:pt x="19048" y="64638"/>
                  </a:lnTo>
                  <a:lnTo>
                    <a:pt x="19048" y="64638"/>
                  </a:lnTo>
                  <a:cubicBezTo>
                    <a:pt x="18898" y="64788"/>
                    <a:pt x="18722" y="64939"/>
                    <a:pt x="18572" y="65089"/>
                  </a:cubicBezTo>
                  <a:cubicBezTo>
                    <a:pt x="18697" y="65014"/>
                    <a:pt x="18823" y="64939"/>
                    <a:pt x="18948" y="64863"/>
                  </a:cubicBezTo>
                  <a:lnTo>
                    <a:pt x="18948" y="64863"/>
                  </a:lnTo>
                  <a:cubicBezTo>
                    <a:pt x="17093" y="67395"/>
                    <a:pt x="15239" y="69951"/>
                    <a:pt x="13359" y="72508"/>
                  </a:cubicBezTo>
                  <a:cubicBezTo>
                    <a:pt x="13810" y="72132"/>
                    <a:pt x="14261" y="71756"/>
                    <a:pt x="14712" y="71405"/>
                  </a:cubicBezTo>
                  <a:cubicBezTo>
                    <a:pt x="15590" y="70703"/>
                    <a:pt x="16492" y="69976"/>
                    <a:pt x="17394" y="69300"/>
                  </a:cubicBezTo>
                  <a:lnTo>
                    <a:pt x="17394" y="69300"/>
                  </a:lnTo>
                  <a:cubicBezTo>
                    <a:pt x="16567" y="70077"/>
                    <a:pt x="15690" y="70828"/>
                    <a:pt x="14838" y="71580"/>
                  </a:cubicBezTo>
                  <a:cubicBezTo>
                    <a:pt x="14136" y="72182"/>
                    <a:pt x="13434" y="72783"/>
                    <a:pt x="12732" y="73360"/>
                  </a:cubicBezTo>
                  <a:lnTo>
                    <a:pt x="10377" y="76593"/>
                  </a:lnTo>
                  <a:cubicBezTo>
                    <a:pt x="11304" y="76192"/>
                    <a:pt x="12256" y="75791"/>
                    <a:pt x="13184" y="75390"/>
                  </a:cubicBezTo>
                  <a:lnTo>
                    <a:pt x="13184" y="75390"/>
                  </a:lnTo>
                  <a:cubicBezTo>
                    <a:pt x="12407" y="78021"/>
                    <a:pt x="11580" y="80653"/>
                    <a:pt x="10727" y="83260"/>
                  </a:cubicBezTo>
                  <a:cubicBezTo>
                    <a:pt x="10778" y="83209"/>
                    <a:pt x="10853" y="83159"/>
                    <a:pt x="10903" y="83109"/>
                  </a:cubicBezTo>
                  <a:cubicBezTo>
                    <a:pt x="11529" y="82533"/>
                    <a:pt x="12181" y="81956"/>
                    <a:pt x="12833" y="81405"/>
                  </a:cubicBezTo>
                  <a:lnTo>
                    <a:pt x="12833" y="81405"/>
                  </a:lnTo>
                  <a:cubicBezTo>
                    <a:pt x="12256" y="82031"/>
                    <a:pt x="11655" y="82633"/>
                    <a:pt x="11053" y="83260"/>
                  </a:cubicBezTo>
                  <a:cubicBezTo>
                    <a:pt x="10878" y="83410"/>
                    <a:pt x="10727" y="83585"/>
                    <a:pt x="10552" y="83736"/>
                  </a:cubicBezTo>
                  <a:cubicBezTo>
                    <a:pt x="10026" y="85290"/>
                    <a:pt x="9499" y="86844"/>
                    <a:pt x="8948" y="88372"/>
                  </a:cubicBezTo>
                  <a:cubicBezTo>
                    <a:pt x="9073" y="88247"/>
                    <a:pt x="9224" y="88122"/>
                    <a:pt x="9374" y="87996"/>
                  </a:cubicBezTo>
                  <a:lnTo>
                    <a:pt x="9374" y="87996"/>
                  </a:lnTo>
                  <a:cubicBezTo>
                    <a:pt x="9199" y="88222"/>
                    <a:pt x="9023" y="88448"/>
                    <a:pt x="8848" y="88648"/>
                  </a:cubicBezTo>
                  <a:cubicBezTo>
                    <a:pt x="8146" y="90553"/>
                    <a:pt x="7419" y="92458"/>
                    <a:pt x="6667" y="94337"/>
                  </a:cubicBezTo>
                  <a:cubicBezTo>
                    <a:pt x="7469" y="93661"/>
                    <a:pt x="8321" y="92984"/>
                    <a:pt x="9199" y="92357"/>
                  </a:cubicBezTo>
                  <a:lnTo>
                    <a:pt x="9199" y="92357"/>
                  </a:lnTo>
                  <a:cubicBezTo>
                    <a:pt x="8773" y="93360"/>
                    <a:pt x="8346" y="94362"/>
                    <a:pt x="7870" y="95340"/>
                  </a:cubicBezTo>
                  <a:lnTo>
                    <a:pt x="9199" y="94112"/>
                  </a:lnTo>
                  <a:lnTo>
                    <a:pt x="12281" y="91305"/>
                  </a:lnTo>
                  <a:cubicBezTo>
                    <a:pt x="13309" y="90377"/>
                    <a:pt x="14362" y="89475"/>
                    <a:pt x="15414" y="88573"/>
                  </a:cubicBezTo>
                  <a:lnTo>
                    <a:pt x="15414" y="88573"/>
                  </a:lnTo>
                  <a:cubicBezTo>
                    <a:pt x="14437" y="89550"/>
                    <a:pt x="13434" y="90503"/>
                    <a:pt x="12432" y="91455"/>
                  </a:cubicBezTo>
                  <a:lnTo>
                    <a:pt x="9399" y="94312"/>
                  </a:lnTo>
                  <a:lnTo>
                    <a:pt x="7570" y="95941"/>
                  </a:lnTo>
                  <a:cubicBezTo>
                    <a:pt x="6768" y="97570"/>
                    <a:pt x="5890" y="99149"/>
                    <a:pt x="4938" y="100678"/>
                  </a:cubicBezTo>
                  <a:cubicBezTo>
                    <a:pt x="5865" y="100077"/>
                    <a:pt x="6818" y="99475"/>
                    <a:pt x="7745" y="98874"/>
                  </a:cubicBezTo>
                  <a:lnTo>
                    <a:pt x="7745" y="98874"/>
                  </a:lnTo>
                  <a:cubicBezTo>
                    <a:pt x="7219" y="99876"/>
                    <a:pt x="6642" y="100829"/>
                    <a:pt x="6041" y="101756"/>
                  </a:cubicBezTo>
                  <a:cubicBezTo>
                    <a:pt x="7018" y="101154"/>
                    <a:pt x="8021" y="100528"/>
                    <a:pt x="8998" y="99901"/>
                  </a:cubicBezTo>
                  <a:lnTo>
                    <a:pt x="8998" y="99901"/>
                  </a:lnTo>
                  <a:cubicBezTo>
                    <a:pt x="8071" y="102107"/>
                    <a:pt x="6918" y="104212"/>
                    <a:pt x="5539" y="106167"/>
                  </a:cubicBezTo>
                  <a:cubicBezTo>
                    <a:pt x="5239" y="106919"/>
                    <a:pt x="4913" y="107671"/>
                    <a:pt x="4562" y="108398"/>
                  </a:cubicBezTo>
                  <a:cubicBezTo>
                    <a:pt x="4687" y="108297"/>
                    <a:pt x="4813" y="108197"/>
                    <a:pt x="4963" y="108097"/>
                  </a:cubicBezTo>
                  <a:cubicBezTo>
                    <a:pt x="5915" y="107395"/>
                    <a:pt x="6893" y="106668"/>
                    <a:pt x="7845" y="105916"/>
                  </a:cubicBezTo>
                  <a:cubicBezTo>
                    <a:pt x="8798" y="105189"/>
                    <a:pt x="9750" y="104413"/>
                    <a:pt x="10677" y="103661"/>
                  </a:cubicBezTo>
                  <a:cubicBezTo>
                    <a:pt x="11605" y="102884"/>
                    <a:pt x="12532" y="102107"/>
                    <a:pt x="13459" y="101330"/>
                  </a:cubicBezTo>
                  <a:lnTo>
                    <a:pt x="13459" y="101330"/>
                  </a:lnTo>
                  <a:cubicBezTo>
                    <a:pt x="12607" y="102182"/>
                    <a:pt x="11730" y="103009"/>
                    <a:pt x="10803" y="103811"/>
                  </a:cubicBezTo>
                  <a:cubicBezTo>
                    <a:pt x="9900" y="104613"/>
                    <a:pt x="8973" y="105390"/>
                    <a:pt x="8021" y="106142"/>
                  </a:cubicBezTo>
                  <a:cubicBezTo>
                    <a:pt x="7043" y="106869"/>
                    <a:pt x="6091" y="107596"/>
                    <a:pt x="5088" y="108272"/>
                  </a:cubicBezTo>
                  <a:cubicBezTo>
                    <a:pt x="4838" y="108448"/>
                    <a:pt x="4612" y="108598"/>
                    <a:pt x="4387" y="108748"/>
                  </a:cubicBezTo>
                  <a:cubicBezTo>
                    <a:pt x="3184" y="111179"/>
                    <a:pt x="1705" y="113485"/>
                    <a:pt x="1" y="115616"/>
                  </a:cubicBezTo>
                  <a:cubicBezTo>
                    <a:pt x="2457" y="114312"/>
                    <a:pt x="5690" y="112508"/>
                    <a:pt x="7068" y="111355"/>
                  </a:cubicBezTo>
                  <a:lnTo>
                    <a:pt x="7093" y="111330"/>
                  </a:lnTo>
                  <a:cubicBezTo>
                    <a:pt x="7118" y="111305"/>
                    <a:pt x="7118" y="111305"/>
                    <a:pt x="7118" y="111305"/>
                  </a:cubicBezTo>
                  <a:cubicBezTo>
                    <a:pt x="13860" y="105515"/>
                    <a:pt x="18973" y="97971"/>
                    <a:pt x="21780" y="89625"/>
                  </a:cubicBezTo>
                  <a:lnTo>
                    <a:pt x="21780" y="89625"/>
                  </a:lnTo>
                  <a:cubicBezTo>
                    <a:pt x="18622" y="93084"/>
                    <a:pt x="14963" y="96117"/>
                    <a:pt x="10928" y="98623"/>
                  </a:cubicBezTo>
                  <a:cubicBezTo>
                    <a:pt x="16241" y="92834"/>
                    <a:pt x="20276" y="85941"/>
                    <a:pt x="22758" y="78523"/>
                  </a:cubicBezTo>
                  <a:lnTo>
                    <a:pt x="22758" y="78523"/>
                  </a:lnTo>
                  <a:cubicBezTo>
                    <a:pt x="19800" y="81931"/>
                    <a:pt x="16868" y="85365"/>
                    <a:pt x="13910" y="88773"/>
                  </a:cubicBezTo>
                  <a:cubicBezTo>
                    <a:pt x="17545" y="76919"/>
                    <a:pt x="22432" y="65490"/>
                    <a:pt x="28472" y="54688"/>
                  </a:cubicBezTo>
                  <a:cubicBezTo>
                    <a:pt x="29174" y="53460"/>
                    <a:pt x="29875" y="52232"/>
                    <a:pt x="30577" y="51004"/>
                  </a:cubicBezTo>
                  <a:lnTo>
                    <a:pt x="30577" y="51004"/>
                  </a:lnTo>
                  <a:cubicBezTo>
                    <a:pt x="26943" y="53084"/>
                    <a:pt x="23083" y="54914"/>
                    <a:pt x="19274" y="56718"/>
                  </a:cubicBezTo>
                  <a:cubicBezTo>
                    <a:pt x="24311" y="53134"/>
                    <a:pt x="29174" y="49375"/>
                    <a:pt x="33911" y="45440"/>
                  </a:cubicBezTo>
                  <a:cubicBezTo>
                    <a:pt x="34337" y="44738"/>
                    <a:pt x="34738" y="44036"/>
                    <a:pt x="35164" y="43360"/>
                  </a:cubicBezTo>
                  <a:lnTo>
                    <a:pt x="35164" y="43360"/>
                  </a:lnTo>
                  <a:cubicBezTo>
                    <a:pt x="31479" y="45340"/>
                    <a:pt x="27670" y="47144"/>
                    <a:pt x="23760" y="48773"/>
                  </a:cubicBezTo>
                  <a:cubicBezTo>
                    <a:pt x="29023" y="44863"/>
                    <a:pt x="34136" y="40778"/>
                    <a:pt x="39124" y="36542"/>
                  </a:cubicBezTo>
                  <a:cubicBezTo>
                    <a:pt x="42332" y="30778"/>
                    <a:pt x="45214" y="24863"/>
                    <a:pt x="47068" y="18547"/>
                  </a:cubicBezTo>
                  <a:cubicBezTo>
                    <a:pt x="47870" y="15866"/>
                    <a:pt x="48447" y="13084"/>
                    <a:pt x="48447" y="10302"/>
                  </a:cubicBezTo>
                  <a:cubicBezTo>
                    <a:pt x="48447" y="8948"/>
                    <a:pt x="48322" y="7595"/>
                    <a:pt x="47996" y="6242"/>
                  </a:cubicBezTo>
                  <a:cubicBezTo>
                    <a:pt x="47419" y="3936"/>
                    <a:pt x="46191" y="1705"/>
                    <a:pt x="44462"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8" name="Google Shape;1218;p74"/>
            <p:cNvSpPr/>
            <p:nvPr/>
          </p:nvSpPr>
          <p:spPr>
            <a:xfrm flipH="1">
              <a:off x="4985425" y="2344286"/>
              <a:ext cx="379339" cy="1013437"/>
            </a:xfrm>
            <a:custGeom>
              <a:avLst/>
              <a:gdLst/>
              <a:ahLst/>
              <a:cxnLst/>
              <a:rect l="l" t="t" r="r" b="b"/>
              <a:pathLst>
                <a:path w="25264" h="67495" extrusionOk="0">
                  <a:moveTo>
                    <a:pt x="25264" y="1"/>
                  </a:moveTo>
                  <a:lnTo>
                    <a:pt x="25264" y="1"/>
                  </a:lnTo>
                  <a:cubicBezTo>
                    <a:pt x="25239" y="26"/>
                    <a:pt x="25239" y="26"/>
                    <a:pt x="25239" y="26"/>
                  </a:cubicBezTo>
                  <a:cubicBezTo>
                    <a:pt x="23835" y="1780"/>
                    <a:pt x="22457" y="3535"/>
                    <a:pt x="21129" y="5314"/>
                  </a:cubicBezTo>
                  <a:cubicBezTo>
                    <a:pt x="21479" y="5089"/>
                    <a:pt x="21855" y="4838"/>
                    <a:pt x="22206" y="4612"/>
                  </a:cubicBezTo>
                  <a:cubicBezTo>
                    <a:pt x="23259" y="3109"/>
                    <a:pt x="24261" y="1555"/>
                    <a:pt x="25264" y="1"/>
                  </a:cubicBezTo>
                  <a:close/>
                  <a:moveTo>
                    <a:pt x="21830" y="5139"/>
                  </a:moveTo>
                  <a:lnTo>
                    <a:pt x="21830" y="5139"/>
                  </a:lnTo>
                  <a:cubicBezTo>
                    <a:pt x="21454" y="5414"/>
                    <a:pt x="21078" y="5665"/>
                    <a:pt x="20677" y="5916"/>
                  </a:cubicBezTo>
                  <a:cubicBezTo>
                    <a:pt x="19124" y="8021"/>
                    <a:pt x="17645" y="10201"/>
                    <a:pt x="16291" y="12457"/>
                  </a:cubicBezTo>
                  <a:cubicBezTo>
                    <a:pt x="18221" y="10101"/>
                    <a:pt x="20076" y="7645"/>
                    <a:pt x="21830" y="5139"/>
                  </a:cubicBezTo>
                  <a:close/>
                  <a:moveTo>
                    <a:pt x="18923" y="11630"/>
                  </a:moveTo>
                  <a:lnTo>
                    <a:pt x="18923" y="11630"/>
                  </a:lnTo>
                  <a:cubicBezTo>
                    <a:pt x="17870" y="12206"/>
                    <a:pt x="16843" y="12783"/>
                    <a:pt x="15790" y="13359"/>
                  </a:cubicBezTo>
                  <a:cubicBezTo>
                    <a:pt x="15565" y="13735"/>
                    <a:pt x="15364" y="14111"/>
                    <a:pt x="15164" y="14512"/>
                  </a:cubicBezTo>
                  <a:cubicBezTo>
                    <a:pt x="14311" y="16091"/>
                    <a:pt x="13560" y="17695"/>
                    <a:pt x="12858" y="19349"/>
                  </a:cubicBezTo>
                  <a:cubicBezTo>
                    <a:pt x="14763" y="16693"/>
                    <a:pt x="16793" y="14111"/>
                    <a:pt x="18923" y="11630"/>
                  </a:cubicBezTo>
                  <a:close/>
                  <a:moveTo>
                    <a:pt x="14763" y="20903"/>
                  </a:moveTo>
                  <a:lnTo>
                    <a:pt x="14763" y="20903"/>
                  </a:lnTo>
                  <a:cubicBezTo>
                    <a:pt x="13660" y="21906"/>
                    <a:pt x="12457" y="22833"/>
                    <a:pt x="11179" y="23635"/>
                  </a:cubicBezTo>
                  <a:cubicBezTo>
                    <a:pt x="10903" y="24412"/>
                    <a:pt x="10627" y="25214"/>
                    <a:pt x="10377" y="26016"/>
                  </a:cubicBezTo>
                  <a:lnTo>
                    <a:pt x="11053" y="25540"/>
                  </a:lnTo>
                  <a:lnTo>
                    <a:pt x="13234" y="24061"/>
                  </a:lnTo>
                  <a:cubicBezTo>
                    <a:pt x="13735" y="23008"/>
                    <a:pt x="14261" y="21956"/>
                    <a:pt x="14763" y="20903"/>
                  </a:cubicBezTo>
                  <a:close/>
                  <a:moveTo>
                    <a:pt x="12983" y="24537"/>
                  </a:moveTo>
                  <a:lnTo>
                    <a:pt x="12983" y="24537"/>
                  </a:lnTo>
                  <a:cubicBezTo>
                    <a:pt x="12382" y="24938"/>
                    <a:pt x="11780" y="25339"/>
                    <a:pt x="11179" y="25715"/>
                  </a:cubicBezTo>
                  <a:cubicBezTo>
                    <a:pt x="10878" y="25891"/>
                    <a:pt x="10577" y="26091"/>
                    <a:pt x="10301" y="26267"/>
                  </a:cubicBezTo>
                  <a:cubicBezTo>
                    <a:pt x="9850" y="27570"/>
                    <a:pt x="9449" y="28898"/>
                    <a:pt x="9048" y="30227"/>
                  </a:cubicBezTo>
                  <a:cubicBezTo>
                    <a:pt x="9600" y="29901"/>
                    <a:pt x="10126" y="29575"/>
                    <a:pt x="10677" y="29249"/>
                  </a:cubicBezTo>
                  <a:cubicBezTo>
                    <a:pt x="11454" y="27670"/>
                    <a:pt x="12206" y="26116"/>
                    <a:pt x="12983" y="24537"/>
                  </a:cubicBezTo>
                  <a:close/>
                  <a:moveTo>
                    <a:pt x="5991" y="53685"/>
                  </a:moveTo>
                  <a:cubicBezTo>
                    <a:pt x="5113" y="54312"/>
                    <a:pt x="4261" y="54989"/>
                    <a:pt x="3459" y="55665"/>
                  </a:cubicBezTo>
                  <a:cubicBezTo>
                    <a:pt x="3008" y="56818"/>
                    <a:pt x="2532" y="57971"/>
                    <a:pt x="2056" y="59124"/>
                  </a:cubicBezTo>
                  <a:cubicBezTo>
                    <a:pt x="2356" y="58848"/>
                    <a:pt x="2657" y="58548"/>
                    <a:pt x="2958" y="58272"/>
                  </a:cubicBezTo>
                  <a:lnTo>
                    <a:pt x="4662" y="56668"/>
                  </a:lnTo>
                  <a:cubicBezTo>
                    <a:pt x="5138" y="55690"/>
                    <a:pt x="5565" y="54688"/>
                    <a:pt x="5991" y="53685"/>
                  </a:cubicBezTo>
                  <a:close/>
                  <a:moveTo>
                    <a:pt x="4362" y="57269"/>
                  </a:moveTo>
                  <a:lnTo>
                    <a:pt x="3108" y="58422"/>
                  </a:lnTo>
                  <a:cubicBezTo>
                    <a:pt x="2707" y="58773"/>
                    <a:pt x="2306" y="59124"/>
                    <a:pt x="1905" y="59475"/>
                  </a:cubicBezTo>
                  <a:cubicBezTo>
                    <a:pt x="1429" y="60578"/>
                    <a:pt x="978" y="61680"/>
                    <a:pt x="477" y="62783"/>
                  </a:cubicBezTo>
                  <a:cubicBezTo>
                    <a:pt x="903" y="62532"/>
                    <a:pt x="1304" y="62257"/>
                    <a:pt x="1730" y="62006"/>
                  </a:cubicBezTo>
                  <a:cubicBezTo>
                    <a:pt x="2682" y="60477"/>
                    <a:pt x="3560" y="58898"/>
                    <a:pt x="4362" y="57269"/>
                  </a:cubicBezTo>
                  <a:close/>
                  <a:moveTo>
                    <a:pt x="5790" y="61229"/>
                  </a:moveTo>
                  <a:lnTo>
                    <a:pt x="5790" y="61229"/>
                  </a:lnTo>
                  <a:cubicBezTo>
                    <a:pt x="4813" y="61856"/>
                    <a:pt x="3810" y="62482"/>
                    <a:pt x="2833" y="63084"/>
                  </a:cubicBezTo>
                  <a:cubicBezTo>
                    <a:pt x="1955" y="64387"/>
                    <a:pt x="1028" y="65640"/>
                    <a:pt x="1" y="66793"/>
                  </a:cubicBezTo>
                  <a:cubicBezTo>
                    <a:pt x="452" y="66743"/>
                    <a:pt x="903" y="66618"/>
                    <a:pt x="1329" y="66442"/>
                  </a:cubicBezTo>
                  <a:lnTo>
                    <a:pt x="2081" y="65791"/>
                  </a:lnTo>
                  <a:cubicBezTo>
                    <a:pt x="2582" y="65390"/>
                    <a:pt x="3058" y="64964"/>
                    <a:pt x="3534" y="64563"/>
                  </a:cubicBezTo>
                  <a:lnTo>
                    <a:pt x="3534" y="64563"/>
                  </a:lnTo>
                  <a:cubicBezTo>
                    <a:pt x="3133" y="65039"/>
                    <a:pt x="2682" y="65515"/>
                    <a:pt x="2231" y="65941"/>
                  </a:cubicBezTo>
                  <a:cubicBezTo>
                    <a:pt x="2206" y="65966"/>
                    <a:pt x="2206" y="65966"/>
                    <a:pt x="2181" y="65991"/>
                  </a:cubicBezTo>
                  <a:cubicBezTo>
                    <a:pt x="2557" y="65741"/>
                    <a:pt x="2908" y="65465"/>
                    <a:pt x="3209" y="65139"/>
                  </a:cubicBezTo>
                  <a:lnTo>
                    <a:pt x="3209" y="65139"/>
                  </a:lnTo>
                  <a:cubicBezTo>
                    <a:pt x="2933" y="65941"/>
                    <a:pt x="2657" y="66718"/>
                    <a:pt x="2331" y="67495"/>
                  </a:cubicBezTo>
                  <a:cubicBezTo>
                    <a:pt x="3710" y="65540"/>
                    <a:pt x="4863" y="63435"/>
                    <a:pt x="5790" y="61229"/>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9" name="Google Shape;1219;p74"/>
            <p:cNvSpPr/>
            <p:nvPr/>
          </p:nvSpPr>
          <p:spPr>
            <a:xfrm flipH="1">
              <a:off x="4782558" y="2115098"/>
              <a:ext cx="85060" cy="75285"/>
            </a:xfrm>
            <a:custGeom>
              <a:avLst/>
              <a:gdLst/>
              <a:ahLst/>
              <a:cxnLst/>
              <a:rect l="l" t="t" r="r" b="b"/>
              <a:pathLst>
                <a:path w="5665" h="5014" extrusionOk="0">
                  <a:moveTo>
                    <a:pt x="5665" y="1"/>
                  </a:moveTo>
                  <a:lnTo>
                    <a:pt x="5665" y="1"/>
                  </a:lnTo>
                  <a:cubicBezTo>
                    <a:pt x="4988" y="602"/>
                    <a:pt x="4311" y="1204"/>
                    <a:pt x="3610" y="1780"/>
                  </a:cubicBezTo>
                  <a:cubicBezTo>
                    <a:pt x="2908" y="2356"/>
                    <a:pt x="2206" y="2933"/>
                    <a:pt x="1504" y="3509"/>
                  </a:cubicBezTo>
                  <a:cubicBezTo>
                    <a:pt x="1153" y="3785"/>
                    <a:pt x="828" y="4061"/>
                    <a:pt x="477" y="4336"/>
                  </a:cubicBezTo>
                  <a:cubicBezTo>
                    <a:pt x="301" y="4562"/>
                    <a:pt x="151" y="4788"/>
                    <a:pt x="1" y="5013"/>
                  </a:cubicBezTo>
                  <a:cubicBezTo>
                    <a:pt x="552" y="4562"/>
                    <a:pt x="1103" y="4111"/>
                    <a:pt x="1655" y="3660"/>
                  </a:cubicBezTo>
                  <a:cubicBezTo>
                    <a:pt x="2331" y="3083"/>
                    <a:pt x="3033" y="2482"/>
                    <a:pt x="3685" y="1880"/>
                  </a:cubicBezTo>
                  <a:cubicBezTo>
                    <a:pt x="4361" y="1254"/>
                    <a:pt x="5013" y="627"/>
                    <a:pt x="5665"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0" name="Google Shape;1220;p74"/>
            <p:cNvSpPr/>
            <p:nvPr/>
          </p:nvSpPr>
          <p:spPr>
            <a:xfrm flipH="1">
              <a:off x="4836379" y="2242298"/>
              <a:ext cx="149414" cy="102372"/>
            </a:xfrm>
            <a:custGeom>
              <a:avLst/>
              <a:gdLst/>
              <a:ahLst/>
              <a:cxnLst/>
              <a:rect l="l" t="t" r="r" b="b"/>
              <a:pathLst>
                <a:path w="9951" h="6818" extrusionOk="0">
                  <a:moveTo>
                    <a:pt x="9951" y="1"/>
                  </a:moveTo>
                  <a:lnTo>
                    <a:pt x="9951" y="1"/>
                  </a:lnTo>
                  <a:cubicBezTo>
                    <a:pt x="9224" y="527"/>
                    <a:pt x="8497" y="1028"/>
                    <a:pt x="7745" y="1530"/>
                  </a:cubicBezTo>
                  <a:cubicBezTo>
                    <a:pt x="7018" y="2031"/>
                    <a:pt x="6292" y="2532"/>
                    <a:pt x="5565" y="3008"/>
                  </a:cubicBezTo>
                  <a:cubicBezTo>
                    <a:pt x="4086" y="3986"/>
                    <a:pt x="2582" y="4963"/>
                    <a:pt x="1053" y="5865"/>
                  </a:cubicBezTo>
                  <a:cubicBezTo>
                    <a:pt x="853" y="5991"/>
                    <a:pt x="652" y="6116"/>
                    <a:pt x="452" y="6241"/>
                  </a:cubicBezTo>
                  <a:cubicBezTo>
                    <a:pt x="302" y="6417"/>
                    <a:pt x="151" y="6617"/>
                    <a:pt x="1" y="6818"/>
                  </a:cubicBezTo>
                  <a:cubicBezTo>
                    <a:pt x="1" y="6818"/>
                    <a:pt x="1" y="6818"/>
                    <a:pt x="26" y="6793"/>
                  </a:cubicBezTo>
                  <a:cubicBezTo>
                    <a:pt x="402" y="6567"/>
                    <a:pt x="803" y="6342"/>
                    <a:pt x="1204" y="6091"/>
                  </a:cubicBezTo>
                  <a:cubicBezTo>
                    <a:pt x="2708" y="5164"/>
                    <a:pt x="4211" y="4211"/>
                    <a:pt x="5665" y="3184"/>
                  </a:cubicBezTo>
                  <a:cubicBezTo>
                    <a:pt x="6392" y="2683"/>
                    <a:pt x="7119" y="2156"/>
                    <a:pt x="7845" y="1630"/>
                  </a:cubicBezTo>
                  <a:cubicBezTo>
                    <a:pt x="8547" y="1104"/>
                    <a:pt x="9249" y="552"/>
                    <a:pt x="9951"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1" name="Google Shape;1221;p74"/>
            <p:cNvSpPr/>
            <p:nvPr/>
          </p:nvSpPr>
          <p:spPr>
            <a:xfrm flipH="1">
              <a:off x="4997449" y="2390956"/>
              <a:ext cx="56832" cy="42162"/>
            </a:xfrm>
            <a:custGeom>
              <a:avLst/>
              <a:gdLst/>
              <a:ahLst/>
              <a:cxnLst/>
              <a:rect l="l" t="t" r="r" b="b"/>
              <a:pathLst>
                <a:path w="3785" h="2808" extrusionOk="0">
                  <a:moveTo>
                    <a:pt x="3785" y="1"/>
                  </a:moveTo>
                  <a:lnTo>
                    <a:pt x="1755" y="1354"/>
                  </a:lnTo>
                  <a:cubicBezTo>
                    <a:pt x="1680" y="1404"/>
                    <a:pt x="1604" y="1454"/>
                    <a:pt x="1529" y="1504"/>
                  </a:cubicBezTo>
                  <a:cubicBezTo>
                    <a:pt x="1178" y="1730"/>
                    <a:pt x="802" y="1981"/>
                    <a:pt x="452" y="2206"/>
                  </a:cubicBezTo>
                  <a:cubicBezTo>
                    <a:pt x="301" y="2407"/>
                    <a:pt x="151" y="2607"/>
                    <a:pt x="0" y="2808"/>
                  </a:cubicBezTo>
                  <a:cubicBezTo>
                    <a:pt x="401" y="2557"/>
                    <a:pt x="777" y="2306"/>
                    <a:pt x="1153" y="2031"/>
                  </a:cubicBezTo>
                  <a:cubicBezTo>
                    <a:pt x="1404" y="1880"/>
                    <a:pt x="1629" y="1705"/>
                    <a:pt x="1855" y="1529"/>
                  </a:cubicBezTo>
                  <a:cubicBezTo>
                    <a:pt x="2532" y="1053"/>
                    <a:pt x="3158" y="552"/>
                    <a:pt x="3785"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2" name="Google Shape;1222;p74"/>
            <p:cNvSpPr/>
            <p:nvPr/>
          </p:nvSpPr>
          <p:spPr>
            <a:xfrm flipH="1">
              <a:off x="5089650" y="2653645"/>
              <a:ext cx="120435" cy="85060"/>
            </a:xfrm>
            <a:custGeom>
              <a:avLst/>
              <a:gdLst/>
              <a:ahLst/>
              <a:cxnLst/>
              <a:rect l="l" t="t" r="r" b="b"/>
              <a:pathLst>
                <a:path w="8021" h="5665" extrusionOk="0">
                  <a:moveTo>
                    <a:pt x="8020" y="0"/>
                  </a:moveTo>
                  <a:cubicBezTo>
                    <a:pt x="7193" y="527"/>
                    <a:pt x="6391" y="1078"/>
                    <a:pt x="5589" y="1630"/>
                  </a:cubicBezTo>
                  <a:lnTo>
                    <a:pt x="3158" y="3284"/>
                  </a:lnTo>
                  <a:lnTo>
                    <a:pt x="2933" y="3459"/>
                  </a:lnTo>
                  <a:lnTo>
                    <a:pt x="752" y="4938"/>
                  </a:lnTo>
                  <a:lnTo>
                    <a:pt x="76" y="5414"/>
                  </a:lnTo>
                  <a:cubicBezTo>
                    <a:pt x="51" y="5489"/>
                    <a:pt x="25" y="5564"/>
                    <a:pt x="0" y="5665"/>
                  </a:cubicBezTo>
                  <a:cubicBezTo>
                    <a:pt x="276" y="5489"/>
                    <a:pt x="577" y="5289"/>
                    <a:pt x="878" y="5113"/>
                  </a:cubicBezTo>
                  <a:cubicBezTo>
                    <a:pt x="1479" y="4737"/>
                    <a:pt x="2081" y="4336"/>
                    <a:pt x="2682" y="3935"/>
                  </a:cubicBezTo>
                  <a:cubicBezTo>
                    <a:pt x="2908" y="3785"/>
                    <a:pt x="3108" y="3660"/>
                    <a:pt x="3334" y="3509"/>
                  </a:cubicBezTo>
                  <a:cubicBezTo>
                    <a:pt x="4136" y="2958"/>
                    <a:pt x="4938" y="2381"/>
                    <a:pt x="5715" y="1805"/>
                  </a:cubicBezTo>
                  <a:cubicBezTo>
                    <a:pt x="6492" y="1229"/>
                    <a:pt x="7269" y="627"/>
                    <a:pt x="8020" y="0"/>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3" name="Google Shape;1223;p74"/>
            <p:cNvSpPr/>
            <p:nvPr/>
          </p:nvSpPr>
          <p:spPr>
            <a:xfrm flipH="1">
              <a:off x="5126898" y="2734175"/>
              <a:ext cx="14700" cy="11306"/>
            </a:xfrm>
            <a:custGeom>
              <a:avLst/>
              <a:gdLst/>
              <a:ahLst/>
              <a:cxnLst/>
              <a:rect l="l" t="t" r="r" b="b"/>
              <a:pathLst>
                <a:path w="979" h="753" extrusionOk="0">
                  <a:moveTo>
                    <a:pt x="978" y="1"/>
                  </a:moveTo>
                  <a:lnTo>
                    <a:pt x="1" y="753"/>
                  </a:lnTo>
                  <a:cubicBezTo>
                    <a:pt x="176" y="653"/>
                    <a:pt x="327" y="552"/>
                    <a:pt x="502" y="452"/>
                  </a:cubicBezTo>
                  <a:cubicBezTo>
                    <a:pt x="652" y="302"/>
                    <a:pt x="828" y="151"/>
                    <a:pt x="978"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4" name="Google Shape;1224;p74"/>
            <p:cNvSpPr/>
            <p:nvPr/>
          </p:nvSpPr>
          <p:spPr>
            <a:xfrm flipH="1">
              <a:off x="5151738" y="2804180"/>
              <a:ext cx="70015" cy="60976"/>
            </a:xfrm>
            <a:custGeom>
              <a:avLst/>
              <a:gdLst/>
              <a:ahLst/>
              <a:cxnLst/>
              <a:rect l="l" t="t" r="r" b="b"/>
              <a:pathLst>
                <a:path w="4663" h="4061" extrusionOk="0">
                  <a:moveTo>
                    <a:pt x="4662" y="1"/>
                  </a:moveTo>
                  <a:lnTo>
                    <a:pt x="4662" y="1"/>
                  </a:lnTo>
                  <a:cubicBezTo>
                    <a:pt x="3760" y="677"/>
                    <a:pt x="2858" y="1404"/>
                    <a:pt x="1980" y="2106"/>
                  </a:cubicBezTo>
                  <a:cubicBezTo>
                    <a:pt x="1529" y="2457"/>
                    <a:pt x="1078" y="2833"/>
                    <a:pt x="627" y="3209"/>
                  </a:cubicBezTo>
                  <a:cubicBezTo>
                    <a:pt x="427" y="3484"/>
                    <a:pt x="201" y="3785"/>
                    <a:pt x="0" y="4061"/>
                  </a:cubicBezTo>
                  <a:cubicBezTo>
                    <a:pt x="702" y="3484"/>
                    <a:pt x="1404" y="2883"/>
                    <a:pt x="2106" y="2281"/>
                  </a:cubicBezTo>
                  <a:cubicBezTo>
                    <a:pt x="2958" y="1529"/>
                    <a:pt x="3835" y="778"/>
                    <a:pt x="4662"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5" name="Google Shape;1225;p74"/>
            <p:cNvSpPr/>
            <p:nvPr/>
          </p:nvSpPr>
          <p:spPr>
            <a:xfrm flipH="1">
              <a:off x="5220238" y="2985948"/>
              <a:ext cx="34264" cy="35015"/>
            </a:xfrm>
            <a:custGeom>
              <a:avLst/>
              <a:gdLst/>
              <a:ahLst/>
              <a:cxnLst/>
              <a:rect l="l" t="t" r="r" b="b"/>
              <a:pathLst>
                <a:path w="2282" h="2332" extrusionOk="0">
                  <a:moveTo>
                    <a:pt x="2282" y="1"/>
                  </a:moveTo>
                  <a:cubicBezTo>
                    <a:pt x="1630" y="552"/>
                    <a:pt x="978" y="1129"/>
                    <a:pt x="352" y="1705"/>
                  </a:cubicBezTo>
                  <a:cubicBezTo>
                    <a:pt x="302" y="1755"/>
                    <a:pt x="227" y="1805"/>
                    <a:pt x="176" y="1856"/>
                  </a:cubicBezTo>
                  <a:cubicBezTo>
                    <a:pt x="101" y="2031"/>
                    <a:pt x="51" y="2181"/>
                    <a:pt x="1" y="2332"/>
                  </a:cubicBezTo>
                  <a:cubicBezTo>
                    <a:pt x="176" y="2181"/>
                    <a:pt x="327" y="2006"/>
                    <a:pt x="502" y="1856"/>
                  </a:cubicBezTo>
                  <a:cubicBezTo>
                    <a:pt x="1104" y="1229"/>
                    <a:pt x="1705" y="627"/>
                    <a:pt x="2282"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6" name="Google Shape;1226;p74"/>
            <p:cNvSpPr/>
            <p:nvPr/>
          </p:nvSpPr>
          <p:spPr>
            <a:xfrm flipH="1">
              <a:off x="5272161" y="3084933"/>
              <a:ext cx="7928" cy="9805"/>
            </a:xfrm>
            <a:custGeom>
              <a:avLst/>
              <a:gdLst/>
              <a:ahLst/>
              <a:cxnLst/>
              <a:rect l="l" t="t" r="r" b="b"/>
              <a:pathLst>
                <a:path w="528" h="653" extrusionOk="0">
                  <a:moveTo>
                    <a:pt x="527" y="0"/>
                  </a:moveTo>
                  <a:cubicBezTo>
                    <a:pt x="377" y="126"/>
                    <a:pt x="226" y="251"/>
                    <a:pt x="101" y="376"/>
                  </a:cubicBezTo>
                  <a:cubicBezTo>
                    <a:pt x="51" y="477"/>
                    <a:pt x="26" y="552"/>
                    <a:pt x="1" y="652"/>
                  </a:cubicBezTo>
                  <a:cubicBezTo>
                    <a:pt x="176" y="452"/>
                    <a:pt x="352" y="226"/>
                    <a:pt x="527" y="0"/>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7" name="Google Shape;1227;p74"/>
            <p:cNvSpPr/>
            <p:nvPr/>
          </p:nvSpPr>
          <p:spPr>
            <a:xfrm flipH="1">
              <a:off x="5181474" y="3093582"/>
              <a:ext cx="154685" cy="143769"/>
            </a:xfrm>
            <a:custGeom>
              <a:avLst/>
              <a:gdLst/>
              <a:ahLst/>
              <a:cxnLst/>
              <a:rect l="l" t="t" r="r" b="b"/>
              <a:pathLst>
                <a:path w="10302" h="9575" extrusionOk="0">
                  <a:moveTo>
                    <a:pt x="10301" y="1"/>
                  </a:moveTo>
                  <a:cubicBezTo>
                    <a:pt x="9249" y="903"/>
                    <a:pt x="8196" y="1805"/>
                    <a:pt x="7168" y="2733"/>
                  </a:cubicBezTo>
                  <a:lnTo>
                    <a:pt x="4086" y="5540"/>
                  </a:lnTo>
                  <a:lnTo>
                    <a:pt x="2757" y="6768"/>
                  </a:lnTo>
                  <a:lnTo>
                    <a:pt x="1053" y="8372"/>
                  </a:lnTo>
                  <a:cubicBezTo>
                    <a:pt x="752" y="8648"/>
                    <a:pt x="451" y="8948"/>
                    <a:pt x="151" y="9224"/>
                  </a:cubicBezTo>
                  <a:cubicBezTo>
                    <a:pt x="101" y="9349"/>
                    <a:pt x="50" y="9475"/>
                    <a:pt x="0" y="9575"/>
                  </a:cubicBezTo>
                  <a:cubicBezTo>
                    <a:pt x="401" y="9224"/>
                    <a:pt x="802" y="8873"/>
                    <a:pt x="1203" y="8522"/>
                  </a:cubicBezTo>
                  <a:lnTo>
                    <a:pt x="2457" y="7369"/>
                  </a:lnTo>
                  <a:lnTo>
                    <a:pt x="4286" y="5740"/>
                  </a:lnTo>
                  <a:lnTo>
                    <a:pt x="7319" y="2883"/>
                  </a:lnTo>
                  <a:cubicBezTo>
                    <a:pt x="8321" y="1931"/>
                    <a:pt x="9324" y="978"/>
                    <a:pt x="10301"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8" name="Google Shape;1228;p74"/>
            <p:cNvSpPr/>
            <p:nvPr/>
          </p:nvSpPr>
          <p:spPr>
            <a:xfrm flipH="1">
              <a:off x="5311684" y="3313746"/>
              <a:ext cx="33138" cy="28243"/>
            </a:xfrm>
            <a:custGeom>
              <a:avLst/>
              <a:gdLst/>
              <a:ahLst/>
              <a:cxnLst/>
              <a:rect l="l" t="t" r="r" b="b"/>
              <a:pathLst>
                <a:path w="2207" h="1881" extrusionOk="0">
                  <a:moveTo>
                    <a:pt x="2206" y="1"/>
                  </a:moveTo>
                  <a:cubicBezTo>
                    <a:pt x="1730" y="402"/>
                    <a:pt x="1254" y="828"/>
                    <a:pt x="753" y="1229"/>
                  </a:cubicBezTo>
                  <a:lnTo>
                    <a:pt x="1" y="1880"/>
                  </a:lnTo>
                  <a:cubicBezTo>
                    <a:pt x="302" y="1755"/>
                    <a:pt x="577" y="1605"/>
                    <a:pt x="853" y="1429"/>
                  </a:cubicBezTo>
                  <a:cubicBezTo>
                    <a:pt x="878" y="1404"/>
                    <a:pt x="878" y="1404"/>
                    <a:pt x="903" y="1379"/>
                  </a:cubicBezTo>
                  <a:cubicBezTo>
                    <a:pt x="1354" y="953"/>
                    <a:pt x="1805" y="477"/>
                    <a:pt x="2206"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9" name="Google Shape;1229;p74"/>
            <p:cNvSpPr/>
            <p:nvPr/>
          </p:nvSpPr>
          <p:spPr>
            <a:xfrm flipH="1">
              <a:off x="5210829" y="3285140"/>
              <a:ext cx="136246" cy="111411"/>
            </a:xfrm>
            <a:custGeom>
              <a:avLst/>
              <a:gdLst/>
              <a:ahLst/>
              <a:cxnLst/>
              <a:rect l="l" t="t" r="r" b="b"/>
              <a:pathLst>
                <a:path w="9074" h="7420" extrusionOk="0">
                  <a:moveTo>
                    <a:pt x="9073" y="1"/>
                  </a:moveTo>
                  <a:lnTo>
                    <a:pt x="9073" y="1"/>
                  </a:lnTo>
                  <a:cubicBezTo>
                    <a:pt x="8146" y="778"/>
                    <a:pt x="7219" y="1555"/>
                    <a:pt x="6291" y="2332"/>
                  </a:cubicBezTo>
                  <a:cubicBezTo>
                    <a:pt x="5364" y="3084"/>
                    <a:pt x="4412" y="3860"/>
                    <a:pt x="3459" y="4587"/>
                  </a:cubicBezTo>
                  <a:cubicBezTo>
                    <a:pt x="2507" y="5339"/>
                    <a:pt x="1529" y="6066"/>
                    <a:pt x="577" y="6768"/>
                  </a:cubicBezTo>
                  <a:cubicBezTo>
                    <a:pt x="427" y="6868"/>
                    <a:pt x="301" y="6968"/>
                    <a:pt x="176" y="7069"/>
                  </a:cubicBezTo>
                  <a:cubicBezTo>
                    <a:pt x="126" y="7194"/>
                    <a:pt x="51" y="7294"/>
                    <a:pt x="1" y="7419"/>
                  </a:cubicBezTo>
                  <a:cubicBezTo>
                    <a:pt x="226" y="7269"/>
                    <a:pt x="452" y="7119"/>
                    <a:pt x="702" y="6943"/>
                  </a:cubicBezTo>
                  <a:cubicBezTo>
                    <a:pt x="1705" y="6267"/>
                    <a:pt x="2657" y="5540"/>
                    <a:pt x="3635" y="4813"/>
                  </a:cubicBezTo>
                  <a:cubicBezTo>
                    <a:pt x="4587" y="4061"/>
                    <a:pt x="5514" y="3284"/>
                    <a:pt x="6417" y="2482"/>
                  </a:cubicBezTo>
                  <a:cubicBezTo>
                    <a:pt x="7344" y="1680"/>
                    <a:pt x="8221" y="853"/>
                    <a:pt x="9073"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32" name="Google Shape;1232;p74"/>
          <p:cNvSpPr txBox="1">
            <a:spLocks noGrp="1"/>
          </p:cNvSpPr>
          <p:nvPr>
            <p:ph type="title" idx="2"/>
          </p:nvPr>
        </p:nvSpPr>
        <p:spPr>
          <a:xfrm flipH="1">
            <a:off x="715960" y="536576"/>
            <a:ext cx="1306477" cy="463885"/>
          </a:xfrm>
          <a:prstGeom prst="rect">
            <a:avLst/>
          </a:prstGeom>
        </p:spPr>
        <p:txBody>
          <a:bodyPr spcFirstLastPara="1" wrap="square" lIns="121900" tIns="121900" rIns="121900" bIns="121900" anchor="ctr" anchorCtr="0">
            <a:noAutofit/>
          </a:bodyPr>
          <a:lstStyle/>
          <a:p>
            <a:r>
              <a:rPr lang="en" sz="2800" dirty="0">
                <a:solidFill>
                  <a:schemeClr val="tx1"/>
                </a:solidFill>
              </a:rPr>
              <a:t>0</a:t>
            </a:r>
            <a:r>
              <a:rPr lang="ro-RO" sz="2800" dirty="0">
                <a:solidFill>
                  <a:schemeClr val="tx1"/>
                </a:solidFill>
              </a:rPr>
              <a:t>5</a:t>
            </a:r>
            <a:endParaRPr sz="2800" dirty="0">
              <a:solidFill>
                <a:schemeClr val="tx1"/>
              </a:solidFill>
            </a:endParaRPr>
          </a:p>
        </p:txBody>
      </p:sp>
      <p:sp>
        <p:nvSpPr>
          <p:cNvPr id="4" name="Dreptunghi 3"/>
          <p:cNvSpPr/>
          <p:nvPr/>
        </p:nvSpPr>
        <p:spPr>
          <a:xfrm>
            <a:off x="2312894" y="96819"/>
            <a:ext cx="9348396" cy="67843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800" b="1" dirty="0">
                <a:solidFill>
                  <a:srgbClr val="000000"/>
                </a:solidFill>
                <a:latin typeface="Times New Roman" panose="02020603050405020304" pitchFamily="18" charset="0"/>
                <a:cs typeface="Times New Roman" panose="02020603050405020304" pitchFamily="18" charset="0"/>
              </a:rPr>
              <a:t>Activități de promovare și dezvoltare a potențialului elevilor</a:t>
            </a:r>
            <a:endParaRPr lang="en-US" sz="2800" dirty="0">
              <a:solidFill>
                <a:srgbClr val="FFFFFF"/>
              </a:solidFill>
            </a:endParaRPr>
          </a:p>
        </p:txBody>
      </p:sp>
      <p:sp>
        <p:nvSpPr>
          <p:cNvPr id="5" name="Dreptunghi 4"/>
          <p:cNvSpPr/>
          <p:nvPr/>
        </p:nvSpPr>
        <p:spPr>
          <a:xfrm>
            <a:off x="3614569" y="874643"/>
            <a:ext cx="6519135" cy="40750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a:solidFill>
                  <a:srgbClr val="000000"/>
                </a:solidFill>
                <a:latin typeface="Times New Roman" panose="02020603050405020304" pitchFamily="18" charset="0"/>
                <a:cs typeface="Times New Roman" panose="02020603050405020304" pitchFamily="18" charset="0"/>
              </a:rPr>
              <a:t> OLIMPIADA ȘCOLARĂ- 2023</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2" name="Dreptunghi 1"/>
          <p:cNvSpPr/>
          <p:nvPr/>
        </p:nvSpPr>
        <p:spPr>
          <a:xfrm>
            <a:off x="2166729" y="1282148"/>
            <a:ext cx="9551505" cy="677108"/>
          </a:xfrm>
          <a:prstGeom prst="rect">
            <a:avLst/>
          </a:prstGeom>
        </p:spPr>
        <p:txBody>
          <a:bodyPr wrap="square">
            <a:spAutoFit/>
          </a:bodyPr>
          <a:lstStyle/>
          <a:p>
            <a:pPr>
              <a:defRPr/>
            </a:pPr>
            <a:r>
              <a:rPr lang="ro-RO" altLang="ru-RU" sz="2000" b="1" kern="0" dirty="0">
                <a:solidFill>
                  <a:srgbClr val="000000"/>
                </a:solidFill>
                <a:latin typeface="Bookman Old Style" panose="02050604050505020204" pitchFamily="18" charset="0"/>
              </a:rPr>
              <a:t>      Numărul de </a:t>
            </a:r>
            <a:r>
              <a:rPr lang="ro-RO" altLang="ru-RU" sz="2000" b="1" kern="0" dirty="0" err="1">
                <a:solidFill>
                  <a:srgbClr val="000000"/>
                </a:solidFill>
                <a:latin typeface="Bookman Old Style" panose="02050604050505020204" pitchFamily="18" charset="0"/>
              </a:rPr>
              <a:t>participanţi</a:t>
            </a:r>
            <a:r>
              <a:rPr lang="ro-RO" altLang="ru-RU" sz="2000" b="1" kern="0" dirty="0">
                <a:solidFill>
                  <a:srgbClr val="000000"/>
                </a:solidFill>
                <a:latin typeface="Bookman Old Style" panose="02050604050505020204" pitchFamily="18" charset="0"/>
              </a:rPr>
              <a:t>/rezultate </a:t>
            </a:r>
            <a:r>
              <a:rPr lang="ro-RO" altLang="ru-RU" sz="2000" b="1" kern="0" dirty="0" err="1">
                <a:solidFill>
                  <a:srgbClr val="000000"/>
                </a:solidFill>
                <a:latin typeface="Bookman Old Style" panose="02050604050505020204" pitchFamily="18" charset="0"/>
              </a:rPr>
              <a:t>obţinute</a:t>
            </a:r>
            <a:r>
              <a:rPr lang="ro-RO" altLang="ru-RU" sz="2000" b="1" kern="0" dirty="0">
                <a:solidFill>
                  <a:srgbClr val="000000"/>
                </a:solidFill>
                <a:latin typeface="Bookman Old Style" panose="02050604050505020204" pitchFamily="18" charset="0"/>
              </a:rPr>
              <a:t> pe ani de studii</a:t>
            </a:r>
            <a:br>
              <a:rPr lang="ro-RO" altLang="ru-RU" sz="2000" b="1" kern="0" dirty="0">
                <a:solidFill>
                  <a:srgbClr val="000000"/>
                </a:solidFill>
                <a:latin typeface="Bookman Old Style" panose="02050604050505020204" pitchFamily="18" charset="0"/>
              </a:rPr>
            </a:br>
            <a:endParaRPr lang="en-US" kern="0" dirty="0">
              <a:solidFill>
                <a:sysClr val="windowText" lastClr="000000"/>
              </a:solidFill>
            </a:endParaRPr>
          </a:p>
        </p:txBody>
      </p:sp>
      <p:graphicFrame>
        <p:nvGraphicFramePr>
          <p:cNvPr id="3" name="Tabel 2"/>
          <p:cNvGraphicFramePr>
            <a:graphicFrameLocks noGrp="1"/>
          </p:cNvGraphicFramePr>
          <p:nvPr>
            <p:extLst>
              <p:ext uri="{D42A27DB-BD31-4B8C-83A1-F6EECF244321}">
                <p14:modId xmlns:p14="http://schemas.microsoft.com/office/powerpoint/2010/main" val="3359656263"/>
              </p:ext>
            </p:extLst>
          </p:nvPr>
        </p:nvGraphicFramePr>
        <p:xfrm>
          <a:off x="427383" y="1769165"/>
          <a:ext cx="11129309" cy="4621699"/>
        </p:xfrm>
        <a:graphic>
          <a:graphicData uri="http://schemas.openxmlformats.org/drawingml/2006/table">
            <a:tbl>
              <a:tblPr/>
              <a:tblGrid>
                <a:gridCol w="1379383">
                  <a:extLst>
                    <a:ext uri="{9D8B030D-6E8A-4147-A177-3AD203B41FA5}">
                      <a16:colId xmlns:a16="http://schemas.microsoft.com/office/drawing/2014/main" val="20000"/>
                    </a:ext>
                  </a:extLst>
                </a:gridCol>
                <a:gridCol w="1287749">
                  <a:extLst>
                    <a:ext uri="{9D8B030D-6E8A-4147-A177-3AD203B41FA5}">
                      <a16:colId xmlns:a16="http://schemas.microsoft.com/office/drawing/2014/main" val="20001"/>
                    </a:ext>
                  </a:extLst>
                </a:gridCol>
                <a:gridCol w="786487">
                  <a:extLst>
                    <a:ext uri="{9D8B030D-6E8A-4147-A177-3AD203B41FA5}">
                      <a16:colId xmlns:a16="http://schemas.microsoft.com/office/drawing/2014/main" val="20002"/>
                    </a:ext>
                  </a:extLst>
                </a:gridCol>
                <a:gridCol w="668574">
                  <a:extLst>
                    <a:ext uri="{9D8B030D-6E8A-4147-A177-3AD203B41FA5}">
                      <a16:colId xmlns:a16="http://schemas.microsoft.com/office/drawing/2014/main" val="20003"/>
                    </a:ext>
                  </a:extLst>
                </a:gridCol>
                <a:gridCol w="829972">
                  <a:extLst>
                    <a:ext uri="{9D8B030D-6E8A-4147-A177-3AD203B41FA5}">
                      <a16:colId xmlns:a16="http://schemas.microsoft.com/office/drawing/2014/main" val="20004"/>
                    </a:ext>
                  </a:extLst>
                </a:gridCol>
                <a:gridCol w="760807">
                  <a:extLst>
                    <a:ext uri="{9D8B030D-6E8A-4147-A177-3AD203B41FA5}">
                      <a16:colId xmlns:a16="http://schemas.microsoft.com/office/drawing/2014/main" val="20005"/>
                    </a:ext>
                  </a:extLst>
                </a:gridCol>
                <a:gridCol w="1148129">
                  <a:extLst>
                    <a:ext uri="{9D8B030D-6E8A-4147-A177-3AD203B41FA5}">
                      <a16:colId xmlns:a16="http://schemas.microsoft.com/office/drawing/2014/main" val="20006"/>
                    </a:ext>
                  </a:extLst>
                </a:gridCol>
                <a:gridCol w="788473">
                  <a:extLst>
                    <a:ext uri="{9D8B030D-6E8A-4147-A177-3AD203B41FA5}">
                      <a16:colId xmlns:a16="http://schemas.microsoft.com/office/drawing/2014/main" val="20007"/>
                    </a:ext>
                  </a:extLst>
                </a:gridCol>
                <a:gridCol w="746975">
                  <a:extLst>
                    <a:ext uri="{9D8B030D-6E8A-4147-A177-3AD203B41FA5}">
                      <a16:colId xmlns:a16="http://schemas.microsoft.com/office/drawing/2014/main" val="20008"/>
                    </a:ext>
                  </a:extLst>
                </a:gridCol>
                <a:gridCol w="829972">
                  <a:extLst>
                    <a:ext uri="{9D8B030D-6E8A-4147-A177-3AD203B41FA5}">
                      <a16:colId xmlns:a16="http://schemas.microsoft.com/office/drawing/2014/main" val="20009"/>
                    </a:ext>
                  </a:extLst>
                </a:gridCol>
                <a:gridCol w="802306">
                  <a:extLst>
                    <a:ext uri="{9D8B030D-6E8A-4147-A177-3AD203B41FA5}">
                      <a16:colId xmlns:a16="http://schemas.microsoft.com/office/drawing/2014/main" val="20010"/>
                    </a:ext>
                  </a:extLst>
                </a:gridCol>
                <a:gridCol w="1100482">
                  <a:extLst>
                    <a:ext uri="{9D8B030D-6E8A-4147-A177-3AD203B41FA5}">
                      <a16:colId xmlns:a16="http://schemas.microsoft.com/office/drawing/2014/main" val="20011"/>
                    </a:ext>
                  </a:extLst>
                </a:gridCol>
              </a:tblGrid>
              <a:tr h="397936">
                <a:tc rowSpan="3">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Anul</a:t>
                      </a:r>
                    </a:p>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de studii</a:t>
                      </a:r>
                      <a:endParaRPr kumimoji="0" lang="ru-RU" altLang="ru-RU"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rowSpan="3">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Total </a:t>
                      </a:r>
                      <a:r>
                        <a:rPr kumimoji="0" lang="ro-RO" altLang="ru-RU" sz="16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participanţi</a:t>
                      </a:r>
                      <a:endParaRPr kumimoji="0" lang="ru-RU" altLang="ru-RU"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gridSpan="5">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Olimpiada raională</a:t>
                      </a:r>
                      <a:endParaRPr kumimoji="0" lang="ru-RU" altLang="ru-RU"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ro-MD"/>
                    </a:p>
                  </a:txBody>
                  <a:tcPr/>
                </a:tc>
                <a:tc hMerge="1">
                  <a:txBody>
                    <a:bodyPr/>
                    <a:lstStyle/>
                    <a:p>
                      <a:endParaRPr lang="ro-MD"/>
                    </a:p>
                  </a:txBody>
                  <a:tcPr/>
                </a:tc>
                <a:tc hMerge="1">
                  <a:txBody>
                    <a:bodyPr/>
                    <a:lstStyle/>
                    <a:p>
                      <a:endParaRPr lang="ro-MD"/>
                    </a:p>
                  </a:txBody>
                  <a:tcPr/>
                </a:tc>
                <a:tc hMerge="1">
                  <a:txBody>
                    <a:bodyPr/>
                    <a:lstStyle/>
                    <a:p>
                      <a:endParaRPr lang="ro-MD"/>
                    </a:p>
                  </a:txBody>
                  <a:tcPr/>
                </a:tc>
                <a:tc gridSpan="5">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Olimpiada republicană</a:t>
                      </a:r>
                      <a:endParaRPr kumimoji="0" lang="ru-RU" altLang="ru-RU"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ro-MD"/>
                    </a:p>
                  </a:txBody>
                  <a:tcPr/>
                </a:tc>
                <a:tc hMerge="1">
                  <a:txBody>
                    <a:bodyPr/>
                    <a:lstStyle/>
                    <a:p>
                      <a:endParaRPr lang="ro-MD"/>
                    </a:p>
                  </a:txBody>
                  <a:tcPr/>
                </a:tc>
                <a:tc hMerge="1">
                  <a:txBody>
                    <a:bodyPr/>
                    <a:lstStyle/>
                    <a:p>
                      <a:endParaRPr lang="ro-MD"/>
                    </a:p>
                  </a:txBody>
                  <a:tcPr/>
                </a:tc>
                <a:tc hMerge="1">
                  <a:txBody>
                    <a:bodyPr/>
                    <a:lstStyle/>
                    <a:p>
                      <a:endParaRPr lang="ro-MD"/>
                    </a:p>
                  </a:txBody>
                  <a:tcPr/>
                </a:tc>
                <a:extLst>
                  <a:ext uri="{0D108BD9-81ED-4DB2-BD59-A6C34878D82A}">
                    <a16:rowId xmlns:a16="http://schemas.microsoft.com/office/drawing/2014/main" val="10000"/>
                  </a:ext>
                </a:extLst>
              </a:tr>
              <a:tr h="397936">
                <a:tc vMerge="1">
                  <a:txBody>
                    <a:bodyPr/>
                    <a:lstStyle/>
                    <a:p>
                      <a:endParaRPr lang="ro-MD"/>
                    </a:p>
                  </a:txBody>
                  <a:tcPr/>
                </a:tc>
                <a:tc vMerge="1">
                  <a:txBody>
                    <a:bodyPr/>
                    <a:lstStyle/>
                    <a:p>
                      <a:endParaRPr lang="ro-MD"/>
                    </a:p>
                  </a:txBody>
                  <a:tcPr/>
                </a:tc>
                <a:tc gridSpan="5">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Locuri premiante</a:t>
                      </a:r>
                      <a:endParaRPr kumimoji="0" lang="ru-RU" alt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hMerge="1">
                  <a:txBody>
                    <a:bodyPr/>
                    <a:lstStyle/>
                    <a:p>
                      <a:endParaRPr lang="ro-MD"/>
                    </a:p>
                  </a:txBody>
                  <a:tcPr/>
                </a:tc>
                <a:tc hMerge="1">
                  <a:txBody>
                    <a:bodyPr/>
                    <a:lstStyle/>
                    <a:p>
                      <a:endParaRPr lang="ro-MD"/>
                    </a:p>
                  </a:txBody>
                  <a:tcPr/>
                </a:tc>
                <a:tc hMerge="1">
                  <a:txBody>
                    <a:bodyPr/>
                    <a:lstStyle/>
                    <a:p>
                      <a:endParaRPr lang="ro-MD"/>
                    </a:p>
                  </a:txBody>
                  <a:tcPr/>
                </a:tc>
                <a:tc hMerge="1">
                  <a:txBody>
                    <a:bodyPr/>
                    <a:lstStyle/>
                    <a:p>
                      <a:endParaRPr lang="ro-MD"/>
                    </a:p>
                  </a:txBody>
                  <a:tcPr/>
                </a:tc>
                <a:tc gridSpan="5">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Locuri premiante</a:t>
                      </a:r>
                      <a:endParaRPr kumimoji="0" lang="ru-RU" alt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hMerge="1">
                  <a:txBody>
                    <a:bodyPr/>
                    <a:lstStyle/>
                    <a:p>
                      <a:endParaRPr lang="ro-MD"/>
                    </a:p>
                  </a:txBody>
                  <a:tcPr/>
                </a:tc>
                <a:tc hMerge="1">
                  <a:txBody>
                    <a:bodyPr/>
                    <a:lstStyle/>
                    <a:p>
                      <a:endParaRPr lang="ro-MD"/>
                    </a:p>
                  </a:txBody>
                  <a:tcPr/>
                </a:tc>
                <a:tc hMerge="1">
                  <a:txBody>
                    <a:bodyPr/>
                    <a:lstStyle/>
                    <a:p>
                      <a:endParaRPr lang="ro-MD"/>
                    </a:p>
                  </a:txBody>
                  <a:tcPr/>
                </a:tc>
                <a:tc hMerge="1">
                  <a:txBody>
                    <a:bodyPr/>
                    <a:lstStyle/>
                    <a:p>
                      <a:endParaRPr lang="ro-MD"/>
                    </a:p>
                  </a:txBody>
                  <a:tcPr/>
                </a:tc>
                <a:extLst>
                  <a:ext uri="{0D108BD9-81ED-4DB2-BD59-A6C34878D82A}">
                    <a16:rowId xmlns:a16="http://schemas.microsoft.com/office/drawing/2014/main" val="10001"/>
                  </a:ext>
                </a:extLst>
              </a:tr>
              <a:tr h="397936">
                <a:tc vMerge="1">
                  <a:txBody>
                    <a:bodyPr/>
                    <a:lstStyle/>
                    <a:p>
                      <a:endParaRPr lang="ro-MD"/>
                    </a:p>
                  </a:txBody>
                  <a:tcPr/>
                </a:tc>
                <a:tc vMerge="1">
                  <a:txBody>
                    <a:bodyPr/>
                    <a:lstStyle/>
                    <a:p>
                      <a:endParaRPr lang="ro-MD"/>
                    </a:p>
                  </a:txBody>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a:t>
                      </a:r>
                      <a:endParaRPr kumimoji="0" lang="ru-RU" altLang="ru-RU"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II</a:t>
                      </a:r>
                      <a:endParaRPr kumimoji="0" lang="ru-RU" altLang="ru-RU"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III</a:t>
                      </a:r>
                      <a:endParaRPr kumimoji="0" lang="ru-RU" altLang="ru-RU"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t>
                      </a:r>
                      <a:endParaRPr kumimoji="0" lang="ru-RU" altLang="ru-RU"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Total </a:t>
                      </a:r>
                      <a:endParaRPr kumimoji="0" lang="ru-RU" altLang="ru-RU"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a:t>
                      </a:r>
                      <a:endParaRPr kumimoji="0" lang="ru-RU" altLang="ru-RU"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II</a:t>
                      </a:r>
                      <a:endParaRPr kumimoji="0" lang="ru-RU" altLang="ru-RU"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III</a:t>
                      </a:r>
                      <a:endParaRPr kumimoji="0" lang="ru-RU" altLang="ru-RU"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t>
                      </a:r>
                      <a:endParaRPr kumimoji="0" lang="ru-RU" altLang="ru-RU"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Total </a:t>
                      </a:r>
                      <a:endParaRPr kumimoji="0" lang="ru-RU" altLang="ru-RU"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662705">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2022 – 2023</a:t>
                      </a:r>
                      <a:endParaRPr kumimoji="0" lang="ru-RU" alt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400</a:t>
                      </a:r>
                      <a:endParaRPr kumimoji="0" lang="ru-RU" altLang="ru-RU"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42</a:t>
                      </a: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a:t>
                      </a:r>
                      <a:r>
                        <a:rPr kumimoji="0" lang="en-US"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a:t>
                      </a: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a:t>
                      </a:r>
                      <a:r>
                        <a:rPr kumimoji="0" lang="en-US"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a:t>
                      </a: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70</a:t>
                      </a: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21</a:t>
                      </a:r>
                      <a:r>
                        <a:rPr kumimoji="0" lang="en-US" altLang="ru-RU"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a:t>
                      </a:r>
                      <a:endParaRPr kumimoji="0" lang="ru-RU" altLang="ru-RU"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a:t>
                      </a:r>
                      <a:endParaRPr kumimoji="0" lang="ru-RU" alt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endParaRPr kumimoji="0" lang="ru-RU" alt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endParaRPr kumimoji="0" lang="ru-RU" alt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endParaRPr kumimoji="0" lang="ru-RU" altLang="ru-RU"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0172">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2021 – 2022</a:t>
                      </a:r>
                      <a:endParaRPr kumimoji="0" lang="en-US" altLang="ru-R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366</a:t>
                      </a:r>
                      <a:endParaRPr kumimoji="0" lang="ru-RU" altLang="ru-RU"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33</a:t>
                      </a: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36</a:t>
                      </a: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41</a:t>
                      </a: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46</a:t>
                      </a: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156</a:t>
                      </a:r>
                      <a:endParaRPr kumimoji="0" lang="ru-RU" altLang="ru-RU"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a:t>
                      </a: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a:t>
                      </a: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a:t>
                      </a: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endParaRPr kumimoji="0" lang="ru-RU" altLang="ru-RU"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12839">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2019 – 2020</a:t>
                      </a: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411</a:t>
                      </a:r>
                      <a:endParaRPr kumimoji="0" lang="ru-RU" altLang="ru-RU"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37</a:t>
                      </a: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36</a:t>
                      </a: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43</a:t>
                      </a: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49</a:t>
                      </a: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166</a:t>
                      </a:r>
                      <a:endParaRPr kumimoji="0" lang="ru-RU" altLang="ru-RU"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a:t>
                      </a: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06570">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2018-2019</a:t>
                      </a:r>
                      <a:endParaRPr kumimoji="0" lang="ru-RU" alt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443</a:t>
                      </a:r>
                      <a:endParaRPr kumimoji="0" lang="ru-RU" altLang="ru-RU"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34</a:t>
                      </a: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40</a:t>
                      </a: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a:t>
                      </a:r>
                      <a:r>
                        <a:rPr kumimoji="0" lang="en-US"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a:t>
                      </a: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a:t>
                      </a:r>
                      <a:r>
                        <a:rPr kumimoji="0" lang="en-US"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a:t>
                      </a: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165</a:t>
                      </a:r>
                      <a:endParaRPr kumimoji="0" lang="ru-RU" altLang="ru-RU"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a:t>
                      </a: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a:t>
                      </a: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a:t>
                      </a: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a:t>
                      </a: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13</a:t>
                      </a:r>
                      <a:endParaRPr kumimoji="0" lang="ru-RU" altLang="ru-RU"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5605">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2017-2018</a:t>
                      </a:r>
                      <a:endParaRPr kumimoji="0" lang="ru-RU" alt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416</a:t>
                      </a:r>
                      <a:endParaRPr kumimoji="0" lang="ru-RU" altLang="ru-RU"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39</a:t>
                      </a: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43</a:t>
                      </a: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43</a:t>
                      </a: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47</a:t>
                      </a: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172</a:t>
                      </a:r>
                      <a:endParaRPr kumimoji="0" lang="ru-RU" altLang="ru-RU"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a:t>
                      </a: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a:t>
                      </a: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a:t>
                      </a: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a:t>
                      </a:r>
                      <a:endParaRPr kumimoji="0" lang="ru-RU" altLang="ru-R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endParaRPr kumimoji="0" lang="ru-RU" altLang="ru-RU"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987791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486"/>
        <p:cNvGrpSpPr/>
        <p:nvPr/>
      </p:nvGrpSpPr>
      <p:grpSpPr>
        <a:xfrm>
          <a:off x="0" y="0"/>
          <a:ext cx="0" cy="0"/>
          <a:chOff x="0" y="0"/>
          <a:chExt cx="0" cy="0"/>
        </a:xfrm>
      </p:grpSpPr>
      <p:sp>
        <p:nvSpPr>
          <p:cNvPr id="2" name="Dreptunghi 1"/>
          <p:cNvSpPr/>
          <p:nvPr/>
        </p:nvSpPr>
        <p:spPr>
          <a:xfrm>
            <a:off x="1562559" y="243414"/>
            <a:ext cx="9066882" cy="461665"/>
          </a:xfrm>
          <a:prstGeom prst="rect">
            <a:avLst/>
          </a:prstGeom>
        </p:spPr>
        <p:txBody>
          <a:bodyPr wrap="square">
            <a:spAutoFit/>
          </a:bodyPr>
          <a:lstStyle/>
          <a:p>
            <a:pPr algn="ctr" eaLnBrk="0" fontAlgn="base" hangingPunct="0">
              <a:spcBef>
                <a:spcPct val="0"/>
              </a:spcBef>
              <a:spcAft>
                <a:spcPct val="0"/>
              </a:spcAft>
              <a:defRPr/>
            </a:pPr>
            <a:r>
              <a:rPr lang="ro-RO" altLang="ru-RU" sz="2400" b="1" kern="0" dirty="0">
                <a:solidFill>
                  <a:srgbClr val="000000"/>
                </a:solidFill>
                <a:latin typeface="Times New Roman" pitchFamily="18" charset="0"/>
                <a:cs typeface="Times New Roman" pitchFamily="18" charset="0"/>
              </a:rPr>
              <a:t>      Clasamentul instituţiilor educaţionale la Olimpiadele școlare</a:t>
            </a:r>
            <a:endParaRPr lang="en-US" sz="2400" kern="0" dirty="0">
              <a:solidFill>
                <a:srgbClr val="FFFFFF"/>
              </a:solidFill>
            </a:endParaRPr>
          </a:p>
        </p:txBody>
      </p:sp>
      <p:graphicFrame>
        <p:nvGraphicFramePr>
          <p:cNvPr id="3" name="Tabel 2"/>
          <p:cNvGraphicFramePr>
            <a:graphicFrameLocks noGrp="1"/>
          </p:cNvGraphicFramePr>
          <p:nvPr>
            <p:extLst>
              <p:ext uri="{D42A27DB-BD31-4B8C-83A1-F6EECF244321}">
                <p14:modId xmlns:p14="http://schemas.microsoft.com/office/powerpoint/2010/main" val="3681022080"/>
              </p:ext>
            </p:extLst>
          </p:nvPr>
        </p:nvGraphicFramePr>
        <p:xfrm>
          <a:off x="415924" y="705079"/>
          <a:ext cx="11603477" cy="6037242"/>
        </p:xfrm>
        <a:graphic>
          <a:graphicData uri="http://schemas.openxmlformats.org/drawingml/2006/table">
            <a:tbl>
              <a:tblPr/>
              <a:tblGrid>
                <a:gridCol w="984252">
                  <a:extLst>
                    <a:ext uri="{9D8B030D-6E8A-4147-A177-3AD203B41FA5}">
                      <a16:colId xmlns:a16="http://schemas.microsoft.com/office/drawing/2014/main" val="20000"/>
                    </a:ext>
                  </a:extLst>
                </a:gridCol>
                <a:gridCol w="2032695">
                  <a:extLst>
                    <a:ext uri="{9D8B030D-6E8A-4147-A177-3AD203B41FA5}">
                      <a16:colId xmlns:a16="http://schemas.microsoft.com/office/drawing/2014/main" val="20001"/>
                    </a:ext>
                  </a:extLst>
                </a:gridCol>
                <a:gridCol w="2308714">
                  <a:extLst>
                    <a:ext uri="{9D8B030D-6E8A-4147-A177-3AD203B41FA5}">
                      <a16:colId xmlns:a16="http://schemas.microsoft.com/office/drawing/2014/main" val="20002"/>
                    </a:ext>
                  </a:extLst>
                </a:gridCol>
                <a:gridCol w="2210287">
                  <a:extLst>
                    <a:ext uri="{9D8B030D-6E8A-4147-A177-3AD203B41FA5}">
                      <a16:colId xmlns:a16="http://schemas.microsoft.com/office/drawing/2014/main" val="20003"/>
                    </a:ext>
                  </a:extLst>
                </a:gridCol>
                <a:gridCol w="2028415">
                  <a:extLst>
                    <a:ext uri="{9D8B030D-6E8A-4147-A177-3AD203B41FA5}">
                      <a16:colId xmlns:a16="http://schemas.microsoft.com/office/drawing/2014/main" val="20004"/>
                    </a:ext>
                  </a:extLst>
                </a:gridCol>
                <a:gridCol w="2039114">
                  <a:extLst>
                    <a:ext uri="{9D8B030D-6E8A-4147-A177-3AD203B41FA5}">
                      <a16:colId xmlns:a16="http://schemas.microsoft.com/office/drawing/2014/main" val="20005"/>
                    </a:ext>
                  </a:extLst>
                </a:gridCol>
              </a:tblGrid>
              <a:tr h="346538">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6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2022-2023</a:t>
                      </a:r>
                      <a:endParaRPr kumimoji="0" lang="ru-RU" altLang="ru-RU"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2021-20</a:t>
                      </a:r>
                      <a:r>
                        <a:rPr kumimoji="0" lang="en-US" altLang="ru-RU"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r>
                        <a:rPr kumimoji="0" lang="ro-RO" altLang="ru-RU"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endParaRPr kumimoji="0" lang="ru-RU" altLang="ru-RU"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2019-2020</a:t>
                      </a:r>
                      <a:endParaRPr kumimoji="0" lang="ru-RU" altLang="ru-RU"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2018-2019</a:t>
                      </a:r>
                      <a:endParaRPr kumimoji="0" lang="ru-RU" altLang="ru-RU"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201</a:t>
                      </a:r>
                      <a:r>
                        <a:rPr kumimoji="0" lang="en-US" altLang="ru-RU"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7</a:t>
                      </a:r>
                      <a:r>
                        <a:rPr kumimoji="0" lang="ro-RO" altLang="ru-RU"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-201</a:t>
                      </a:r>
                      <a:r>
                        <a:rPr kumimoji="0" lang="en-US" altLang="ru-RU"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8</a:t>
                      </a:r>
                      <a:r>
                        <a:rPr kumimoji="0" lang="ro-RO" altLang="ro-MD"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ro-MD"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46538">
                <a:tc gridSpan="6">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Licee </a:t>
                      </a:r>
                      <a:endParaRPr kumimoji="0" lang="ru-RU" altLang="ru-RU" sz="16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60000"/>
                        <a:lumOff val="40000"/>
                      </a:schemeClr>
                    </a:solidFill>
                  </a:tcPr>
                </a:tc>
                <a:tc hMerge="1">
                  <a:txBody>
                    <a:bodyPr/>
                    <a:lstStyle/>
                    <a:p>
                      <a:endParaRPr lang="ro-MD"/>
                    </a:p>
                  </a:txBody>
                  <a:tcPr/>
                </a:tc>
                <a:tc hMerge="1">
                  <a:txBody>
                    <a:bodyPr/>
                    <a:lstStyle/>
                    <a:p>
                      <a:endParaRPr lang="ro-MD"/>
                    </a:p>
                  </a:txBody>
                  <a:tcPr/>
                </a:tc>
                <a:tc hMerge="1">
                  <a:txBody>
                    <a:bodyPr/>
                    <a:lstStyle/>
                    <a:p>
                      <a:endParaRPr lang="ro-MD"/>
                    </a:p>
                  </a:txBody>
                  <a:tcPr/>
                </a:tc>
                <a:tc hMerge="1">
                  <a:txBody>
                    <a:bodyPr/>
                    <a:lstStyle/>
                    <a:p>
                      <a:endParaRPr lang="ro-MD"/>
                    </a:p>
                  </a:txBody>
                  <a:tcPr/>
                </a:tc>
                <a:tc hMerge="1">
                  <a:txBody>
                    <a:bodyPr/>
                    <a:lstStyle/>
                    <a:p>
                      <a:endParaRPr lang="ro-MD"/>
                    </a:p>
                  </a:txBody>
                  <a:tcPr/>
                </a:tc>
                <a:extLst>
                  <a:ext uri="{0D108BD9-81ED-4DB2-BD59-A6C34878D82A}">
                    <a16:rowId xmlns:a16="http://schemas.microsoft.com/office/drawing/2014/main" val="10001"/>
                  </a:ext>
                </a:extLst>
              </a:tr>
              <a:tr h="579338">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6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Locul I</a:t>
                      </a:r>
                      <a:endParaRPr kumimoji="0" lang="ru-RU" altLang="ru-RU" sz="16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r>
                        <a:rPr kumimoji="0" lang="ro-RO"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IP L.T. ,,</a:t>
                      </a:r>
                      <a:r>
                        <a:rPr kumimoji="0" lang="ro-RO" altLang="ru-RU"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B.Cazacu</a:t>
                      </a:r>
                      <a:r>
                        <a:rPr kumimoji="0" lang="ro-RO"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Nisporeni</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r>
                        <a:rPr kumimoji="0" lang="ro-RO"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IP L.T.,,B.Cazacu”</a:t>
                      </a:r>
                    </a:p>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Nisporeni</a:t>
                      </a:r>
                      <a:endParaRPr kumimoji="0" lang="ru-RU"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IP  L.T. ,,</a:t>
                      </a:r>
                      <a:r>
                        <a:rPr kumimoji="0" lang="ro-RO" altLang="ru-RU" sz="16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B.Cazacu</a:t>
                      </a:r>
                      <a:r>
                        <a:rPr kumimoji="0" lang="ro-RO" altLang="ru-RU"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Nisporeni</a:t>
                      </a:r>
                      <a:endParaRPr kumimoji="0" lang="ru-RU" altLang="ru-RU"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IP  L.T. ,,</a:t>
                      </a:r>
                      <a:r>
                        <a:rPr kumimoji="0" lang="ro-RO" altLang="ru-RU"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B.Cazacu</a:t>
                      </a:r>
                      <a:r>
                        <a:rPr kumimoji="0" lang="ro-RO"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Nisporeni</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IP L.T. ,,</a:t>
                      </a:r>
                      <a:r>
                        <a:rPr kumimoji="0" lang="ro-RO" altLang="ru-RU"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B.Cazacu</a:t>
                      </a:r>
                      <a:r>
                        <a:rPr kumimoji="0" lang="ro-RO"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Nisporeni</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579338">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6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Locul II</a:t>
                      </a:r>
                      <a:endParaRPr kumimoji="0" lang="ru-RU" altLang="ru-RU" sz="16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IP Liceul Teoretic ,,M.Eliade” Nisporeni</a:t>
                      </a:r>
                      <a:endParaRPr kumimoji="0" lang="ru-RU"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IP Liceul Teoretic ,,M.Eliade” Nisporeni</a:t>
                      </a:r>
                      <a:endParaRPr kumimoji="0" lang="ru-RU"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IP  L.T. ,,Prometeu”, Grozeşti</a:t>
                      </a:r>
                      <a:endParaRPr kumimoji="0" lang="ru-RU" altLang="ru-RU"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IP L.T.,,</a:t>
                      </a:r>
                      <a:r>
                        <a:rPr kumimoji="0" lang="ro-RO" altLang="ru-RU"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M.Eliade</a:t>
                      </a:r>
                      <a:r>
                        <a:rPr kumimoji="0" lang="ro-RO"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Nisporeni</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IP L.T. ,,</a:t>
                      </a:r>
                      <a:r>
                        <a:rPr kumimoji="0" lang="ro-RO" altLang="ru-RU"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M.Eliade</a:t>
                      </a:r>
                      <a:r>
                        <a:rPr kumimoji="0" lang="ro-RO"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Nisporeni</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579338">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6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Locul III</a:t>
                      </a:r>
                      <a:endParaRPr kumimoji="0" lang="ru-RU" altLang="ru-RU" sz="16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IP Liceul Teoretic ,,Prometeu”, Grozeşti</a:t>
                      </a:r>
                      <a:endParaRPr kumimoji="0" lang="ru-RU"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IP Liceul Teoretic ,,Prometeu”, Grozeşti</a:t>
                      </a:r>
                      <a:endParaRPr kumimoji="0" lang="ru-RU"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IP L.T. ,,M.Eliade”, Nisporeni</a:t>
                      </a:r>
                      <a:endParaRPr kumimoji="0" lang="ru-RU" altLang="ru-RU"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IP  L.T. ,,Prometeu”, </a:t>
                      </a:r>
                      <a:r>
                        <a:rPr kumimoji="0" lang="ro-RO" altLang="ru-RU"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Grozeşti</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IP L.T. ,,Prometeu”, </a:t>
                      </a:r>
                      <a:r>
                        <a:rPr kumimoji="0" lang="ro-RO" altLang="ru-RU"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Grozeşti</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325387">
                <a:tc gridSpan="6">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Gimnazii</a:t>
                      </a:r>
                      <a:r>
                        <a:rPr kumimoji="0" lang="ro-RO" altLang="ru-RU"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ru-RU" altLang="ru-RU"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hMerge="1">
                  <a:txBody>
                    <a:bodyPr/>
                    <a:lstStyle/>
                    <a:p>
                      <a:endParaRPr lang="ro-MD"/>
                    </a:p>
                  </a:txBody>
                  <a:tcPr/>
                </a:tc>
                <a:tc hMerge="1">
                  <a:txBody>
                    <a:bodyPr/>
                    <a:lstStyle/>
                    <a:p>
                      <a:endParaRPr lang="ro-MD"/>
                    </a:p>
                  </a:txBody>
                  <a:tcPr/>
                </a:tc>
                <a:tc hMerge="1">
                  <a:txBody>
                    <a:bodyPr/>
                    <a:lstStyle/>
                    <a:p>
                      <a:endParaRPr lang="ro-MD"/>
                    </a:p>
                  </a:txBody>
                  <a:tcPr/>
                </a:tc>
                <a:tc hMerge="1">
                  <a:txBody>
                    <a:bodyPr/>
                    <a:lstStyle/>
                    <a:p>
                      <a:endParaRPr lang="ro-MD"/>
                    </a:p>
                  </a:txBody>
                  <a:tcPr/>
                </a:tc>
                <a:tc hMerge="1">
                  <a:txBody>
                    <a:bodyPr/>
                    <a:lstStyle/>
                    <a:p>
                      <a:endParaRPr lang="ro-MD"/>
                    </a:p>
                  </a:txBody>
                  <a:tcPr/>
                </a:tc>
                <a:extLst>
                  <a:ext uri="{0D108BD9-81ED-4DB2-BD59-A6C34878D82A}">
                    <a16:rowId xmlns:a16="http://schemas.microsoft.com/office/drawing/2014/main" val="10005"/>
                  </a:ext>
                </a:extLst>
              </a:tr>
              <a:tr h="579338">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6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Locul I</a:t>
                      </a:r>
                      <a:endParaRPr kumimoji="0" lang="ru-RU" altLang="ru-RU" sz="16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IP Gimnaziul Bălăurești</a:t>
                      </a:r>
                      <a:endParaRPr kumimoji="0" lang="ru-RU"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Gimnaziul ,,Alexandru cel Bun”, Vărzăreşti</a:t>
                      </a:r>
                      <a:endParaRPr kumimoji="0" lang="ru-RU" altLang="ru-RU"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IP Gimnaziul Marinici</a:t>
                      </a:r>
                      <a:endParaRPr kumimoji="0" lang="ru-RU" altLang="ru-RU"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IP Gimn. ,,Ştefan cel Mare” Nisporeni</a:t>
                      </a:r>
                      <a:endParaRPr kumimoji="0" lang="ru-RU"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IP </a:t>
                      </a:r>
                      <a:r>
                        <a:rPr kumimoji="0" lang="ro-RO" altLang="ru-RU"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Gimn</a:t>
                      </a:r>
                      <a:r>
                        <a:rPr kumimoji="0" lang="ro-RO"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ro-RO" altLang="ru-RU"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Ştefan</a:t>
                      </a:r>
                      <a:r>
                        <a:rPr kumimoji="0" lang="ro-RO"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cel Mare” Nisporeni</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833289">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6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Locul II</a:t>
                      </a:r>
                      <a:endParaRPr kumimoji="0" lang="ru-RU" altLang="ru-RU" sz="16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IP Gimnaziul Seliște</a:t>
                      </a:r>
                    </a:p>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IP Gimnaziul Călimănești</a:t>
                      </a:r>
                      <a:endParaRPr kumimoji="0" lang="ru-RU"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o-MD" sz="1600" b="0" i="0" u="none" strike="noStrike" cap="none" normalizeH="0" baseline="0">
                          <a:ln>
                            <a:noFill/>
                          </a:ln>
                          <a:solidFill>
                            <a:schemeClr val="tx1"/>
                          </a:solidFill>
                          <a:effectLst/>
                          <a:latin typeface="Century Gothic" panose="020B0502020202020204" pitchFamily="34" charset="0"/>
                        </a:rPr>
                        <a:t>  </a:t>
                      </a:r>
                      <a:r>
                        <a:rPr kumimoji="0" lang="ro-RO" altLang="ro-MD"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ro-RO" altLang="ru-RU"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IP Gimnaziul ,,Ștefan cel Mare”, Nisporeni</a:t>
                      </a:r>
                      <a:endParaRPr kumimoji="0" lang="en-US" altLang="ro-MD" sz="1600" b="0" i="0" u="none" strike="noStrike" cap="none" normalizeH="0" baseline="0">
                        <a:ln>
                          <a:noFill/>
                        </a:ln>
                        <a:solidFill>
                          <a:schemeClr val="tx1"/>
                        </a:solidFill>
                        <a:effectLst/>
                        <a:latin typeface="Century Gothic" panose="020B0502020202020204" pitchFamily="34"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IP Gimnaziul Ciutești</a:t>
                      </a:r>
                      <a:endParaRPr kumimoji="0" lang="en-US" altLang="ro-MD" sz="1600" b="0" i="0" u="none" strike="noStrike" cap="none" normalizeH="0" baseline="0" dirty="0">
                        <a:ln>
                          <a:noFill/>
                        </a:ln>
                        <a:solidFill>
                          <a:schemeClr val="tx1"/>
                        </a:solidFill>
                        <a:effectLst/>
                        <a:latin typeface="Century Gothic" panose="020B0502020202020204" pitchFamily="34"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IP Gimnaziul Bălănești</a:t>
                      </a:r>
                      <a:endParaRPr kumimoji="0" lang="ru-RU" altLang="ru-RU" sz="16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IP Gimnaziul ,,Alexandru cel Bun”, Vărzărești</a:t>
                      </a:r>
                      <a:endParaRPr kumimoji="0" lang="ru-RU" altLang="ru-RU" sz="16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833289">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6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Locul III</a:t>
                      </a:r>
                      <a:endParaRPr kumimoji="0" lang="ru-RU" altLang="ru-RU" sz="16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IP Gimnaziul ,,Ștefan cel Mare”, Nisporeni</a:t>
                      </a:r>
                      <a:endParaRPr kumimoji="0" lang="ru-RU"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r>
                        <a:rPr kumimoji="0" lang="ro-RO" altLang="ro-MD"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IP Gimnaziul ,,Ion Creangă”, Soltănești</a:t>
                      </a:r>
                      <a:endParaRPr kumimoji="0" lang="en-US" altLang="ro-MD"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IP Gimnaziul ,,M.Eminescu”, Nisporeni</a:t>
                      </a:r>
                      <a:endParaRPr kumimoji="0" lang="en-US" altLang="ro-MD" sz="1600" b="0" i="0" u="none" strike="noStrike" cap="none" normalizeH="0" baseline="0">
                        <a:ln>
                          <a:noFill/>
                        </a:ln>
                        <a:solidFill>
                          <a:srgbClr val="000000"/>
                        </a:solidFill>
                        <a:effectLst/>
                        <a:latin typeface="Arial" panose="020B0604020202020204" pitchFamily="34"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ro-RO" altLang="ru-RU"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IP Gimnaziul ,,M.Eminescu”, Nisporeni</a:t>
                      </a:r>
                      <a:endParaRPr kumimoji="0" lang="ru-RU"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IP Gimnaziul Zberoaia</a:t>
                      </a:r>
                    </a:p>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IP Gimnaziul Marinici</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1034849">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Mențiune </a:t>
                      </a:r>
                      <a:endParaRPr kumimoji="0" lang="ru-RU" altLang="ru-RU"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IP Gimnaziul</a:t>
                      </a:r>
                    </a:p>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,,G. Vieru”, Iurceni</a:t>
                      </a:r>
                    </a:p>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IP </a:t>
                      </a:r>
                      <a:r>
                        <a:rPr kumimoji="0" lang="ro-RO" altLang="ru-RU"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Gim</a:t>
                      </a:r>
                      <a:r>
                        <a:rPr kumimoji="0" lang="ro-RO"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Bălănești</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4">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ro-MD"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ro-MD" sz="1600" b="0" i="0" u="none" strike="noStrike" cap="none" normalizeH="0" baseline="0" dirty="0">
                        <a:ln>
                          <a:noFill/>
                        </a:ln>
                        <a:solidFill>
                          <a:srgbClr val="000000"/>
                        </a:solidFill>
                        <a:effectLst/>
                        <a:latin typeface="Arial" panose="020B0604020202020204" pitchFamily="34"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L="742950" marR="0" indent="-28575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L="1143000" marR="0" indent="-22860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L="16002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4pPr>
                      <a:lvl5pPr marL="2057400" marR="0" indent="-228600" algn="l" rtl="0">
                        <a:lnSpc>
                          <a:spcPct val="100000"/>
                        </a:lnSpc>
                        <a:spcBef>
                          <a:spcPct val="20000"/>
                        </a:spcBef>
                        <a:spcAft>
                          <a:spcPts val="0"/>
                        </a:spcAft>
                        <a:buClr>
                          <a:srgbClr val="000000"/>
                        </a:buClr>
                        <a:buFont typeface="Arial"/>
                        <a:defRPr sz="1867" b="0" i="0" u="none" strike="noStrike" cap="none">
                          <a:solidFill>
                            <a:schemeClr val="tx1"/>
                          </a:solidFill>
                          <a:latin typeface="Arial" panose="020B0604020202020204" pitchFamily="34" charset="0"/>
                          <a:sym typeface="Arial"/>
                        </a:defRPr>
                      </a:lvl5pPr>
                      <a:lvl6pPr marL="25146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6pPr>
                      <a:lvl7pPr marL="29718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7pPr>
                      <a:lvl8pPr marL="34290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8pPr>
                      <a:lvl9pPr marL="3886200" marR="0" indent="-228600" algn="l" rtl="0" eaLnBrk="0" fontAlgn="base" hangingPunct="0">
                        <a:lnSpc>
                          <a:spcPct val="100000"/>
                        </a:lnSpc>
                        <a:spcBef>
                          <a:spcPct val="20000"/>
                        </a:spcBef>
                        <a:spcAft>
                          <a:spcPct val="0"/>
                        </a:spcAft>
                        <a:buClr>
                          <a:srgbClr val="000000"/>
                        </a:buClr>
                        <a:buFont typeface="Arial"/>
                        <a:defRPr sz="1867"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75" marR="68575" marT="34296" marB="342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9"/>
                  </a:ext>
                </a:extLst>
              </a:tr>
            </a:tbl>
          </a:graphicData>
        </a:graphic>
      </p:graphicFrame>
      <p:pic>
        <p:nvPicPr>
          <p:cNvPr id="4" name="Imagine 3"/>
          <p:cNvPicPr>
            <a:picLocks noChangeAspect="1"/>
          </p:cNvPicPr>
          <p:nvPr/>
        </p:nvPicPr>
        <p:blipFill>
          <a:blip r:embed="rId3"/>
          <a:stretch>
            <a:fillRect/>
          </a:stretch>
        </p:blipFill>
        <p:spPr>
          <a:xfrm>
            <a:off x="6201204" y="5733826"/>
            <a:ext cx="3448145" cy="993099"/>
          </a:xfrm>
          <a:prstGeom prst="rect">
            <a:avLst/>
          </a:prstGeom>
        </p:spPr>
      </p:pic>
    </p:spTree>
    <p:extLst>
      <p:ext uri="{BB962C8B-B14F-4D97-AF65-F5344CB8AC3E}">
        <p14:creationId xmlns:p14="http://schemas.microsoft.com/office/powerpoint/2010/main" val="27907046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126"/>
        <p:cNvGrpSpPr/>
        <p:nvPr/>
      </p:nvGrpSpPr>
      <p:grpSpPr>
        <a:xfrm>
          <a:off x="0" y="0"/>
          <a:ext cx="0" cy="0"/>
          <a:chOff x="0" y="0"/>
          <a:chExt cx="0" cy="0"/>
        </a:xfrm>
      </p:grpSpPr>
      <p:sp>
        <p:nvSpPr>
          <p:cNvPr id="3130" name="Google Shape;3130;p122"/>
          <p:cNvSpPr txBox="1">
            <a:spLocks noGrp="1"/>
          </p:cNvSpPr>
          <p:nvPr>
            <p:ph type="title"/>
          </p:nvPr>
        </p:nvSpPr>
        <p:spPr>
          <a:xfrm>
            <a:off x="398784" y="107576"/>
            <a:ext cx="11692811" cy="666976"/>
          </a:xfrm>
          <a:prstGeom prst="rect">
            <a:avLst/>
          </a:prstGeom>
        </p:spPr>
        <p:txBody>
          <a:bodyPr spcFirstLastPara="1" wrap="square" lIns="121900" tIns="121900" rIns="121900" bIns="121900" anchor="ctr" anchorCtr="0">
            <a:noAutofit/>
          </a:bodyPr>
          <a:lstStyle/>
          <a:p>
            <a:pPr algn="ctr"/>
            <a:r>
              <a:rPr lang="ro-RO" sz="2800" dirty="0">
                <a:solidFill>
                  <a:schemeClr val="tx1"/>
                </a:solidFill>
                <a:latin typeface="Times New Roman" panose="02020603050405020304" pitchFamily="18" charset="0"/>
                <a:cs typeface="Times New Roman" panose="02020603050405020304" pitchFamily="18" charset="0"/>
              </a:rPr>
              <a:t>                     Rezultatele Olimpiadei școlară, etapa republicană, ediția 2023</a:t>
            </a:r>
            <a:endParaRPr sz="2800" dirty="0">
              <a:solidFill>
                <a:schemeClr val="tx1"/>
              </a:solidFill>
              <a:latin typeface="Times New Roman" panose="02020603050405020304" pitchFamily="18" charset="0"/>
              <a:cs typeface="Times New Roman" panose="02020603050405020304" pitchFamily="18" charset="0"/>
            </a:endParaRPr>
          </a:p>
        </p:txBody>
      </p:sp>
      <p:grpSp>
        <p:nvGrpSpPr>
          <p:cNvPr id="3132" name="Google Shape;3132;p122"/>
          <p:cNvGrpSpPr/>
          <p:nvPr/>
        </p:nvGrpSpPr>
        <p:grpSpPr>
          <a:xfrm>
            <a:off x="0" y="-77551"/>
            <a:ext cx="2581835" cy="1346953"/>
            <a:chOff x="2566874" y="1577107"/>
            <a:chExt cx="4010343" cy="2328355"/>
          </a:xfrm>
        </p:grpSpPr>
        <p:sp>
          <p:nvSpPr>
            <p:cNvPr id="3133" name="Google Shape;3133;p122"/>
            <p:cNvSpPr/>
            <p:nvPr/>
          </p:nvSpPr>
          <p:spPr>
            <a:xfrm>
              <a:off x="2566874" y="2805134"/>
              <a:ext cx="4010343" cy="1100328"/>
            </a:xfrm>
            <a:custGeom>
              <a:avLst/>
              <a:gdLst/>
              <a:ahLst/>
              <a:cxnLst/>
              <a:rect l="l" t="t" r="r" b="b"/>
              <a:pathLst>
                <a:path w="172007" h="47194" extrusionOk="0">
                  <a:moveTo>
                    <a:pt x="155741" y="1"/>
                  </a:moveTo>
                  <a:lnTo>
                    <a:pt x="143260" y="226"/>
                  </a:lnTo>
                  <a:lnTo>
                    <a:pt x="126468" y="6868"/>
                  </a:lnTo>
                  <a:lnTo>
                    <a:pt x="138849" y="15389"/>
                  </a:lnTo>
                  <a:lnTo>
                    <a:pt x="41906" y="17093"/>
                  </a:lnTo>
                  <a:lnTo>
                    <a:pt x="40527" y="17895"/>
                  </a:lnTo>
                  <a:lnTo>
                    <a:pt x="47244" y="11429"/>
                  </a:lnTo>
                  <a:lnTo>
                    <a:pt x="41580" y="6918"/>
                  </a:lnTo>
                  <a:cubicBezTo>
                    <a:pt x="41580" y="6918"/>
                    <a:pt x="24613" y="12883"/>
                    <a:pt x="12307" y="16442"/>
                  </a:cubicBezTo>
                  <a:cubicBezTo>
                    <a:pt x="1" y="20026"/>
                    <a:pt x="3134" y="26266"/>
                    <a:pt x="12808" y="29349"/>
                  </a:cubicBezTo>
                  <a:cubicBezTo>
                    <a:pt x="15189" y="30101"/>
                    <a:pt x="17169" y="30427"/>
                    <a:pt x="18948" y="30427"/>
                  </a:cubicBezTo>
                  <a:cubicBezTo>
                    <a:pt x="19926" y="30427"/>
                    <a:pt x="20853" y="30327"/>
                    <a:pt x="21705" y="30151"/>
                  </a:cubicBezTo>
                  <a:lnTo>
                    <a:pt x="21705" y="30151"/>
                  </a:lnTo>
                  <a:cubicBezTo>
                    <a:pt x="18121" y="33911"/>
                    <a:pt x="12833" y="39926"/>
                    <a:pt x="12808" y="42958"/>
                  </a:cubicBezTo>
                  <a:cubicBezTo>
                    <a:pt x="12783" y="45565"/>
                    <a:pt x="16643" y="47194"/>
                    <a:pt x="25314" y="47194"/>
                  </a:cubicBezTo>
                  <a:lnTo>
                    <a:pt x="158097" y="47194"/>
                  </a:lnTo>
                  <a:cubicBezTo>
                    <a:pt x="165064" y="47194"/>
                    <a:pt x="164789" y="41630"/>
                    <a:pt x="161831" y="38522"/>
                  </a:cubicBezTo>
                  <a:cubicBezTo>
                    <a:pt x="159325" y="35916"/>
                    <a:pt x="145265" y="21329"/>
                    <a:pt x="140829" y="16743"/>
                  </a:cubicBezTo>
                  <a:lnTo>
                    <a:pt x="140829" y="16743"/>
                  </a:lnTo>
                  <a:lnTo>
                    <a:pt x="142082" y="17595"/>
                  </a:lnTo>
                  <a:cubicBezTo>
                    <a:pt x="151054" y="13484"/>
                    <a:pt x="165666" y="8422"/>
                    <a:pt x="168824" y="5189"/>
                  </a:cubicBezTo>
                  <a:cubicBezTo>
                    <a:pt x="172007" y="1956"/>
                    <a:pt x="155741" y="1"/>
                    <a:pt x="155741"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4" name="Google Shape;3134;p122"/>
            <p:cNvSpPr/>
            <p:nvPr/>
          </p:nvSpPr>
          <p:spPr>
            <a:xfrm>
              <a:off x="3643799" y="1777892"/>
              <a:ext cx="95848" cy="102283"/>
            </a:xfrm>
            <a:custGeom>
              <a:avLst/>
              <a:gdLst/>
              <a:ahLst/>
              <a:cxnLst/>
              <a:rect l="l" t="t" r="r" b="b"/>
              <a:pathLst>
                <a:path w="4111" h="4387" extrusionOk="0">
                  <a:moveTo>
                    <a:pt x="2657" y="0"/>
                  </a:moveTo>
                  <a:cubicBezTo>
                    <a:pt x="2532" y="25"/>
                    <a:pt x="2407" y="50"/>
                    <a:pt x="2281" y="50"/>
                  </a:cubicBezTo>
                  <a:cubicBezTo>
                    <a:pt x="2031" y="126"/>
                    <a:pt x="1830" y="251"/>
                    <a:pt x="1655" y="426"/>
                  </a:cubicBezTo>
                  <a:cubicBezTo>
                    <a:pt x="1254" y="928"/>
                    <a:pt x="853" y="1429"/>
                    <a:pt x="427" y="1955"/>
                  </a:cubicBezTo>
                  <a:cubicBezTo>
                    <a:pt x="301" y="2080"/>
                    <a:pt x="201" y="2231"/>
                    <a:pt x="151" y="2406"/>
                  </a:cubicBezTo>
                  <a:cubicBezTo>
                    <a:pt x="51" y="2582"/>
                    <a:pt x="1" y="2757"/>
                    <a:pt x="26" y="2958"/>
                  </a:cubicBezTo>
                  <a:cubicBezTo>
                    <a:pt x="1" y="3158"/>
                    <a:pt x="51" y="3334"/>
                    <a:pt x="151" y="3509"/>
                  </a:cubicBezTo>
                  <a:cubicBezTo>
                    <a:pt x="201" y="3685"/>
                    <a:pt x="301" y="3835"/>
                    <a:pt x="427" y="3985"/>
                  </a:cubicBezTo>
                  <a:cubicBezTo>
                    <a:pt x="702" y="4211"/>
                    <a:pt x="1028" y="4386"/>
                    <a:pt x="1404" y="4386"/>
                  </a:cubicBezTo>
                  <a:lnTo>
                    <a:pt x="1454" y="4386"/>
                  </a:lnTo>
                  <a:cubicBezTo>
                    <a:pt x="1580" y="4386"/>
                    <a:pt x="1705" y="4361"/>
                    <a:pt x="1830" y="4336"/>
                  </a:cubicBezTo>
                  <a:cubicBezTo>
                    <a:pt x="2081" y="4286"/>
                    <a:pt x="2281" y="4161"/>
                    <a:pt x="2457" y="3985"/>
                  </a:cubicBezTo>
                  <a:lnTo>
                    <a:pt x="3685" y="2456"/>
                  </a:lnTo>
                  <a:cubicBezTo>
                    <a:pt x="3810" y="2331"/>
                    <a:pt x="3910" y="2181"/>
                    <a:pt x="3961" y="2005"/>
                  </a:cubicBezTo>
                  <a:cubicBezTo>
                    <a:pt x="4061" y="1830"/>
                    <a:pt x="4111" y="1629"/>
                    <a:pt x="4086" y="1454"/>
                  </a:cubicBezTo>
                  <a:cubicBezTo>
                    <a:pt x="4111" y="1253"/>
                    <a:pt x="4061" y="1053"/>
                    <a:pt x="3961" y="877"/>
                  </a:cubicBezTo>
                  <a:cubicBezTo>
                    <a:pt x="3910" y="702"/>
                    <a:pt x="3810" y="552"/>
                    <a:pt x="3685" y="426"/>
                  </a:cubicBezTo>
                  <a:cubicBezTo>
                    <a:pt x="3409" y="176"/>
                    <a:pt x="3083" y="0"/>
                    <a:pt x="2707" y="0"/>
                  </a:cubicBezTo>
                  <a:close/>
                </a:path>
              </a:pathLst>
            </a:custGeom>
            <a:solidFill>
              <a:srgbClr val="FCDA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5" name="Google Shape;3135;p122"/>
            <p:cNvSpPr/>
            <p:nvPr/>
          </p:nvSpPr>
          <p:spPr>
            <a:xfrm>
              <a:off x="3560822" y="1864366"/>
              <a:ext cx="73652" cy="74818"/>
            </a:xfrm>
            <a:custGeom>
              <a:avLst/>
              <a:gdLst/>
              <a:ahLst/>
              <a:cxnLst/>
              <a:rect l="l" t="t" r="r" b="b"/>
              <a:pathLst>
                <a:path w="3159" h="3209" extrusionOk="0">
                  <a:moveTo>
                    <a:pt x="1705" y="1"/>
                  </a:moveTo>
                  <a:cubicBezTo>
                    <a:pt x="1580" y="1"/>
                    <a:pt x="1454" y="1"/>
                    <a:pt x="1329" y="51"/>
                  </a:cubicBezTo>
                  <a:cubicBezTo>
                    <a:pt x="1204" y="101"/>
                    <a:pt x="1103" y="151"/>
                    <a:pt x="978" y="176"/>
                  </a:cubicBezTo>
                  <a:cubicBezTo>
                    <a:pt x="753" y="326"/>
                    <a:pt x="602" y="477"/>
                    <a:pt x="452" y="702"/>
                  </a:cubicBezTo>
                  <a:cubicBezTo>
                    <a:pt x="377" y="828"/>
                    <a:pt x="301" y="953"/>
                    <a:pt x="201" y="1053"/>
                  </a:cubicBezTo>
                  <a:cubicBezTo>
                    <a:pt x="101" y="1229"/>
                    <a:pt x="51" y="1404"/>
                    <a:pt x="26" y="1605"/>
                  </a:cubicBezTo>
                  <a:cubicBezTo>
                    <a:pt x="1" y="1780"/>
                    <a:pt x="1" y="1981"/>
                    <a:pt x="51" y="2156"/>
                  </a:cubicBezTo>
                  <a:cubicBezTo>
                    <a:pt x="101" y="2356"/>
                    <a:pt x="201" y="2507"/>
                    <a:pt x="327" y="2657"/>
                  </a:cubicBezTo>
                  <a:cubicBezTo>
                    <a:pt x="427" y="2808"/>
                    <a:pt x="552" y="2933"/>
                    <a:pt x="728" y="3033"/>
                  </a:cubicBezTo>
                  <a:cubicBezTo>
                    <a:pt x="828" y="3083"/>
                    <a:pt x="953" y="3108"/>
                    <a:pt x="1053" y="3158"/>
                  </a:cubicBezTo>
                  <a:cubicBezTo>
                    <a:pt x="1179" y="3209"/>
                    <a:pt x="1329" y="3209"/>
                    <a:pt x="1454" y="3209"/>
                  </a:cubicBezTo>
                  <a:cubicBezTo>
                    <a:pt x="1580" y="3209"/>
                    <a:pt x="1705" y="3209"/>
                    <a:pt x="1830" y="3158"/>
                  </a:cubicBezTo>
                  <a:cubicBezTo>
                    <a:pt x="1931" y="3108"/>
                    <a:pt x="2056" y="3083"/>
                    <a:pt x="2181" y="3033"/>
                  </a:cubicBezTo>
                  <a:cubicBezTo>
                    <a:pt x="2382" y="2908"/>
                    <a:pt x="2557" y="2732"/>
                    <a:pt x="2682" y="2507"/>
                  </a:cubicBezTo>
                  <a:cubicBezTo>
                    <a:pt x="2758" y="2382"/>
                    <a:pt x="2858" y="2281"/>
                    <a:pt x="2933" y="2156"/>
                  </a:cubicBezTo>
                  <a:cubicBezTo>
                    <a:pt x="3058" y="1981"/>
                    <a:pt x="3109" y="1805"/>
                    <a:pt x="3109" y="1630"/>
                  </a:cubicBezTo>
                  <a:cubicBezTo>
                    <a:pt x="3159" y="1429"/>
                    <a:pt x="3159" y="1229"/>
                    <a:pt x="3083" y="1053"/>
                  </a:cubicBezTo>
                  <a:cubicBezTo>
                    <a:pt x="3033" y="853"/>
                    <a:pt x="2958" y="702"/>
                    <a:pt x="2833" y="552"/>
                  </a:cubicBezTo>
                  <a:cubicBezTo>
                    <a:pt x="2733" y="402"/>
                    <a:pt x="2582" y="276"/>
                    <a:pt x="2432" y="176"/>
                  </a:cubicBezTo>
                  <a:cubicBezTo>
                    <a:pt x="2306" y="151"/>
                    <a:pt x="2206" y="101"/>
                    <a:pt x="2081" y="51"/>
                  </a:cubicBezTo>
                  <a:cubicBezTo>
                    <a:pt x="1956" y="1"/>
                    <a:pt x="1830" y="1"/>
                    <a:pt x="1705" y="1"/>
                  </a:cubicBezTo>
                  <a:close/>
                </a:path>
              </a:pathLst>
            </a:custGeom>
            <a:solidFill>
              <a:srgbClr val="FCDA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6" name="Google Shape;3136;p122"/>
            <p:cNvSpPr/>
            <p:nvPr/>
          </p:nvSpPr>
          <p:spPr>
            <a:xfrm>
              <a:off x="3479011" y="1985322"/>
              <a:ext cx="97037" cy="95265"/>
            </a:xfrm>
            <a:custGeom>
              <a:avLst/>
              <a:gdLst/>
              <a:ahLst/>
              <a:cxnLst/>
              <a:rect l="l" t="t" r="r" b="b"/>
              <a:pathLst>
                <a:path w="4162" h="4086" extrusionOk="0">
                  <a:moveTo>
                    <a:pt x="2708" y="1"/>
                  </a:moveTo>
                  <a:cubicBezTo>
                    <a:pt x="2582" y="26"/>
                    <a:pt x="2457" y="51"/>
                    <a:pt x="2332" y="51"/>
                  </a:cubicBezTo>
                  <a:cubicBezTo>
                    <a:pt x="2081" y="126"/>
                    <a:pt x="1881" y="251"/>
                    <a:pt x="1705" y="427"/>
                  </a:cubicBezTo>
                  <a:cubicBezTo>
                    <a:pt x="1279" y="828"/>
                    <a:pt x="853" y="1229"/>
                    <a:pt x="427" y="1655"/>
                  </a:cubicBezTo>
                  <a:cubicBezTo>
                    <a:pt x="302" y="1780"/>
                    <a:pt x="201" y="1930"/>
                    <a:pt x="151" y="2106"/>
                  </a:cubicBezTo>
                  <a:cubicBezTo>
                    <a:pt x="51" y="2281"/>
                    <a:pt x="1" y="2457"/>
                    <a:pt x="26" y="2657"/>
                  </a:cubicBezTo>
                  <a:cubicBezTo>
                    <a:pt x="1" y="2858"/>
                    <a:pt x="51" y="3033"/>
                    <a:pt x="151" y="3209"/>
                  </a:cubicBezTo>
                  <a:cubicBezTo>
                    <a:pt x="201" y="3384"/>
                    <a:pt x="302" y="3534"/>
                    <a:pt x="427" y="3660"/>
                  </a:cubicBezTo>
                  <a:cubicBezTo>
                    <a:pt x="527" y="3735"/>
                    <a:pt x="627" y="3810"/>
                    <a:pt x="728" y="3885"/>
                  </a:cubicBezTo>
                  <a:cubicBezTo>
                    <a:pt x="953" y="4036"/>
                    <a:pt x="1204" y="4086"/>
                    <a:pt x="1455" y="4086"/>
                  </a:cubicBezTo>
                  <a:cubicBezTo>
                    <a:pt x="1580" y="4086"/>
                    <a:pt x="1705" y="4061"/>
                    <a:pt x="1831" y="4036"/>
                  </a:cubicBezTo>
                  <a:cubicBezTo>
                    <a:pt x="2081" y="3986"/>
                    <a:pt x="2282" y="3860"/>
                    <a:pt x="2457" y="3660"/>
                  </a:cubicBezTo>
                  <a:cubicBezTo>
                    <a:pt x="2883" y="3259"/>
                    <a:pt x="3309" y="2858"/>
                    <a:pt x="3735" y="2457"/>
                  </a:cubicBezTo>
                  <a:cubicBezTo>
                    <a:pt x="3861" y="2331"/>
                    <a:pt x="3961" y="2181"/>
                    <a:pt x="4011" y="2006"/>
                  </a:cubicBezTo>
                  <a:cubicBezTo>
                    <a:pt x="4111" y="1830"/>
                    <a:pt x="4161" y="1630"/>
                    <a:pt x="4136" y="1454"/>
                  </a:cubicBezTo>
                  <a:cubicBezTo>
                    <a:pt x="4161" y="1254"/>
                    <a:pt x="4111" y="1053"/>
                    <a:pt x="4011" y="903"/>
                  </a:cubicBezTo>
                  <a:cubicBezTo>
                    <a:pt x="3961" y="702"/>
                    <a:pt x="3861" y="552"/>
                    <a:pt x="3735" y="427"/>
                  </a:cubicBezTo>
                  <a:cubicBezTo>
                    <a:pt x="3635" y="351"/>
                    <a:pt x="3535" y="276"/>
                    <a:pt x="3435" y="201"/>
                  </a:cubicBezTo>
                  <a:cubicBezTo>
                    <a:pt x="3209" y="76"/>
                    <a:pt x="2958" y="1"/>
                    <a:pt x="2708" y="1"/>
                  </a:cubicBezTo>
                  <a:close/>
                </a:path>
              </a:pathLst>
            </a:custGeom>
            <a:solidFill>
              <a:srgbClr val="FCDA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7" name="Google Shape;3137;p122"/>
            <p:cNvSpPr/>
            <p:nvPr/>
          </p:nvSpPr>
          <p:spPr>
            <a:xfrm>
              <a:off x="3650234" y="1947343"/>
              <a:ext cx="74818" cy="76566"/>
            </a:xfrm>
            <a:custGeom>
              <a:avLst/>
              <a:gdLst/>
              <a:ahLst/>
              <a:cxnLst/>
              <a:rect l="l" t="t" r="r" b="b"/>
              <a:pathLst>
                <a:path w="3209" h="3284" extrusionOk="0">
                  <a:moveTo>
                    <a:pt x="1755" y="0"/>
                  </a:moveTo>
                  <a:cubicBezTo>
                    <a:pt x="1629" y="26"/>
                    <a:pt x="1504" y="51"/>
                    <a:pt x="1379" y="51"/>
                  </a:cubicBezTo>
                  <a:cubicBezTo>
                    <a:pt x="1153" y="126"/>
                    <a:pt x="928" y="251"/>
                    <a:pt x="752" y="427"/>
                  </a:cubicBezTo>
                  <a:cubicBezTo>
                    <a:pt x="652" y="552"/>
                    <a:pt x="527" y="702"/>
                    <a:pt x="426" y="828"/>
                  </a:cubicBezTo>
                  <a:cubicBezTo>
                    <a:pt x="276" y="953"/>
                    <a:pt x="176" y="1103"/>
                    <a:pt x="126" y="1279"/>
                  </a:cubicBezTo>
                  <a:cubicBezTo>
                    <a:pt x="50" y="1454"/>
                    <a:pt x="0" y="1655"/>
                    <a:pt x="0" y="1855"/>
                  </a:cubicBezTo>
                  <a:cubicBezTo>
                    <a:pt x="0" y="2031"/>
                    <a:pt x="50" y="2231"/>
                    <a:pt x="126" y="2407"/>
                  </a:cubicBezTo>
                  <a:cubicBezTo>
                    <a:pt x="176" y="2582"/>
                    <a:pt x="276" y="2732"/>
                    <a:pt x="426" y="2858"/>
                  </a:cubicBezTo>
                  <a:cubicBezTo>
                    <a:pt x="527" y="2933"/>
                    <a:pt x="627" y="3008"/>
                    <a:pt x="727" y="3083"/>
                  </a:cubicBezTo>
                  <a:cubicBezTo>
                    <a:pt x="953" y="3209"/>
                    <a:pt x="1178" y="3284"/>
                    <a:pt x="1429" y="3284"/>
                  </a:cubicBezTo>
                  <a:cubicBezTo>
                    <a:pt x="1579" y="3259"/>
                    <a:pt x="1705" y="3234"/>
                    <a:pt x="1830" y="3234"/>
                  </a:cubicBezTo>
                  <a:cubicBezTo>
                    <a:pt x="2055" y="3158"/>
                    <a:pt x="2281" y="3033"/>
                    <a:pt x="2456" y="2858"/>
                  </a:cubicBezTo>
                  <a:cubicBezTo>
                    <a:pt x="2557" y="2732"/>
                    <a:pt x="2682" y="2582"/>
                    <a:pt x="2782" y="2457"/>
                  </a:cubicBezTo>
                  <a:cubicBezTo>
                    <a:pt x="2933" y="2331"/>
                    <a:pt x="3033" y="2181"/>
                    <a:pt x="3083" y="2006"/>
                  </a:cubicBezTo>
                  <a:cubicBezTo>
                    <a:pt x="3158" y="1830"/>
                    <a:pt x="3208" y="1630"/>
                    <a:pt x="3208" y="1454"/>
                  </a:cubicBezTo>
                  <a:cubicBezTo>
                    <a:pt x="3208" y="1254"/>
                    <a:pt x="3158" y="1053"/>
                    <a:pt x="3083" y="903"/>
                  </a:cubicBezTo>
                  <a:cubicBezTo>
                    <a:pt x="3033" y="702"/>
                    <a:pt x="2933" y="552"/>
                    <a:pt x="2782" y="427"/>
                  </a:cubicBezTo>
                  <a:cubicBezTo>
                    <a:pt x="2682" y="351"/>
                    <a:pt x="2582" y="276"/>
                    <a:pt x="2482" y="201"/>
                  </a:cubicBezTo>
                  <a:cubicBezTo>
                    <a:pt x="2256" y="76"/>
                    <a:pt x="2030" y="0"/>
                    <a:pt x="1755" y="0"/>
                  </a:cubicBezTo>
                  <a:close/>
                </a:path>
              </a:pathLst>
            </a:custGeom>
            <a:solidFill>
              <a:srgbClr val="FCDA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8" name="Google Shape;3138;p122"/>
            <p:cNvSpPr/>
            <p:nvPr/>
          </p:nvSpPr>
          <p:spPr>
            <a:xfrm>
              <a:off x="5628175" y="2524846"/>
              <a:ext cx="91651" cy="355111"/>
            </a:xfrm>
            <a:custGeom>
              <a:avLst/>
              <a:gdLst/>
              <a:ahLst/>
              <a:cxnLst/>
              <a:rect l="l" t="t" r="r" b="b"/>
              <a:pathLst>
                <a:path w="3931" h="15231" extrusionOk="0">
                  <a:moveTo>
                    <a:pt x="2532" y="1"/>
                  </a:moveTo>
                  <a:cubicBezTo>
                    <a:pt x="2500" y="1"/>
                    <a:pt x="2467" y="6"/>
                    <a:pt x="2432" y="18"/>
                  </a:cubicBezTo>
                  <a:cubicBezTo>
                    <a:pt x="903" y="544"/>
                    <a:pt x="1" y="15231"/>
                    <a:pt x="1" y="15231"/>
                  </a:cubicBezTo>
                  <a:cubicBezTo>
                    <a:pt x="2696" y="10575"/>
                    <a:pt x="3930" y="1"/>
                    <a:pt x="2532" y="1"/>
                  </a:cubicBezTo>
                  <a:close/>
                </a:path>
              </a:pathLst>
            </a:custGeom>
            <a:solidFill>
              <a:srgbClr val="74A76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9" name="Google Shape;3139;p122"/>
            <p:cNvSpPr/>
            <p:nvPr/>
          </p:nvSpPr>
          <p:spPr>
            <a:xfrm>
              <a:off x="5628175" y="2751557"/>
              <a:ext cx="300810" cy="128792"/>
            </a:xfrm>
            <a:custGeom>
              <a:avLst/>
              <a:gdLst/>
              <a:ahLst/>
              <a:cxnLst/>
              <a:rect l="l" t="t" r="r" b="b"/>
              <a:pathLst>
                <a:path w="12902" h="5524" extrusionOk="0">
                  <a:moveTo>
                    <a:pt x="12534" y="1"/>
                  </a:moveTo>
                  <a:cubicBezTo>
                    <a:pt x="10470" y="1"/>
                    <a:pt x="1" y="5507"/>
                    <a:pt x="1" y="5507"/>
                  </a:cubicBezTo>
                  <a:cubicBezTo>
                    <a:pt x="230" y="5518"/>
                    <a:pt x="459" y="5523"/>
                    <a:pt x="688" y="5523"/>
                  </a:cubicBezTo>
                  <a:cubicBezTo>
                    <a:pt x="6729" y="5523"/>
                    <a:pt x="12714" y="1813"/>
                    <a:pt x="12883" y="244"/>
                  </a:cubicBezTo>
                  <a:cubicBezTo>
                    <a:pt x="12901" y="76"/>
                    <a:pt x="12775" y="1"/>
                    <a:pt x="12534" y="1"/>
                  </a:cubicBezTo>
                  <a:close/>
                </a:path>
              </a:pathLst>
            </a:custGeom>
            <a:solidFill>
              <a:srgbClr val="74A76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0" name="Google Shape;3140;p122"/>
            <p:cNvSpPr/>
            <p:nvPr/>
          </p:nvSpPr>
          <p:spPr>
            <a:xfrm>
              <a:off x="5513653" y="2661026"/>
              <a:ext cx="113474" cy="336972"/>
            </a:xfrm>
            <a:custGeom>
              <a:avLst/>
              <a:gdLst/>
              <a:ahLst/>
              <a:cxnLst/>
              <a:rect l="l" t="t" r="r" b="b"/>
              <a:pathLst>
                <a:path w="4867" h="14453" extrusionOk="0">
                  <a:moveTo>
                    <a:pt x="3442" y="0"/>
                  </a:moveTo>
                  <a:cubicBezTo>
                    <a:pt x="3358" y="0"/>
                    <a:pt x="3263" y="30"/>
                    <a:pt x="3158" y="91"/>
                  </a:cubicBezTo>
                  <a:cubicBezTo>
                    <a:pt x="1254" y="1194"/>
                    <a:pt x="1" y="14452"/>
                    <a:pt x="1" y="14452"/>
                  </a:cubicBezTo>
                  <a:cubicBezTo>
                    <a:pt x="3361" y="8489"/>
                    <a:pt x="4867" y="0"/>
                    <a:pt x="3442" y="0"/>
                  </a:cubicBezTo>
                  <a:close/>
                </a:path>
              </a:pathLst>
            </a:custGeom>
            <a:solidFill>
              <a:srgbClr val="74A76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1" name="Google Shape;3141;p122"/>
            <p:cNvSpPr/>
            <p:nvPr/>
          </p:nvSpPr>
          <p:spPr>
            <a:xfrm>
              <a:off x="5370502" y="2315853"/>
              <a:ext cx="153110" cy="405168"/>
            </a:xfrm>
            <a:custGeom>
              <a:avLst/>
              <a:gdLst/>
              <a:ahLst/>
              <a:cxnLst/>
              <a:rect l="l" t="t" r="r" b="b"/>
              <a:pathLst>
                <a:path w="6567" h="17378" extrusionOk="0">
                  <a:moveTo>
                    <a:pt x="2101" y="0"/>
                  </a:moveTo>
                  <a:cubicBezTo>
                    <a:pt x="2052" y="0"/>
                    <a:pt x="2003" y="11"/>
                    <a:pt x="1955" y="34"/>
                  </a:cubicBezTo>
                  <a:cubicBezTo>
                    <a:pt x="0" y="936"/>
                    <a:pt x="2582" y="14119"/>
                    <a:pt x="6567" y="17378"/>
                  </a:cubicBezTo>
                  <a:cubicBezTo>
                    <a:pt x="6567" y="17378"/>
                    <a:pt x="4040" y="0"/>
                    <a:pt x="2101" y="0"/>
                  </a:cubicBezTo>
                  <a:close/>
                </a:path>
              </a:pathLst>
            </a:custGeom>
            <a:solidFill>
              <a:srgbClr val="597A5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2" name="Google Shape;3142;p122"/>
            <p:cNvSpPr/>
            <p:nvPr/>
          </p:nvSpPr>
          <p:spPr>
            <a:xfrm>
              <a:off x="2843688" y="2305758"/>
              <a:ext cx="120562" cy="442729"/>
            </a:xfrm>
            <a:custGeom>
              <a:avLst/>
              <a:gdLst/>
              <a:ahLst/>
              <a:cxnLst/>
              <a:rect l="l" t="t" r="r" b="b"/>
              <a:pathLst>
                <a:path w="5171" h="18989" extrusionOk="0">
                  <a:moveTo>
                    <a:pt x="1723" y="0"/>
                  </a:moveTo>
                  <a:cubicBezTo>
                    <a:pt x="0" y="0"/>
                    <a:pt x="460" y="11211"/>
                    <a:pt x="5171" y="18989"/>
                  </a:cubicBezTo>
                  <a:cubicBezTo>
                    <a:pt x="5171" y="18989"/>
                    <a:pt x="3692" y="492"/>
                    <a:pt x="1837" y="16"/>
                  </a:cubicBezTo>
                  <a:cubicBezTo>
                    <a:pt x="1798" y="5"/>
                    <a:pt x="1760" y="0"/>
                    <a:pt x="1723" y="0"/>
                  </a:cubicBezTo>
                  <a:close/>
                </a:path>
              </a:pathLst>
            </a:custGeom>
            <a:solidFill>
              <a:srgbClr val="74A76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3" name="Google Shape;3143;p122"/>
            <p:cNvSpPr/>
            <p:nvPr/>
          </p:nvSpPr>
          <p:spPr>
            <a:xfrm>
              <a:off x="3032047" y="2551564"/>
              <a:ext cx="93470" cy="381573"/>
            </a:xfrm>
            <a:custGeom>
              <a:avLst/>
              <a:gdLst/>
              <a:ahLst/>
              <a:cxnLst/>
              <a:rect l="l" t="t" r="r" b="b"/>
              <a:pathLst>
                <a:path w="4009" h="16366" extrusionOk="0">
                  <a:moveTo>
                    <a:pt x="1152" y="1"/>
                  </a:moveTo>
                  <a:cubicBezTo>
                    <a:pt x="1" y="1"/>
                    <a:pt x="84" y="9784"/>
                    <a:pt x="4009" y="16365"/>
                  </a:cubicBezTo>
                  <a:cubicBezTo>
                    <a:pt x="4009" y="16365"/>
                    <a:pt x="3708" y="12781"/>
                    <a:pt x="3257" y="8120"/>
                  </a:cubicBezTo>
                  <a:cubicBezTo>
                    <a:pt x="2781" y="3433"/>
                    <a:pt x="2505" y="576"/>
                    <a:pt x="1252" y="24"/>
                  </a:cubicBezTo>
                  <a:cubicBezTo>
                    <a:pt x="1218" y="9"/>
                    <a:pt x="1184" y="1"/>
                    <a:pt x="1152" y="1"/>
                  </a:cubicBezTo>
                  <a:close/>
                </a:path>
              </a:pathLst>
            </a:custGeom>
            <a:solidFill>
              <a:srgbClr val="74A76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4" name="Google Shape;3144;p122"/>
            <p:cNvSpPr/>
            <p:nvPr/>
          </p:nvSpPr>
          <p:spPr>
            <a:xfrm>
              <a:off x="3136007" y="2720199"/>
              <a:ext cx="123919" cy="347906"/>
            </a:xfrm>
            <a:custGeom>
              <a:avLst/>
              <a:gdLst/>
              <a:ahLst/>
              <a:cxnLst/>
              <a:rect l="l" t="t" r="r" b="b"/>
              <a:pathLst>
                <a:path w="5315" h="14922" extrusionOk="0">
                  <a:moveTo>
                    <a:pt x="1428" y="0"/>
                  </a:moveTo>
                  <a:cubicBezTo>
                    <a:pt x="0" y="0"/>
                    <a:pt x="2161" y="10537"/>
                    <a:pt x="5314" y="14922"/>
                  </a:cubicBezTo>
                  <a:cubicBezTo>
                    <a:pt x="5314" y="14922"/>
                    <a:pt x="3084" y="386"/>
                    <a:pt x="1505" y="10"/>
                  </a:cubicBezTo>
                  <a:cubicBezTo>
                    <a:pt x="1478" y="3"/>
                    <a:pt x="1452" y="0"/>
                    <a:pt x="1428" y="0"/>
                  </a:cubicBezTo>
                  <a:close/>
                </a:path>
              </a:pathLst>
            </a:custGeom>
            <a:solidFill>
              <a:srgbClr val="74A76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5" name="Google Shape;3145;p122"/>
            <p:cNvSpPr/>
            <p:nvPr/>
          </p:nvSpPr>
          <p:spPr>
            <a:xfrm>
              <a:off x="2948674" y="2966751"/>
              <a:ext cx="311255" cy="104731"/>
            </a:xfrm>
            <a:custGeom>
              <a:avLst/>
              <a:gdLst/>
              <a:ahLst/>
              <a:cxnLst/>
              <a:rect l="l" t="t" r="r" b="b"/>
              <a:pathLst>
                <a:path w="13350" h="4492" extrusionOk="0">
                  <a:moveTo>
                    <a:pt x="511" y="1"/>
                  </a:moveTo>
                  <a:cubicBezTo>
                    <a:pt x="175" y="1"/>
                    <a:pt x="1" y="88"/>
                    <a:pt x="41" y="287"/>
                  </a:cubicBezTo>
                  <a:cubicBezTo>
                    <a:pt x="330" y="1709"/>
                    <a:pt x="5665" y="4492"/>
                    <a:pt x="11221" y="4492"/>
                  </a:cubicBezTo>
                  <a:cubicBezTo>
                    <a:pt x="11930" y="4492"/>
                    <a:pt x="12643" y="4446"/>
                    <a:pt x="13349" y="4347"/>
                  </a:cubicBezTo>
                  <a:cubicBezTo>
                    <a:pt x="13349" y="4347"/>
                    <a:pt x="2888" y="1"/>
                    <a:pt x="511" y="1"/>
                  </a:cubicBezTo>
                  <a:close/>
                </a:path>
              </a:pathLst>
            </a:custGeom>
            <a:solidFill>
              <a:srgbClr val="74A76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6" name="Google Shape;3146;p122"/>
            <p:cNvSpPr/>
            <p:nvPr/>
          </p:nvSpPr>
          <p:spPr>
            <a:xfrm>
              <a:off x="3240200" y="2847333"/>
              <a:ext cx="143597" cy="328299"/>
            </a:xfrm>
            <a:custGeom>
              <a:avLst/>
              <a:gdLst/>
              <a:ahLst/>
              <a:cxnLst/>
              <a:rect l="l" t="t" r="r" b="b"/>
              <a:pathLst>
                <a:path w="6159" h="14081" extrusionOk="0">
                  <a:moveTo>
                    <a:pt x="1485" y="1"/>
                  </a:moveTo>
                  <a:cubicBezTo>
                    <a:pt x="0" y="1"/>
                    <a:pt x="2275" y="8411"/>
                    <a:pt x="6159" y="14080"/>
                  </a:cubicBezTo>
                  <a:cubicBezTo>
                    <a:pt x="6159" y="14080"/>
                    <a:pt x="3728" y="998"/>
                    <a:pt x="1748" y="70"/>
                  </a:cubicBezTo>
                  <a:cubicBezTo>
                    <a:pt x="1650" y="23"/>
                    <a:pt x="1562" y="1"/>
                    <a:pt x="1485" y="1"/>
                  </a:cubicBezTo>
                  <a:close/>
                </a:path>
              </a:pathLst>
            </a:custGeom>
            <a:solidFill>
              <a:srgbClr val="74A76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7" name="Google Shape;3147;p122"/>
            <p:cNvSpPr/>
            <p:nvPr/>
          </p:nvSpPr>
          <p:spPr>
            <a:xfrm>
              <a:off x="2930932" y="1604385"/>
              <a:ext cx="222635" cy="358771"/>
            </a:xfrm>
            <a:custGeom>
              <a:avLst/>
              <a:gdLst/>
              <a:ahLst/>
              <a:cxnLst/>
              <a:rect l="l" t="t" r="r" b="b"/>
              <a:pathLst>
                <a:path w="9549" h="15388" extrusionOk="0">
                  <a:moveTo>
                    <a:pt x="7295" y="0"/>
                  </a:moveTo>
                  <a:cubicBezTo>
                    <a:pt x="5129" y="0"/>
                    <a:pt x="0" y="15387"/>
                    <a:pt x="0" y="15387"/>
                  </a:cubicBezTo>
                  <a:cubicBezTo>
                    <a:pt x="4135" y="13207"/>
                    <a:pt x="9549" y="1126"/>
                    <a:pt x="7494" y="49"/>
                  </a:cubicBezTo>
                  <a:cubicBezTo>
                    <a:pt x="7431" y="16"/>
                    <a:pt x="7364" y="0"/>
                    <a:pt x="7295" y="0"/>
                  </a:cubicBezTo>
                  <a:close/>
                </a:path>
              </a:pathLst>
            </a:custGeom>
            <a:solidFill>
              <a:srgbClr val="597A5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8" name="Google Shape;3148;p122"/>
            <p:cNvSpPr/>
            <p:nvPr/>
          </p:nvSpPr>
          <p:spPr>
            <a:xfrm>
              <a:off x="3005725" y="1824801"/>
              <a:ext cx="168894" cy="411230"/>
            </a:xfrm>
            <a:custGeom>
              <a:avLst/>
              <a:gdLst/>
              <a:ahLst/>
              <a:cxnLst/>
              <a:rect l="l" t="t" r="r" b="b"/>
              <a:pathLst>
                <a:path w="7244" h="17638" extrusionOk="0">
                  <a:moveTo>
                    <a:pt x="5176" y="0"/>
                  </a:moveTo>
                  <a:cubicBezTo>
                    <a:pt x="3224" y="0"/>
                    <a:pt x="0" y="17638"/>
                    <a:pt x="0" y="17638"/>
                  </a:cubicBezTo>
                  <a:cubicBezTo>
                    <a:pt x="4236" y="13778"/>
                    <a:pt x="7243" y="1121"/>
                    <a:pt x="5338" y="43"/>
                  </a:cubicBezTo>
                  <a:cubicBezTo>
                    <a:pt x="5285" y="15"/>
                    <a:pt x="5231" y="0"/>
                    <a:pt x="5176" y="0"/>
                  </a:cubicBezTo>
                  <a:close/>
                </a:path>
              </a:pathLst>
            </a:custGeom>
            <a:solidFill>
              <a:srgbClr val="597A5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9" name="Google Shape;3149;p122"/>
            <p:cNvSpPr/>
            <p:nvPr/>
          </p:nvSpPr>
          <p:spPr>
            <a:xfrm>
              <a:off x="3072335" y="2101569"/>
              <a:ext cx="143177" cy="353595"/>
            </a:xfrm>
            <a:custGeom>
              <a:avLst/>
              <a:gdLst/>
              <a:ahLst/>
              <a:cxnLst/>
              <a:rect l="l" t="t" r="r" b="b"/>
              <a:pathLst>
                <a:path w="6141" h="15166" extrusionOk="0">
                  <a:moveTo>
                    <a:pt x="4901" y="1"/>
                  </a:moveTo>
                  <a:cubicBezTo>
                    <a:pt x="3573" y="1"/>
                    <a:pt x="0" y="15165"/>
                    <a:pt x="0" y="15165"/>
                  </a:cubicBezTo>
                  <a:cubicBezTo>
                    <a:pt x="2983" y="10228"/>
                    <a:pt x="6141" y="3436"/>
                    <a:pt x="5188" y="353"/>
                  </a:cubicBezTo>
                  <a:cubicBezTo>
                    <a:pt x="5111" y="112"/>
                    <a:pt x="5014" y="1"/>
                    <a:pt x="4901" y="1"/>
                  </a:cubicBezTo>
                  <a:close/>
                </a:path>
              </a:pathLst>
            </a:custGeom>
            <a:solidFill>
              <a:srgbClr val="597A5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0" name="Google Shape;3150;p122"/>
            <p:cNvSpPr/>
            <p:nvPr/>
          </p:nvSpPr>
          <p:spPr>
            <a:xfrm>
              <a:off x="3157060" y="2303030"/>
              <a:ext cx="153692" cy="405145"/>
            </a:xfrm>
            <a:custGeom>
              <a:avLst/>
              <a:gdLst/>
              <a:ahLst/>
              <a:cxnLst/>
              <a:rect l="l" t="t" r="r" b="b"/>
              <a:pathLst>
                <a:path w="6592" h="17377" extrusionOk="0">
                  <a:moveTo>
                    <a:pt x="4494" y="0"/>
                  </a:moveTo>
                  <a:cubicBezTo>
                    <a:pt x="2554" y="0"/>
                    <a:pt x="0" y="17376"/>
                    <a:pt x="0" y="17376"/>
                  </a:cubicBezTo>
                  <a:cubicBezTo>
                    <a:pt x="3985" y="14143"/>
                    <a:pt x="6592" y="960"/>
                    <a:pt x="4637" y="33"/>
                  </a:cubicBezTo>
                  <a:cubicBezTo>
                    <a:pt x="4590" y="11"/>
                    <a:pt x="4542" y="0"/>
                    <a:pt x="4494" y="0"/>
                  </a:cubicBezTo>
                  <a:close/>
                </a:path>
              </a:pathLst>
            </a:custGeom>
            <a:solidFill>
              <a:srgbClr val="597A5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1" name="Google Shape;3151;p122"/>
            <p:cNvSpPr/>
            <p:nvPr/>
          </p:nvSpPr>
          <p:spPr>
            <a:xfrm>
              <a:off x="2761458" y="2161697"/>
              <a:ext cx="310906" cy="293466"/>
            </a:xfrm>
            <a:custGeom>
              <a:avLst/>
              <a:gdLst/>
              <a:ahLst/>
              <a:cxnLst/>
              <a:rect l="l" t="t" r="r" b="b"/>
              <a:pathLst>
                <a:path w="13335" h="12587" extrusionOk="0">
                  <a:moveTo>
                    <a:pt x="1705" y="1"/>
                  </a:moveTo>
                  <a:cubicBezTo>
                    <a:pt x="1688" y="1"/>
                    <a:pt x="1671" y="2"/>
                    <a:pt x="1655" y="5"/>
                  </a:cubicBezTo>
                  <a:cubicBezTo>
                    <a:pt x="1" y="255"/>
                    <a:pt x="7495" y="10556"/>
                    <a:pt x="13334" y="12586"/>
                  </a:cubicBezTo>
                  <a:cubicBezTo>
                    <a:pt x="13334" y="12586"/>
                    <a:pt x="3502" y="1"/>
                    <a:pt x="1705" y="1"/>
                  </a:cubicBezTo>
                  <a:close/>
                </a:path>
              </a:pathLst>
            </a:custGeom>
            <a:solidFill>
              <a:srgbClr val="597A5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2" name="Google Shape;3152;p122"/>
            <p:cNvSpPr/>
            <p:nvPr/>
          </p:nvSpPr>
          <p:spPr>
            <a:xfrm>
              <a:off x="2856838" y="2422378"/>
              <a:ext cx="300251" cy="285795"/>
            </a:xfrm>
            <a:custGeom>
              <a:avLst/>
              <a:gdLst/>
              <a:ahLst/>
              <a:cxnLst/>
              <a:rect l="l" t="t" r="r" b="b"/>
              <a:pathLst>
                <a:path w="12878" h="12258" extrusionOk="0">
                  <a:moveTo>
                    <a:pt x="1690" y="0"/>
                  </a:moveTo>
                  <a:cubicBezTo>
                    <a:pt x="0" y="0"/>
                    <a:pt x="6154" y="11386"/>
                    <a:pt x="12877" y="12257"/>
                  </a:cubicBezTo>
                  <a:cubicBezTo>
                    <a:pt x="12877" y="12257"/>
                    <a:pt x="3529" y="177"/>
                    <a:pt x="1724" y="2"/>
                  </a:cubicBezTo>
                  <a:cubicBezTo>
                    <a:pt x="1713" y="1"/>
                    <a:pt x="1701" y="0"/>
                    <a:pt x="1690" y="0"/>
                  </a:cubicBezTo>
                  <a:close/>
                </a:path>
              </a:pathLst>
            </a:custGeom>
            <a:solidFill>
              <a:srgbClr val="597A5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3" name="Google Shape;3153;p122"/>
            <p:cNvSpPr/>
            <p:nvPr/>
          </p:nvSpPr>
          <p:spPr>
            <a:xfrm>
              <a:off x="3702225" y="2680097"/>
              <a:ext cx="2633056" cy="513070"/>
            </a:xfrm>
            <a:custGeom>
              <a:avLst/>
              <a:gdLst/>
              <a:ahLst/>
              <a:cxnLst/>
              <a:rect l="l" t="t" r="r" b="b"/>
              <a:pathLst>
                <a:path w="112934" h="22006" extrusionOk="0">
                  <a:moveTo>
                    <a:pt x="44337" y="0"/>
                  </a:moveTo>
                  <a:lnTo>
                    <a:pt x="1" y="7669"/>
                  </a:lnTo>
                  <a:lnTo>
                    <a:pt x="81380" y="22005"/>
                  </a:lnTo>
                  <a:lnTo>
                    <a:pt x="112934" y="10827"/>
                  </a:lnTo>
                  <a:lnTo>
                    <a:pt x="44337" y="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4" name="Google Shape;3154;p122"/>
            <p:cNvSpPr/>
            <p:nvPr/>
          </p:nvSpPr>
          <p:spPr>
            <a:xfrm>
              <a:off x="6162849" y="2882865"/>
              <a:ext cx="176495" cy="49684"/>
            </a:xfrm>
            <a:custGeom>
              <a:avLst/>
              <a:gdLst/>
              <a:ahLst/>
              <a:cxnLst/>
              <a:rect l="l" t="t" r="r" b="b"/>
              <a:pathLst>
                <a:path w="7570" h="2131" extrusionOk="0">
                  <a:moveTo>
                    <a:pt x="201" y="0"/>
                  </a:moveTo>
                  <a:lnTo>
                    <a:pt x="0" y="952"/>
                  </a:lnTo>
                  <a:lnTo>
                    <a:pt x="7394" y="2130"/>
                  </a:lnTo>
                  <a:lnTo>
                    <a:pt x="7569" y="1078"/>
                  </a:lnTo>
                  <a:lnTo>
                    <a:pt x="201" y="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5" name="Google Shape;3155;p122"/>
            <p:cNvSpPr/>
            <p:nvPr/>
          </p:nvSpPr>
          <p:spPr>
            <a:xfrm>
              <a:off x="5517151" y="2540443"/>
              <a:ext cx="769022" cy="611226"/>
            </a:xfrm>
            <a:custGeom>
              <a:avLst/>
              <a:gdLst/>
              <a:ahLst/>
              <a:cxnLst/>
              <a:rect l="l" t="t" r="r" b="b"/>
              <a:pathLst>
                <a:path w="32984" h="26216" extrusionOk="0">
                  <a:moveTo>
                    <a:pt x="32984" y="0"/>
                  </a:moveTo>
                  <a:lnTo>
                    <a:pt x="1580" y="9725"/>
                  </a:lnTo>
                  <a:cubicBezTo>
                    <a:pt x="1" y="14361"/>
                    <a:pt x="2708" y="26216"/>
                    <a:pt x="2708" y="26216"/>
                  </a:cubicBezTo>
                  <a:lnTo>
                    <a:pt x="30277" y="17218"/>
                  </a:lnTo>
                  <a:cubicBezTo>
                    <a:pt x="30277" y="17218"/>
                    <a:pt x="29500" y="6216"/>
                    <a:pt x="32984"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6" name="Google Shape;3156;p122"/>
            <p:cNvSpPr/>
            <p:nvPr/>
          </p:nvSpPr>
          <p:spPr>
            <a:xfrm>
              <a:off x="3661914" y="2457466"/>
              <a:ext cx="1976249" cy="735705"/>
            </a:xfrm>
            <a:custGeom>
              <a:avLst/>
              <a:gdLst/>
              <a:ahLst/>
              <a:cxnLst/>
              <a:rect l="l" t="t" r="r" b="b"/>
              <a:pathLst>
                <a:path w="84763" h="31555" extrusionOk="0">
                  <a:moveTo>
                    <a:pt x="3384" y="0"/>
                  </a:moveTo>
                  <a:cubicBezTo>
                    <a:pt x="1" y="8096"/>
                    <a:pt x="1730" y="17218"/>
                    <a:pt x="1730" y="17218"/>
                  </a:cubicBezTo>
                  <a:lnTo>
                    <a:pt x="83109" y="31554"/>
                  </a:lnTo>
                  <a:cubicBezTo>
                    <a:pt x="83109" y="31554"/>
                    <a:pt x="81329" y="23183"/>
                    <a:pt x="84763" y="14336"/>
                  </a:cubicBezTo>
                  <a:lnTo>
                    <a:pt x="3384" y="0"/>
                  </a:ln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7" name="Google Shape;3157;p122"/>
            <p:cNvSpPr/>
            <p:nvPr/>
          </p:nvSpPr>
          <p:spPr>
            <a:xfrm>
              <a:off x="5610059" y="2531094"/>
              <a:ext cx="763753" cy="294515"/>
            </a:xfrm>
            <a:custGeom>
              <a:avLst/>
              <a:gdLst/>
              <a:ahLst/>
              <a:cxnLst/>
              <a:rect l="l" t="t" r="r" b="b"/>
              <a:pathLst>
                <a:path w="32758" h="12632" extrusionOk="0">
                  <a:moveTo>
                    <a:pt x="32758" y="0"/>
                  </a:moveTo>
                  <a:lnTo>
                    <a:pt x="277" y="10426"/>
                  </a:lnTo>
                  <a:lnTo>
                    <a:pt x="1" y="12632"/>
                  </a:lnTo>
                  <a:lnTo>
                    <a:pt x="32482" y="1153"/>
                  </a:lnTo>
                  <a:lnTo>
                    <a:pt x="32758" y="0"/>
                  </a:ln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8" name="Google Shape;3158;p122"/>
            <p:cNvSpPr/>
            <p:nvPr/>
          </p:nvSpPr>
          <p:spPr>
            <a:xfrm>
              <a:off x="3757178" y="2281593"/>
              <a:ext cx="2633033" cy="512487"/>
            </a:xfrm>
            <a:custGeom>
              <a:avLst/>
              <a:gdLst/>
              <a:ahLst/>
              <a:cxnLst/>
              <a:rect l="l" t="t" r="r" b="b"/>
              <a:pathLst>
                <a:path w="112933" h="21981" extrusionOk="0">
                  <a:moveTo>
                    <a:pt x="44336" y="0"/>
                  </a:moveTo>
                  <a:lnTo>
                    <a:pt x="0" y="7644"/>
                  </a:lnTo>
                  <a:lnTo>
                    <a:pt x="81379" y="21980"/>
                  </a:lnTo>
                  <a:lnTo>
                    <a:pt x="112933" y="10802"/>
                  </a:lnTo>
                  <a:lnTo>
                    <a:pt x="44336" y="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9" name="Google Shape;3159;p122"/>
            <p:cNvSpPr/>
            <p:nvPr/>
          </p:nvSpPr>
          <p:spPr>
            <a:xfrm>
              <a:off x="4150425" y="2337676"/>
              <a:ext cx="1885088" cy="342451"/>
            </a:xfrm>
            <a:custGeom>
              <a:avLst/>
              <a:gdLst/>
              <a:ahLst/>
              <a:cxnLst/>
              <a:rect l="l" t="t" r="r" b="b"/>
              <a:pathLst>
                <a:path w="80853" h="14688" extrusionOk="0">
                  <a:moveTo>
                    <a:pt x="27820" y="0"/>
                  </a:moveTo>
                  <a:lnTo>
                    <a:pt x="0" y="4963"/>
                  </a:lnTo>
                  <a:lnTo>
                    <a:pt x="60527" y="14687"/>
                  </a:lnTo>
                  <a:lnTo>
                    <a:pt x="80853" y="8697"/>
                  </a:lnTo>
                  <a:lnTo>
                    <a:pt x="27820" y="0"/>
                  </a:ln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0" name="Google Shape;3160;p122"/>
            <p:cNvSpPr/>
            <p:nvPr/>
          </p:nvSpPr>
          <p:spPr>
            <a:xfrm>
              <a:off x="5791797" y="2089329"/>
              <a:ext cx="152527" cy="274091"/>
            </a:xfrm>
            <a:custGeom>
              <a:avLst/>
              <a:gdLst/>
              <a:ahLst/>
              <a:cxnLst/>
              <a:rect l="l" t="t" r="r" b="b"/>
              <a:pathLst>
                <a:path w="6542" h="11756" extrusionOk="0">
                  <a:moveTo>
                    <a:pt x="602" y="1"/>
                  </a:moveTo>
                  <a:lnTo>
                    <a:pt x="0" y="11154"/>
                  </a:lnTo>
                  <a:lnTo>
                    <a:pt x="4888" y="11755"/>
                  </a:lnTo>
                  <a:cubicBezTo>
                    <a:pt x="4888" y="11755"/>
                    <a:pt x="6542" y="5590"/>
                    <a:pt x="4888"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1" name="Google Shape;3161;p122"/>
            <p:cNvSpPr/>
            <p:nvPr/>
          </p:nvSpPr>
          <p:spPr>
            <a:xfrm>
              <a:off x="3648485" y="2329492"/>
              <a:ext cx="122147" cy="57285"/>
            </a:xfrm>
            <a:custGeom>
              <a:avLst/>
              <a:gdLst/>
              <a:ahLst/>
              <a:cxnLst/>
              <a:rect l="l" t="t" r="r" b="b"/>
              <a:pathLst>
                <a:path w="5239" h="2457" extrusionOk="0">
                  <a:moveTo>
                    <a:pt x="5238" y="1"/>
                  </a:moveTo>
                  <a:lnTo>
                    <a:pt x="0" y="1254"/>
                  </a:lnTo>
                  <a:lnTo>
                    <a:pt x="226" y="2457"/>
                  </a:lnTo>
                  <a:lnTo>
                    <a:pt x="5238" y="1855"/>
                  </a:lnTo>
                  <a:lnTo>
                    <a:pt x="5238" y="1"/>
                  </a:lnTo>
                  <a:close/>
                </a:path>
              </a:pathLst>
            </a:custGeom>
            <a:solidFill>
              <a:srgbClr val="F89E6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2" name="Google Shape;3162;p122"/>
            <p:cNvSpPr/>
            <p:nvPr/>
          </p:nvSpPr>
          <p:spPr>
            <a:xfrm>
              <a:off x="3653731" y="2176992"/>
              <a:ext cx="2252066" cy="408479"/>
            </a:xfrm>
            <a:custGeom>
              <a:avLst/>
              <a:gdLst/>
              <a:ahLst/>
              <a:cxnLst/>
              <a:rect l="l" t="t" r="r" b="b"/>
              <a:pathLst>
                <a:path w="96593" h="17520" extrusionOk="0">
                  <a:moveTo>
                    <a:pt x="34161" y="0"/>
                  </a:moveTo>
                  <a:lnTo>
                    <a:pt x="1" y="8998"/>
                  </a:lnTo>
                  <a:lnTo>
                    <a:pt x="58547" y="17519"/>
                  </a:lnTo>
                  <a:lnTo>
                    <a:pt x="96593" y="7995"/>
                  </a:lnTo>
                  <a:lnTo>
                    <a:pt x="34161"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3" name="Google Shape;3163;p122"/>
            <p:cNvSpPr/>
            <p:nvPr/>
          </p:nvSpPr>
          <p:spPr>
            <a:xfrm>
              <a:off x="3704580" y="2092849"/>
              <a:ext cx="2188369" cy="458723"/>
            </a:xfrm>
            <a:custGeom>
              <a:avLst/>
              <a:gdLst/>
              <a:ahLst/>
              <a:cxnLst/>
              <a:rect l="l" t="t" r="r" b="b"/>
              <a:pathLst>
                <a:path w="93861" h="19675" extrusionOk="0">
                  <a:moveTo>
                    <a:pt x="91605" y="0"/>
                  </a:moveTo>
                  <a:lnTo>
                    <a:pt x="0" y="602"/>
                  </a:lnTo>
                  <a:cubicBezTo>
                    <a:pt x="2431" y="3709"/>
                    <a:pt x="852" y="12356"/>
                    <a:pt x="852" y="12356"/>
                  </a:cubicBezTo>
                  <a:lnTo>
                    <a:pt x="55765" y="19674"/>
                  </a:lnTo>
                  <a:lnTo>
                    <a:pt x="92031" y="11028"/>
                  </a:lnTo>
                  <a:cubicBezTo>
                    <a:pt x="93860" y="7118"/>
                    <a:pt x="91605" y="0"/>
                    <a:pt x="91605"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4" name="Google Shape;3164;p122"/>
            <p:cNvSpPr/>
            <p:nvPr/>
          </p:nvSpPr>
          <p:spPr>
            <a:xfrm>
              <a:off x="5004696" y="2106861"/>
              <a:ext cx="878882" cy="444710"/>
            </a:xfrm>
            <a:custGeom>
              <a:avLst/>
              <a:gdLst/>
              <a:ahLst/>
              <a:cxnLst/>
              <a:rect l="l" t="t" r="r" b="b"/>
              <a:pathLst>
                <a:path w="37696" h="19074" extrusionOk="0">
                  <a:moveTo>
                    <a:pt x="36292" y="1"/>
                  </a:moveTo>
                  <a:lnTo>
                    <a:pt x="602" y="8773"/>
                  </a:lnTo>
                  <a:cubicBezTo>
                    <a:pt x="602" y="8773"/>
                    <a:pt x="928" y="14011"/>
                    <a:pt x="1" y="19073"/>
                  </a:cubicBezTo>
                  <a:lnTo>
                    <a:pt x="36267" y="10427"/>
                  </a:lnTo>
                  <a:cubicBezTo>
                    <a:pt x="37695" y="6467"/>
                    <a:pt x="36292" y="1"/>
                    <a:pt x="36292" y="1"/>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5" name="Google Shape;3165;p122"/>
            <p:cNvSpPr/>
            <p:nvPr/>
          </p:nvSpPr>
          <p:spPr>
            <a:xfrm>
              <a:off x="3791637" y="2330565"/>
              <a:ext cx="1636177" cy="174839"/>
            </a:xfrm>
            <a:custGeom>
              <a:avLst/>
              <a:gdLst/>
              <a:ahLst/>
              <a:cxnLst/>
              <a:rect l="l" t="t" r="r" b="b"/>
              <a:pathLst>
                <a:path w="70177" h="7499" extrusionOk="0">
                  <a:moveTo>
                    <a:pt x="212" y="1"/>
                  </a:moveTo>
                  <a:cubicBezTo>
                    <a:pt x="106" y="1"/>
                    <a:pt x="23" y="90"/>
                    <a:pt x="1" y="180"/>
                  </a:cubicBezTo>
                  <a:cubicBezTo>
                    <a:pt x="1" y="305"/>
                    <a:pt x="76" y="406"/>
                    <a:pt x="176" y="431"/>
                  </a:cubicBezTo>
                  <a:lnTo>
                    <a:pt x="52332" y="7473"/>
                  </a:lnTo>
                  <a:lnTo>
                    <a:pt x="52357" y="7498"/>
                  </a:lnTo>
                  <a:lnTo>
                    <a:pt x="52407" y="7473"/>
                  </a:lnTo>
                  <a:lnTo>
                    <a:pt x="70001" y="3438"/>
                  </a:lnTo>
                  <a:cubicBezTo>
                    <a:pt x="70126" y="3413"/>
                    <a:pt x="70176" y="3313"/>
                    <a:pt x="70151" y="3188"/>
                  </a:cubicBezTo>
                  <a:cubicBezTo>
                    <a:pt x="70130" y="3101"/>
                    <a:pt x="70051" y="3032"/>
                    <a:pt x="69949" y="3032"/>
                  </a:cubicBezTo>
                  <a:cubicBezTo>
                    <a:pt x="69933" y="3032"/>
                    <a:pt x="69917" y="3034"/>
                    <a:pt x="69901" y="3037"/>
                  </a:cubicBezTo>
                  <a:lnTo>
                    <a:pt x="52357" y="7072"/>
                  </a:lnTo>
                  <a:lnTo>
                    <a:pt x="251" y="5"/>
                  </a:lnTo>
                  <a:cubicBezTo>
                    <a:pt x="238" y="2"/>
                    <a:pt x="225" y="1"/>
                    <a:pt x="212"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6" name="Google Shape;3166;p122"/>
            <p:cNvSpPr/>
            <p:nvPr/>
          </p:nvSpPr>
          <p:spPr>
            <a:xfrm>
              <a:off x="3916673" y="2284495"/>
              <a:ext cx="1726756" cy="156047"/>
            </a:xfrm>
            <a:custGeom>
              <a:avLst/>
              <a:gdLst/>
              <a:ahLst/>
              <a:cxnLst/>
              <a:rect l="l" t="t" r="r" b="b"/>
              <a:pathLst>
                <a:path w="74062" h="6693" extrusionOk="0">
                  <a:moveTo>
                    <a:pt x="252" y="1"/>
                  </a:moveTo>
                  <a:cubicBezTo>
                    <a:pt x="126" y="1"/>
                    <a:pt x="26" y="76"/>
                    <a:pt x="26" y="201"/>
                  </a:cubicBezTo>
                  <a:cubicBezTo>
                    <a:pt x="1" y="301"/>
                    <a:pt x="76" y="402"/>
                    <a:pt x="201" y="427"/>
                  </a:cubicBezTo>
                  <a:lnTo>
                    <a:pt x="47219" y="6692"/>
                  </a:lnTo>
                  <a:lnTo>
                    <a:pt x="47269" y="6692"/>
                  </a:lnTo>
                  <a:lnTo>
                    <a:pt x="73886" y="1354"/>
                  </a:lnTo>
                  <a:cubicBezTo>
                    <a:pt x="73986" y="1329"/>
                    <a:pt x="74062" y="1229"/>
                    <a:pt x="74036" y="1103"/>
                  </a:cubicBezTo>
                  <a:cubicBezTo>
                    <a:pt x="74036" y="1016"/>
                    <a:pt x="73942" y="948"/>
                    <a:pt x="73851" y="948"/>
                  </a:cubicBezTo>
                  <a:cubicBezTo>
                    <a:pt x="73838" y="948"/>
                    <a:pt x="73824" y="950"/>
                    <a:pt x="73811" y="953"/>
                  </a:cubicBezTo>
                  <a:lnTo>
                    <a:pt x="47219" y="6291"/>
                  </a:lnTo>
                  <a:lnTo>
                    <a:pt x="252" y="1"/>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7" name="Google Shape;3167;p122"/>
            <p:cNvSpPr/>
            <p:nvPr/>
          </p:nvSpPr>
          <p:spPr>
            <a:xfrm>
              <a:off x="3813250" y="2180372"/>
              <a:ext cx="1992034" cy="195893"/>
            </a:xfrm>
            <a:custGeom>
              <a:avLst/>
              <a:gdLst/>
              <a:ahLst/>
              <a:cxnLst/>
              <a:rect l="l" t="t" r="r" b="b"/>
              <a:pathLst>
                <a:path w="85440" h="8402" extrusionOk="0">
                  <a:moveTo>
                    <a:pt x="85212" y="1"/>
                  </a:moveTo>
                  <a:cubicBezTo>
                    <a:pt x="85197" y="1"/>
                    <a:pt x="85181" y="2"/>
                    <a:pt x="85164" y="6"/>
                  </a:cubicBezTo>
                  <a:lnTo>
                    <a:pt x="51756" y="7976"/>
                  </a:lnTo>
                  <a:lnTo>
                    <a:pt x="251" y="1183"/>
                  </a:lnTo>
                  <a:cubicBezTo>
                    <a:pt x="126" y="1183"/>
                    <a:pt x="26" y="1259"/>
                    <a:pt x="26" y="1359"/>
                  </a:cubicBezTo>
                  <a:cubicBezTo>
                    <a:pt x="1" y="1484"/>
                    <a:pt x="76" y="1584"/>
                    <a:pt x="201" y="1610"/>
                  </a:cubicBezTo>
                  <a:lnTo>
                    <a:pt x="51730" y="8402"/>
                  </a:lnTo>
                  <a:lnTo>
                    <a:pt x="51806" y="8402"/>
                  </a:lnTo>
                  <a:lnTo>
                    <a:pt x="85264" y="407"/>
                  </a:lnTo>
                  <a:cubicBezTo>
                    <a:pt x="85365" y="381"/>
                    <a:pt x="85440" y="281"/>
                    <a:pt x="85415" y="156"/>
                  </a:cubicBezTo>
                  <a:cubicBezTo>
                    <a:pt x="85393" y="69"/>
                    <a:pt x="85315" y="1"/>
                    <a:pt x="85212"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8" name="Google Shape;3168;p122"/>
            <p:cNvSpPr/>
            <p:nvPr/>
          </p:nvSpPr>
          <p:spPr>
            <a:xfrm>
              <a:off x="3653731" y="2090494"/>
              <a:ext cx="2238053" cy="244877"/>
            </a:xfrm>
            <a:custGeom>
              <a:avLst/>
              <a:gdLst/>
              <a:ahLst/>
              <a:cxnLst/>
              <a:rect l="l" t="t" r="r" b="b"/>
              <a:pathLst>
                <a:path w="95992" h="10503" extrusionOk="0">
                  <a:moveTo>
                    <a:pt x="95365" y="1"/>
                  </a:moveTo>
                  <a:lnTo>
                    <a:pt x="1" y="978"/>
                  </a:lnTo>
                  <a:lnTo>
                    <a:pt x="251" y="2031"/>
                  </a:lnTo>
                  <a:lnTo>
                    <a:pt x="58572" y="10502"/>
                  </a:lnTo>
                  <a:lnTo>
                    <a:pt x="95991" y="1379"/>
                  </a:lnTo>
                  <a:lnTo>
                    <a:pt x="95365" y="1"/>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9" name="Google Shape;3169;p122"/>
            <p:cNvSpPr/>
            <p:nvPr/>
          </p:nvSpPr>
          <p:spPr>
            <a:xfrm>
              <a:off x="3653731" y="1902928"/>
              <a:ext cx="2252066" cy="408479"/>
            </a:xfrm>
            <a:custGeom>
              <a:avLst/>
              <a:gdLst/>
              <a:ahLst/>
              <a:cxnLst/>
              <a:rect l="l" t="t" r="r" b="b"/>
              <a:pathLst>
                <a:path w="96593" h="17520" extrusionOk="0">
                  <a:moveTo>
                    <a:pt x="34161" y="1"/>
                  </a:moveTo>
                  <a:lnTo>
                    <a:pt x="1" y="9023"/>
                  </a:lnTo>
                  <a:lnTo>
                    <a:pt x="58547" y="17520"/>
                  </a:lnTo>
                  <a:lnTo>
                    <a:pt x="96593" y="7996"/>
                  </a:lnTo>
                  <a:lnTo>
                    <a:pt x="34161" y="1"/>
                  </a:ln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0" name="Google Shape;3170;p122"/>
            <p:cNvSpPr/>
            <p:nvPr/>
          </p:nvSpPr>
          <p:spPr>
            <a:xfrm>
              <a:off x="4000839" y="1950840"/>
              <a:ext cx="837358" cy="209812"/>
            </a:xfrm>
            <a:custGeom>
              <a:avLst/>
              <a:gdLst/>
              <a:ahLst/>
              <a:cxnLst/>
              <a:rect l="l" t="t" r="r" b="b"/>
              <a:pathLst>
                <a:path w="35915" h="8999" extrusionOk="0">
                  <a:moveTo>
                    <a:pt x="19875" y="1"/>
                  </a:moveTo>
                  <a:lnTo>
                    <a:pt x="0" y="6392"/>
                  </a:lnTo>
                  <a:lnTo>
                    <a:pt x="17694" y="8998"/>
                  </a:lnTo>
                  <a:lnTo>
                    <a:pt x="35915" y="2006"/>
                  </a:lnTo>
                  <a:lnTo>
                    <a:pt x="19875" y="1"/>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1" name="Google Shape;3171;p122"/>
            <p:cNvSpPr/>
            <p:nvPr/>
          </p:nvSpPr>
          <p:spPr>
            <a:xfrm>
              <a:off x="3834885" y="1916381"/>
              <a:ext cx="619992" cy="188199"/>
            </a:xfrm>
            <a:custGeom>
              <a:avLst/>
              <a:gdLst/>
              <a:ahLst/>
              <a:cxnLst/>
              <a:rect l="l" t="t" r="r" b="b"/>
              <a:pathLst>
                <a:path w="26592" h="8072" extrusionOk="0">
                  <a:moveTo>
                    <a:pt x="26393" y="0"/>
                  </a:moveTo>
                  <a:cubicBezTo>
                    <a:pt x="26330" y="0"/>
                    <a:pt x="26274" y="34"/>
                    <a:pt x="26241" y="100"/>
                  </a:cubicBezTo>
                  <a:lnTo>
                    <a:pt x="25" y="7795"/>
                  </a:lnTo>
                  <a:cubicBezTo>
                    <a:pt x="0" y="7895"/>
                    <a:pt x="25" y="7995"/>
                    <a:pt x="100" y="8045"/>
                  </a:cubicBezTo>
                  <a:cubicBezTo>
                    <a:pt x="136" y="8063"/>
                    <a:pt x="171" y="8071"/>
                    <a:pt x="205" y="8071"/>
                  </a:cubicBezTo>
                  <a:cubicBezTo>
                    <a:pt x="265" y="8071"/>
                    <a:pt x="319" y="8044"/>
                    <a:pt x="351" y="7995"/>
                  </a:cubicBezTo>
                  <a:lnTo>
                    <a:pt x="26542" y="276"/>
                  </a:lnTo>
                  <a:lnTo>
                    <a:pt x="26567" y="226"/>
                  </a:lnTo>
                  <a:cubicBezTo>
                    <a:pt x="26592" y="151"/>
                    <a:pt x="26542" y="75"/>
                    <a:pt x="26492" y="25"/>
                  </a:cubicBezTo>
                  <a:cubicBezTo>
                    <a:pt x="26458" y="9"/>
                    <a:pt x="26425" y="0"/>
                    <a:pt x="26393"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2" name="Google Shape;3172;p122"/>
            <p:cNvSpPr/>
            <p:nvPr/>
          </p:nvSpPr>
          <p:spPr>
            <a:xfrm>
              <a:off x="3834885" y="1916381"/>
              <a:ext cx="1925423" cy="366978"/>
            </a:xfrm>
            <a:custGeom>
              <a:avLst/>
              <a:gdLst/>
              <a:ahLst/>
              <a:cxnLst/>
              <a:rect l="l" t="t" r="r" b="b"/>
              <a:pathLst>
                <a:path w="82583" h="15740" extrusionOk="0">
                  <a:moveTo>
                    <a:pt x="26416" y="0"/>
                  </a:moveTo>
                  <a:cubicBezTo>
                    <a:pt x="26316" y="0"/>
                    <a:pt x="26216" y="50"/>
                    <a:pt x="26216" y="151"/>
                  </a:cubicBezTo>
                  <a:cubicBezTo>
                    <a:pt x="26191" y="251"/>
                    <a:pt x="26266" y="351"/>
                    <a:pt x="26366" y="376"/>
                  </a:cubicBezTo>
                  <a:lnTo>
                    <a:pt x="80903" y="7669"/>
                  </a:lnTo>
                  <a:lnTo>
                    <a:pt x="49349" y="15339"/>
                  </a:lnTo>
                  <a:lnTo>
                    <a:pt x="226" y="7719"/>
                  </a:lnTo>
                  <a:cubicBezTo>
                    <a:pt x="213" y="7716"/>
                    <a:pt x="199" y="7715"/>
                    <a:pt x="186" y="7715"/>
                  </a:cubicBezTo>
                  <a:cubicBezTo>
                    <a:pt x="101" y="7715"/>
                    <a:pt x="25" y="7783"/>
                    <a:pt x="25" y="7870"/>
                  </a:cubicBezTo>
                  <a:cubicBezTo>
                    <a:pt x="0" y="7970"/>
                    <a:pt x="75" y="8070"/>
                    <a:pt x="176" y="8070"/>
                  </a:cubicBezTo>
                  <a:lnTo>
                    <a:pt x="49449" y="15740"/>
                  </a:lnTo>
                  <a:cubicBezTo>
                    <a:pt x="49449" y="15740"/>
                    <a:pt x="49449" y="15740"/>
                    <a:pt x="49450" y="15740"/>
                  </a:cubicBezTo>
                  <a:cubicBezTo>
                    <a:pt x="49628" y="15740"/>
                    <a:pt x="82557" y="7770"/>
                    <a:pt x="82557" y="7770"/>
                  </a:cubicBezTo>
                  <a:lnTo>
                    <a:pt x="82582" y="7719"/>
                  </a:lnTo>
                  <a:lnTo>
                    <a:pt x="82557" y="7594"/>
                  </a:lnTo>
                  <a:cubicBezTo>
                    <a:pt x="82532" y="7544"/>
                    <a:pt x="82482" y="7519"/>
                    <a:pt x="82432" y="7494"/>
                  </a:cubicBezTo>
                  <a:lnTo>
                    <a:pt x="26416" y="0"/>
                  </a:ln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3" name="Google Shape;3173;p122"/>
            <p:cNvSpPr/>
            <p:nvPr/>
          </p:nvSpPr>
          <p:spPr>
            <a:xfrm>
              <a:off x="3016240" y="1753925"/>
              <a:ext cx="885877" cy="428926"/>
            </a:xfrm>
            <a:custGeom>
              <a:avLst/>
              <a:gdLst/>
              <a:ahLst/>
              <a:cxnLst/>
              <a:rect l="l" t="t" r="r" b="b"/>
              <a:pathLst>
                <a:path w="37996" h="18397" extrusionOk="0">
                  <a:moveTo>
                    <a:pt x="29123" y="1"/>
                  </a:moveTo>
                  <a:lnTo>
                    <a:pt x="0" y="18397"/>
                  </a:lnTo>
                  <a:cubicBezTo>
                    <a:pt x="4511" y="18397"/>
                    <a:pt x="8923" y="17169"/>
                    <a:pt x="13158" y="15590"/>
                  </a:cubicBezTo>
                  <a:cubicBezTo>
                    <a:pt x="14862" y="14938"/>
                    <a:pt x="16517" y="14161"/>
                    <a:pt x="18221" y="13484"/>
                  </a:cubicBezTo>
                  <a:cubicBezTo>
                    <a:pt x="20101" y="12733"/>
                    <a:pt x="22005" y="12106"/>
                    <a:pt x="23910" y="11454"/>
                  </a:cubicBezTo>
                  <a:cubicBezTo>
                    <a:pt x="28472" y="9901"/>
                    <a:pt x="33434" y="8196"/>
                    <a:pt x="37995" y="6642"/>
                  </a:cubicBezTo>
                  <a:lnTo>
                    <a:pt x="29123" y="1"/>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4" name="Google Shape;3174;p122"/>
            <p:cNvSpPr/>
            <p:nvPr/>
          </p:nvSpPr>
          <p:spPr>
            <a:xfrm>
              <a:off x="2790671" y="1627723"/>
              <a:ext cx="381014" cy="993965"/>
            </a:xfrm>
            <a:custGeom>
              <a:avLst/>
              <a:gdLst/>
              <a:ahLst/>
              <a:cxnLst/>
              <a:rect l="l" t="t" r="r" b="b"/>
              <a:pathLst>
                <a:path w="16342" h="42632" extrusionOk="0">
                  <a:moveTo>
                    <a:pt x="16166" y="0"/>
                  </a:moveTo>
                  <a:cubicBezTo>
                    <a:pt x="7921" y="14486"/>
                    <a:pt x="9775" y="9950"/>
                    <a:pt x="3084" y="25213"/>
                  </a:cubicBezTo>
                  <a:lnTo>
                    <a:pt x="1" y="42632"/>
                  </a:lnTo>
                  <a:cubicBezTo>
                    <a:pt x="5239" y="34963"/>
                    <a:pt x="10678" y="27444"/>
                    <a:pt x="16342" y="20075"/>
                  </a:cubicBezTo>
                  <a:lnTo>
                    <a:pt x="16342" y="176"/>
                  </a:lnTo>
                  <a:lnTo>
                    <a:pt x="16166" y="0"/>
                  </a:ln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5" name="Google Shape;3175;p122"/>
            <p:cNvSpPr/>
            <p:nvPr/>
          </p:nvSpPr>
          <p:spPr>
            <a:xfrm>
              <a:off x="2815804" y="1591492"/>
              <a:ext cx="351217" cy="563897"/>
            </a:xfrm>
            <a:custGeom>
              <a:avLst/>
              <a:gdLst/>
              <a:ahLst/>
              <a:cxnLst/>
              <a:rect l="l" t="t" r="r" b="b"/>
              <a:pathLst>
                <a:path w="15064" h="24186" extrusionOk="0">
                  <a:moveTo>
                    <a:pt x="10402" y="0"/>
                  </a:moveTo>
                  <a:cubicBezTo>
                    <a:pt x="6818" y="7494"/>
                    <a:pt x="3334" y="15263"/>
                    <a:pt x="1" y="22883"/>
                  </a:cubicBezTo>
                  <a:cubicBezTo>
                    <a:pt x="652" y="23108"/>
                    <a:pt x="2908" y="24086"/>
                    <a:pt x="3434" y="24186"/>
                  </a:cubicBezTo>
                  <a:cubicBezTo>
                    <a:pt x="3585" y="23985"/>
                    <a:pt x="11329" y="8923"/>
                    <a:pt x="15063" y="1529"/>
                  </a:cubicBezTo>
                  <a:cubicBezTo>
                    <a:pt x="13710" y="777"/>
                    <a:pt x="10402" y="0"/>
                    <a:pt x="10402"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6" name="Google Shape;3176;p122"/>
            <p:cNvSpPr/>
            <p:nvPr/>
          </p:nvSpPr>
          <p:spPr>
            <a:xfrm>
              <a:off x="2953710" y="1614270"/>
              <a:ext cx="437110" cy="561588"/>
            </a:xfrm>
            <a:custGeom>
              <a:avLst/>
              <a:gdLst/>
              <a:ahLst/>
              <a:cxnLst/>
              <a:rect l="l" t="t" r="r" b="b"/>
              <a:pathLst>
                <a:path w="18748" h="24087" extrusionOk="0">
                  <a:moveTo>
                    <a:pt x="18697" y="1"/>
                  </a:moveTo>
                  <a:cubicBezTo>
                    <a:pt x="12582" y="7620"/>
                    <a:pt x="5815" y="15740"/>
                    <a:pt x="0" y="23610"/>
                  </a:cubicBezTo>
                  <a:lnTo>
                    <a:pt x="3334" y="24086"/>
                  </a:lnTo>
                  <a:cubicBezTo>
                    <a:pt x="3334" y="24086"/>
                    <a:pt x="13434" y="17495"/>
                    <a:pt x="18722" y="14261"/>
                  </a:cubicBezTo>
                  <a:cubicBezTo>
                    <a:pt x="18747" y="9976"/>
                    <a:pt x="18697" y="4286"/>
                    <a:pt x="18697"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7" name="Google Shape;3177;p122"/>
            <p:cNvSpPr/>
            <p:nvPr/>
          </p:nvSpPr>
          <p:spPr>
            <a:xfrm>
              <a:off x="2921583" y="1608442"/>
              <a:ext cx="468072" cy="564479"/>
            </a:xfrm>
            <a:custGeom>
              <a:avLst/>
              <a:gdLst/>
              <a:ahLst/>
              <a:cxnLst/>
              <a:rect l="l" t="t" r="r" b="b"/>
              <a:pathLst>
                <a:path w="20076" h="24211" extrusionOk="0">
                  <a:moveTo>
                    <a:pt x="18998" y="0"/>
                  </a:moveTo>
                  <a:lnTo>
                    <a:pt x="0" y="23659"/>
                  </a:lnTo>
                  <a:lnTo>
                    <a:pt x="1128" y="24211"/>
                  </a:lnTo>
                  <a:lnTo>
                    <a:pt x="20075" y="251"/>
                  </a:lnTo>
                  <a:lnTo>
                    <a:pt x="18998" y="0"/>
                  </a:ln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8" name="Google Shape;3178;p122"/>
            <p:cNvSpPr/>
            <p:nvPr/>
          </p:nvSpPr>
          <p:spPr>
            <a:xfrm>
              <a:off x="3117332" y="1881922"/>
              <a:ext cx="808727" cy="1511092"/>
            </a:xfrm>
            <a:custGeom>
              <a:avLst/>
              <a:gdLst/>
              <a:ahLst/>
              <a:cxnLst/>
              <a:rect l="l" t="t" r="r" b="b"/>
              <a:pathLst>
                <a:path w="34687" h="64812" extrusionOk="0">
                  <a:moveTo>
                    <a:pt x="34208" y="0"/>
                  </a:moveTo>
                  <a:cubicBezTo>
                    <a:pt x="34159" y="0"/>
                    <a:pt x="34109" y="8"/>
                    <a:pt x="34060" y="25"/>
                  </a:cubicBezTo>
                  <a:lnTo>
                    <a:pt x="1028" y="11804"/>
                  </a:lnTo>
                  <a:lnTo>
                    <a:pt x="0" y="64060"/>
                  </a:lnTo>
                  <a:lnTo>
                    <a:pt x="1178" y="64812"/>
                  </a:lnTo>
                  <a:lnTo>
                    <a:pt x="34060" y="52506"/>
                  </a:lnTo>
                  <a:cubicBezTo>
                    <a:pt x="34436" y="52356"/>
                    <a:pt x="34687" y="52005"/>
                    <a:pt x="34687" y="51604"/>
                  </a:cubicBezTo>
                  <a:lnTo>
                    <a:pt x="34687" y="476"/>
                  </a:lnTo>
                  <a:cubicBezTo>
                    <a:pt x="34687" y="203"/>
                    <a:pt x="34459" y="0"/>
                    <a:pt x="34208" y="0"/>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9" name="Google Shape;3179;p122"/>
            <p:cNvSpPr/>
            <p:nvPr/>
          </p:nvSpPr>
          <p:spPr>
            <a:xfrm>
              <a:off x="3244117" y="2073568"/>
              <a:ext cx="596048" cy="388591"/>
            </a:xfrm>
            <a:custGeom>
              <a:avLst/>
              <a:gdLst/>
              <a:ahLst/>
              <a:cxnLst/>
              <a:rect l="l" t="t" r="r" b="b"/>
              <a:pathLst>
                <a:path w="25565" h="16667" extrusionOk="0">
                  <a:moveTo>
                    <a:pt x="25565" y="0"/>
                  </a:moveTo>
                  <a:lnTo>
                    <a:pt x="1" y="8697"/>
                  </a:lnTo>
                  <a:lnTo>
                    <a:pt x="1" y="16667"/>
                  </a:lnTo>
                  <a:lnTo>
                    <a:pt x="25565" y="7744"/>
                  </a:lnTo>
                  <a:lnTo>
                    <a:pt x="25565" y="0"/>
                  </a:ln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0" name="Google Shape;3180;p122"/>
            <p:cNvSpPr/>
            <p:nvPr/>
          </p:nvSpPr>
          <p:spPr>
            <a:xfrm>
              <a:off x="3244117" y="2303194"/>
              <a:ext cx="596048" cy="244877"/>
            </a:xfrm>
            <a:custGeom>
              <a:avLst/>
              <a:gdLst/>
              <a:ahLst/>
              <a:cxnLst/>
              <a:rect l="l" t="t" r="r" b="b"/>
              <a:pathLst>
                <a:path w="25565" h="10503" extrusionOk="0">
                  <a:moveTo>
                    <a:pt x="25565" y="1"/>
                  </a:moveTo>
                  <a:lnTo>
                    <a:pt x="1" y="8698"/>
                  </a:lnTo>
                  <a:lnTo>
                    <a:pt x="1" y="10502"/>
                  </a:lnTo>
                  <a:lnTo>
                    <a:pt x="25565" y="1605"/>
                  </a:lnTo>
                  <a:lnTo>
                    <a:pt x="25565" y="1"/>
                  </a:ln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1" name="Google Shape;3181;p122"/>
            <p:cNvSpPr/>
            <p:nvPr/>
          </p:nvSpPr>
          <p:spPr>
            <a:xfrm>
              <a:off x="3829616" y="2993422"/>
              <a:ext cx="74235" cy="113847"/>
            </a:xfrm>
            <a:custGeom>
              <a:avLst/>
              <a:gdLst/>
              <a:ahLst/>
              <a:cxnLst/>
              <a:rect l="l" t="t" r="r" b="b"/>
              <a:pathLst>
                <a:path w="3184" h="4883" extrusionOk="0">
                  <a:moveTo>
                    <a:pt x="2987" y="0"/>
                  </a:moveTo>
                  <a:cubicBezTo>
                    <a:pt x="2962" y="0"/>
                    <a:pt x="2935" y="7"/>
                    <a:pt x="2908" y="20"/>
                  </a:cubicBezTo>
                  <a:cubicBezTo>
                    <a:pt x="577" y="872"/>
                    <a:pt x="1" y="3078"/>
                    <a:pt x="201" y="4732"/>
                  </a:cubicBezTo>
                  <a:cubicBezTo>
                    <a:pt x="226" y="4807"/>
                    <a:pt x="301" y="4882"/>
                    <a:pt x="402" y="4882"/>
                  </a:cubicBezTo>
                  <a:lnTo>
                    <a:pt x="427" y="4882"/>
                  </a:lnTo>
                  <a:cubicBezTo>
                    <a:pt x="527" y="4857"/>
                    <a:pt x="577" y="4782"/>
                    <a:pt x="577" y="4682"/>
                  </a:cubicBezTo>
                  <a:cubicBezTo>
                    <a:pt x="377" y="3103"/>
                    <a:pt x="928" y="1123"/>
                    <a:pt x="3033" y="346"/>
                  </a:cubicBezTo>
                  <a:cubicBezTo>
                    <a:pt x="3133" y="321"/>
                    <a:pt x="3184" y="220"/>
                    <a:pt x="3133" y="120"/>
                  </a:cubicBezTo>
                  <a:cubicBezTo>
                    <a:pt x="3115" y="47"/>
                    <a:pt x="3056" y="0"/>
                    <a:pt x="2987" y="0"/>
                  </a:cubicBezTo>
                  <a:close/>
                </a:path>
              </a:pathLst>
            </a:custGeom>
            <a:solidFill>
              <a:srgbClr val="CE2D3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2" name="Google Shape;3182;p122"/>
            <p:cNvSpPr/>
            <p:nvPr/>
          </p:nvSpPr>
          <p:spPr>
            <a:xfrm>
              <a:off x="3214904" y="2024234"/>
              <a:ext cx="119233" cy="1012337"/>
            </a:xfrm>
            <a:custGeom>
              <a:avLst/>
              <a:gdLst/>
              <a:ahLst/>
              <a:cxnLst/>
              <a:rect l="l" t="t" r="r" b="b"/>
              <a:pathLst>
                <a:path w="5114" h="43420" extrusionOk="0">
                  <a:moveTo>
                    <a:pt x="1911" y="0"/>
                  </a:moveTo>
                  <a:cubicBezTo>
                    <a:pt x="1876" y="0"/>
                    <a:pt x="1841" y="18"/>
                    <a:pt x="1805" y="36"/>
                  </a:cubicBezTo>
                  <a:lnTo>
                    <a:pt x="101" y="1063"/>
                  </a:lnTo>
                  <a:cubicBezTo>
                    <a:pt x="1" y="1139"/>
                    <a:pt x="1" y="1314"/>
                    <a:pt x="126" y="1364"/>
                  </a:cubicBezTo>
                  <a:cubicBezTo>
                    <a:pt x="1103" y="1690"/>
                    <a:pt x="2306" y="2843"/>
                    <a:pt x="2557" y="4497"/>
                  </a:cubicBezTo>
                  <a:cubicBezTo>
                    <a:pt x="2958" y="7229"/>
                    <a:pt x="2808" y="43420"/>
                    <a:pt x="2808" y="43420"/>
                  </a:cubicBezTo>
                  <a:lnTo>
                    <a:pt x="3685" y="41740"/>
                  </a:lnTo>
                  <a:lnTo>
                    <a:pt x="4712" y="42743"/>
                  </a:lnTo>
                  <a:lnTo>
                    <a:pt x="4788" y="5875"/>
                  </a:lnTo>
                  <a:cubicBezTo>
                    <a:pt x="4788" y="5875"/>
                    <a:pt x="5113" y="1339"/>
                    <a:pt x="1955" y="11"/>
                  </a:cubicBezTo>
                  <a:cubicBezTo>
                    <a:pt x="1941" y="3"/>
                    <a:pt x="1926" y="0"/>
                    <a:pt x="1911"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3" name="Google Shape;3183;p122"/>
            <p:cNvSpPr/>
            <p:nvPr/>
          </p:nvSpPr>
          <p:spPr>
            <a:xfrm>
              <a:off x="2792443" y="1577107"/>
              <a:ext cx="268822" cy="547903"/>
            </a:xfrm>
            <a:custGeom>
              <a:avLst/>
              <a:gdLst/>
              <a:ahLst/>
              <a:cxnLst/>
              <a:rect l="l" t="t" r="r" b="b"/>
              <a:pathLst>
                <a:path w="11530" h="23500" extrusionOk="0">
                  <a:moveTo>
                    <a:pt x="10681" y="0"/>
                  </a:moveTo>
                  <a:cubicBezTo>
                    <a:pt x="10558" y="0"/>
                    <a:pt x="10436" y="72"/>
                    <a:pt x="10376" y="191"/>
                  </a:cubicBezTo>
                  <a:lnTo>
                    <a:pt x="0" y="22547"/>
                  </a:lnTo>
                  <a:lnTo>
                    <a:pt x="1003" y="23500"/>
                  </a:lnTo>
                  <a:lnTo>
                    <a:pt x="11454" y="617"/>
                  </a:lnTo>
                  <a:cubicBezTo>
                    <a:pt x="11529" y="417"/>
                    <a:pt x="11429" y="216"/>
                    <a:pt x="11228" y="141"/>
                  </a:cubicBezTo>
                  <a:cubicBezTo>
                    <a:pt x="11103" y="91"/>
                    <a:pt x="10928" y="41"/>
                    <a:pt x="10777" y="16"/>
                  </a:cubicBezTo>
                  <a:cubicBezTo>
                    <a:pt x="10746" y="5"/>
                    <a:pt x="10713" y="0"/>
                    <a:pt x="10681"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4" name="Google Shape;3184;p122"/>
            <p:cNvSpPr/>
            <p:nvPr/>
          </p:nvSpPr>
          <p:spPr>
            <a:xfrm>
              <a:off x="2792443" y="2102781"/>
              <a:ext cx="352383" cy="1296314"/>
            </a:xfrm>
            <a:custGeom>
              <a:avLst/>
              <a:gdLst/>
              <a:ahLst/>
              <a:cxnLst/>
              <a:rect l="l" t="t" r="r" b="b"/>
              <a:pathLst>
                <a:path w="15114" h="55600" extrusionOk="0">
                  <a:moveTo>
                    <a:pt x="0" y="0"/>
                  </a:moveTo>
                  <a:lnTo>
                    <a:pt x="0" y="50427"/>
                  </a:lnTo>
                  <a:cubicBezTo>
                    <a:pt x="0" y="53810"/>
                    <a:pt x="4261" y="55113"/>
                    <a:pt x="6567" y="55314"/>
                  </a:cubicBezTo>
                  <a:cubicBezTo>
                    <a:pt x="8206" y="55473"/>
                    <a:pt x="9947" y="55599"/>
                    <a:pt x="11623" y="55599"/>
                  </a:cubicBezTo>
                  <a:cubicBezTo>
                    <a:pt x="12841" y="55599"/>
                    <a:pt x="14026" y="55533"/>
                    <a:pt x="15113" y="55364"/>
                  </a:cubicBezTo>
                  <a:lnTo>
                    <a:pt x="15113" y="2281"/>
                  </a:lnTo>
                  <a:cubicBezTo>
                    <a:pt x="13550" y="2660"/>
                    <a:pt x="11819" y="2840"/>
                    <a:pt x="10131" y="2840"/>
                  </a:cubicBezTo>
                  <a:cubicBezTo>
                    <a:pt x="9139" y="2840"/>
                    <a:pt x="8162" y="2777"/>
                    <a:pt x="7243" y="2657"/>
                  </a:cubicBezTo>
                  <a:cubicBezTo>
                    <a:pt x="4537" y="2306"/>
                    <a:pt x="1855" y="1454"/>
                    <a:pt x="0"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5" name="Google Shape;3185;p122"/>
            <p:cNvSpPr/>
            <p:nvPr/>
          </p:nvSpPr>
          <p:spPr>
            <a:xfrm>
              <a:off x="3152374" y="3107827"/>
              <a:ext cx="2942166" cy="556296"/>
            </a:xfrm>
            <a:custGeom>
              <a:avLst/>
              <a:gdLst/>
              <a:ahLst/>
              <a:cxnLst/>
              <a:rect l="l" t="t" r="r" b="b"/>
              <a:pathLst>
                <a:path w="126192" h="23860" extrusionOk="0">
                  <a:moveTo>
                    <a:pt x="19926" y="0"/>
                  </a:moveTo>
                  <a:lnTo>
                    <a:pt x="1" y="23860"/>
                  </a:lnTo>
                  <a:lnTo>
                    <a:pt x="1" y="23860"/>
                  </a:lnTo>
                  <a:lnTo>
                    <a:pt x="59124" y="17770"/>
                  </a:lnTo>
                  <a:lnTo>
                    <a:pt x="59124" y="17770"/>
                  </a:lnTo>
                  <a:cubicBezTo>
                    <a:pt x="59124" y="17770"/>
                    <a:pt x="59057" y="21542"/>
                    <a:pt x="62471" y="21542"/>
                  </a:cubicBezTo>
                  <a:cubicBezTo>
                    <a:pt x="62664" y="21542"/>
                    <a:pt x="62868" y="21530"/>
                    <a:pt x="63084" y="21504"/>
                  </a:cubicBezTo>
                  <a:cubicBezTo>
                    <a:pt x="67119" y="21053"/>
                    <a:pt x="67044" y="17770"/>
                    <a:pt x="67044" y="17770"/>
                  </a:cubicBezTo>
                  <a:lnTo>
                    <a:pt x="67044" y="17770"/>
                  </a:lnTo>
                  <a:lnTo>
                    <a:pt x="126192" y="23860"/>
                  </a:lnTo>
                  <a:lnTo>
                    <a:pt x="114412" y="0"/>
                  </a:ln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6" name="Google Shape;3186;p122"/>
            <p:cNvSpPr/>
            <p:nvPr/>
          </p:nvSpPr>
          <p:spPr>
            <a:xfrm>
              <a:off x="3227167" y="3179217"/>
              <a:ext cx="1396009" cy="234246"/>
            </a:xfrm>
            <a:custGeom>
              <a:avLst/>
              <a:gdLst/>
              <a:ahLst/>
              <a:cxnLst/>
              <a:rect l="l" t="t" r="r" b="b"/>
              <a:pathLst>
                <a:path w="59876" h="10047" extrusionOk="0">
                  <a:moveTo>
                    <a:pt x="30427" y="1"/>
                  </a:moveTo>
                  <a:cubicBezTo>
                    <a:pt x="16518" y="1"/>
                    <a:pt x="4136" y="3906"/>
                    <a:pt x="4136" y="3906"/>
                  </a:cubicBezTo>
                  <a:lnTo>
                    <a:pt x="1" y="8868"/>
                  </a:lnTo>
                  <a:cubicBezTo>
                    <a:pt x="11249" y="5952"/>
                    <a:pt x="21246" y="4943"/>
                    <a:pt x="29695" y="4943"/>
                  </a:cubicBezTo>
                  <a:cubicBezTo>
                    <a:pt x="48696" y="4943"/>
                    <a:pt x="59876" y="10046"/>
                    <a:pt x="59876" y="10046"/>
                  </a:cubicBezTo>
                  <a:cubicBezTo>
                    <a:pt x="52306" y="2228"/>
                    <a:pt x="40931" y="1"/>
                    <a:pt x="30427"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7" name="Google Shape;3187;p122"/>
            <p:cNvSpPr/>
            <p:nvPr/>
          </p:nvSpPr>
          <p:spPr>
            <a:xfrm>
              <a:off x="3157060" y="3358646"/>
              <a:ext cx="1622141" cy="192698"/>
            </a:xfrm>
            <a:custGeom>
              <a:avLst/>
              <a:gdLst/>
              <a:ahLst/>
              <a:cxnLst/>
              <a:rect l="l" t="t" r="r" b="b"/>
              <a:pathLst>
                <a:path w="69575" h="8265" extrusionOk="0">
                  <a:moveTo>
                    <a:pt x="35201" y="1"/>
                  </a:moveTo>
                  <a:cubicBezTo>
                    <a:pt x="19306" y="1"/>
                    <a:pt x="3008" y="3779"/>
                    <a:pt x="3008" y="3779"/>
                  </a:cubicBezTo>
                  <a:lnTo>
                    <a:pt x="0" y="7739"/>
                  </a:lnTo>
                  <a:lnTo>
                    <a:pt x="3835" y="8265"/>
                  </a:lnTo>
                  <a:cubicBezTo>
                    <a:pt x="3835" y="8265"/>
                    <a:pt x="69575" y="6736"/>
                    <a:pt x="51254" y="1774"/>
                  </a:cubicBezTo>
                  <a:cubicBezTo>
                    <a:pt x="46454" y="478"/>
                    <a:pt x="40853" y="1"/>
                    <a:pt x="35201"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8" name="Google Shape;3188;p122"/>
            <p:cNvSpPr/>
            <p:nvPr/>
          </p:nvSpPr>
          <p:spPr>
            <a:xfrm>
              <a:off x="4623129" y="3179217"/>
              <a:ext cx="1396592" cy="234246"/>
            </a:xfrm>
            <a:custGeom>
              <a:avLst/>
              <a:gdLst/>
              <a:ahLst/>
              <a:cxnLst/>
              <a:rect l="l" t="t" r="r" b="b"/>
              <a:pathLst>
                <a:path w="59901" h="10047" extrusionOk="0">
                  <a:moveTo>
                    <a:pt x="29460" y="1"/>
                  </a:moveTo>
                  <a:cubicBezTo>
                    <a:pt x="18958" y="1"/>
                    <a:pt x="7582" y="2228"/>
                    <a:pt x="1" y="10046"/>
                  </a:cubicBezTo>
                  <a:cubicBezTo>
                    <a:pt x="1" y="10046"/>
                    <a:pt x="11192" y="4943"/>
                    <a:pt x="30201" y="4943"/>
                  </a:cubicBezTo>
                  <a:cubicBezTo>
                    <a:pt x="38654" y="4943"/>
                    <a:pt x="48653" y="5952"/>
                    <a:pt x="59901" y="8868"/>
                  </a:cubicBezTo>
                  <a:lnTo>
                    <a:pt x="55741" y="3906"/>
                  </a:lnTo>
                  <a:cubicBezTo>
                    <a:pt x="55741" y="3906"/>
                    <a:pt x="43367" y="1"/>
                    <a:pt x="29460"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9" name="Google Shape;3189;p122"/>
            <p:cNvSpPr/>
            <p:nvPr/>
          </p:nvSpPr>
          <p:spPr>
            <a:xfrm>
              <a:off x="4467714" y="3358646"/>
              <a:ext cx="1622141" cy="192698"/>
            </a:xfrm>
            <a:custGeom>
              <a:avLst/>
              <a:gdLst/>
              <a:ahLst/>
              <a:cxnLst/>
              <a:rect l="l" t="t" r="r" b="b"/>
              <a:pathLst>
                <a:path w="69575" h="8265" extrusionOk="0">
                  <a:moveTo>
                    <a:pt x="34353" y="1"/>
                  </a:moveTo>
                  <a:cubicBezTo>
                    <a:pt x="28698" y="1"/>
                    <a:pt x="23095" y="478"/>
                    <a:pt x="18296" y="1774"/>
                  </a:cubicBezTo>
                  <a:cubicBezTo>
                    <a:pt x="0" y="6736"/>
                    <a:pt x="65715" y="8265"/>
                    <a:pt x="65715" y="8265"/>
                  </a:cubicBezTo>
                  <a:lnTo>
                    <a:pt x="69574" y="7739"/>
                  </a:lnTo>
                  <a:lnTo>
                    <a:pt x="66567" y="3779"/>
                  </a:lnTo>
                  <a:cubicBezTo>
                    <a:pt x="66567" y="3779"/>
                    <a:pt x="50255" y="1"/>
                    <a:pt x="34353"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0" name="Google Shape;3190;p122"/>
            <p:cNvSpPr/>
            <p:nvPr/>
          </p:nvSpPr>
          <p:spPr>
            <a:xfrm>
              <a:off x="4623129" y="3270097"/>
              <a:ext cx="1480736" cy="353712"/>
            </a:xfrm>
            <a:custGeom>
              <a:avLst/>
              <a:gdLst/>
              <a:ahLst/>
              <a:cxnLst/>
              <a:rect l="l" t="t" r="r" b="b"/>
              <a:pathLst>
                <a:path w="63510" h="15171" extrusionOk="0">
                  <a:moveTo>
                    <a:pt x="26082" y="0"/>
                  </a:moveTo>
                  <a:cubicBezTo>
                    <a:pt x="16651" y="0"/>
                    <a:pt x="7066" y="1500"/>
                    <a:pt x="1" y="6148"/>
                  </a:cubicBezTo>
                  <a:lnTo>
                    <a:pt x="3760" y="9732"/>
                  </a:lnTo>
                  <a:lnTo>
                    <a:pt x="63510" y="15171"/>
                  </a:lnTo>
                  <a:cubicBezTo>
                    <a:pt x="63510" y="15171"/>
                    <a:pt x="63485" y="13642"/>
                    <a:pt x="62908" y="11537"/>
                  </a:cubicBezTo>
                  <a:cubicBezTo>
                    <a:pt x="49099" y="7602"/>
                    <a:pt x="21981" y="4970"/>
                    <a:pt x="21981" y="4970"/>
                  </a:cubicBezTo>
                  <a:cubicBezTo>
                    <a:pt x="23079" y="4933"/>
                    <a:pt x="24179" y="4916"/>
                    <a:pt x="25279" y="4916"/>
                  </a:cubicBezTo>
                  <a:cubicBezTo>
                    <a:pt x="40634" y="4916"/>
                    <a:pt x="55927" y="8320"/>
                    <a:pt x="62382" y="9958"/>
                  </a:cubicBezTo>
                  <a:cubicBezTo>
                    <a:pt x="61931" y="8729"/>
                    <a:pt x="60803" y="6248"/>
                    <a:pt x="59901" y="4970"/>
                  </a:cubicBezTo>
                  <a:cubicBezTo>
                    <a:pt x="59901" y="4970"/>
                    <a:pt x="43248" y="0"/>
                    <a:pt x="26082"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1" name="Google Shape;3191;p122"/>
            <p:cNvSpPr/>
            <p:nvPr/>
          </p:nvSpPr>
          <p:spPr>
            <a:xfrm>
              <a:off x="4623129" y="3163456"/>
              <a:ext cx="1356863" cy="250007"/>
            </a:xfrm>
            <a:custGeom>
              <a:avLst/>
              <a:gdLst/>
              <a:ahLst/>
              <a:cxnLst/>
              <a:rect l="l" t="t" r="r" b="b"/>
              <a:pathLst>
                <a:path w="58197" h="10723" extrusionOk="0">
                  <a:moveTo>
                    <a:pt x="29555" y="0"/>
                  </a:moveTo>
                  <a:cubicBezTo>
                    <a:pt x="6488" y="0"/>
                    <a:pt x="1" y="10722"/>
                    <a:pt x="1" y="10722"/>
                  </a:cubicBezTo>
                  <a:cubicBezTo>
                    <a:pt x="7578" y="3774"/>
                    <a:pt x="18161" y="1662"/>
                    <a:pt x="28228" y="1662"/>
                  </a:cubicBezTo>
                  <a:cubicBezTo>
                    <a:pt x="43833" y="1662"/>
                    <a:pt x="58197" y="6737"/>
                    <a:pt x="58197" y="6737"/>
                  </a:cubicBezTo>
                  <a:lnTo>
                    <a:pt x="58197" y="4281"/>
                  </a:lnTo>
                  <a:cubicBezTo>
                    <a:pt x="46599" y="1170"/>
                    <a:pt x="37172" y="0"/>
                    <a:pt x="29555"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2" name="Google Shape;3192;p122"/>
            <p:cNvSpPr/>
            <p:nvPr/>
          </p:nvSpPr>
          <p:spPr>
            <a:xfrm>
              <a:off x="3142442" y="3270097"/>
              <a:ext cx="1480736" cy="353712"/>
            </a:xfrm>
            <a:custGeom>
              <a:avLst/>
              <a:gdLst/>
              <a:ahLst/>
              <a:cxnLst/>
              <a:rect l="l" t="t" r="r" b="b"/>
              <a:pathLst>
                <a:path w="63510" h="15171" extrusionOk="0">
                  <a:moveTo>
                    <a:pt x="37436" y="0"/>
                  </a:moveTo>
                  <a:cubicBezTo>
                    <a:pt x="20277" y="0"/>
                    <a:pt x="3635" y="4970"/>
                    <a:pt x="3635" y="4970"/>
                  </a:cubicBezTo>
                  <a:cubicBezTo>
                    <a:pt x="2708" y="6248"/>
                    <a:pt x="1605" y="8729"/>
                    <a:pt x="1129" y="9958"/>
                  </a:cubicBezTo>
                  <a:cubicBezTo>
                    <a:pt x="7583" y="8320"/>
                    <a:pt x="22877" y="4916"/>
                    <a:pt x="38231" y="4916"/>
                  </a:cubicBezTo>
                  <a:cubicBezTo>
                    <a:pt x="39332" y="4916"/>
                    <a:pt x="40432" y="4933"/>
                    <a:pt x="41530" y="4970"/>
                  </a:cubicBezTo>
                  <a:cubicBezTo>
                    <a:pt x="41530" y="4970"/>
                    <a:pt x="14412" y="7602"/>
                    <a:pt x="627" y="11537"/>
                  </a:cubicBezTo>
                  <a:cubicBezTo>
                    <a:pt x="51" y="13642"/>
                    <a:pt x="1" y="15171"/>
                    <a:pt x="1" y="15171"/>
                  </a:cubicBezTo>
                  <a:lnTo>
                    <a:pt x="59776" y="9732"/>
                  </a:lnTo>
                  <a:lnTo>
                    <a:pt x="63510" y="6148"/>
                  </a:lnTo>
                  <a:cubicBezTo>
                    <a:pt x="56445" y="1500"/>
                    <a:pt x="46862" y="0"/>
                    <a:pt x="37436"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3" name="Google Shape;3193;p122"/>
            <p:cNvSpPr/>
            <p:nvPr/>
          </p:nvSpPr>
          <p:spPr>
            <a:xfrm>
              <a:off x="3266336" y="3163456"/>
              <a:ext cx="1356840" cy="250007"/>
            </a:xfrm>
            <a:custGeom>
              <a:avLst/>
              <a:gdLst/>
              <a:ahLst/>
              <a:cxnLst/>
              <a:rect l="l" t="t" r="r" b="b"/>
              <a:pathLst>
                <a:path w="58196" h="10723" extrusionOk="0">
                  <a:moveTo>
                    <a:pt x="28642" y="0"/>
                  </a:moveTo>
                  <a:cubicBezTo>
                    <a:pt x="21024" y="0"/>
                    <a:pt x="11598" y="1170"/>
                    <a:pt x="0" y="4281"/>
                  </a:cubicBezTo>
                  <a:lnTo>
                    <a:pt x="0" y="6737"/>
                  </a:lnTo>
                  <a:cubicBezTo>
                    <a:pt x="0" y="6737"/>
                    <a:pt x="14364" y="1662"/>
                    <a:pt x="29969" y="1662"/>
                  </a:cubicBezTo>
                  <a:cubicBezTo>
                    <a:pt x="40036" y="1662"/>
                    <a:pt x="50619" y="3774"/>
                    <a:pt x="58196" y="10722"/>
                  </a:cubicBezTo>
                  <a:cubicBezTo>
                    <a:pt x="58196" y="10722"/>
                    <a:pt x="51709" y="0"/>
                    <a:pt x="28642"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4" name="Google Shape;3194;p122"/>
            <p:cNvSpPr/>
            <p:nvPr/>
          </p:nvSpPr>
          <p:spPr>
            <a:xfrm>
              <a:off x="3266336" y="2663521"/>
              <a:ext cx="2713679" cy="749950"/>
            </a:xfrm>
            <a:custGeom>
              <a:avLst/>
              <a:gdLst/>
              <a:ahLst/>
              <a:cxnLst/>
              <a:rect l="l" t="t" r="r" b="b"/>
              <a:pathLst>
                <a:path w="116392" h="32166" extrusionOk="0">
                  <a:moveTo>
                    <a:pt x="38985" y="0"/>
                  </a:moveTo>
                  <a:cubicBezTo>
                    <a:pt x="26331" y="0"/>
                    <a:pt x="15564" y="5473"/>
                    <a:pt x="15564" y="5473"/>
                  </a:cubicBezTo>
                  <a:lnTo>
                    <a:pt x="0" y="25724"/>
                  </a:lnTo>
                  <a:lnTo>
                    <a:pt x="0" y="25724"/>
                  </a:lnTo>
                  <a:cubicBezTo>
                    <a:pt x="11598" y="22613"/>
                    <a:pt x="21024" y="21443"/>
                    <a:pt x="28642" y="21443"/>
                  </a:cubicBezTo>
                  <a:cubicBezTo>
                    <a:pt x="51709" y="21443"/>
                    <a:pt x="58196" y="32165"/>
                    <a:pt x="58196" y="32165"/>
                  </a:cubicBezTo>
                  <a:cubicBezTo>
                    <a:pt x="58196" y="32165"/>
                    <a:pt x="64683" y="21443"/>
                    <a:pt x="87750" y="21443"/>
                  </a:cubicBezTo>
                  <a:cubicBezTo>
                    <a:pt x="95367" y="21443"/>
                    <a:pt x="104794" y="22613"/>
                    <a:pt x="116392" y="25724"/>
                  </a:cubicBezTo>
                  <a:lnTo>
                    <a:pt x="116392" y="25724"/>
                  </a:lnTo>
                  <a:lnTo>
                    <a:pt x="100828" y="5473"/>
                  </a:lnTo>
                  <a:cubicBezTo>
                    <a:pt x="100828" y="5473"/>
                    <a:pt x="90060" y="0"/>
                    <a:pt x="77406" y="0"/>
                  </a:cubicBezTo>
                  <a:cubicBezTo>
                    <a:pt x="71105" y="0"/>
                    <a:pt x="64336" y="1357"/>
                    <a:pt x="58196" y="5423"/>
                  </a:cubicBezTo>
                  <a:cubicBezTo>
                    <a:pt x="52056" y="1357"/>
                    <a:pt x="45287" y="0"/>
                    <a:pt x="38985" y="0"/>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5" name="Google Shape;3195;p122"/>
            <p:cNvSpPr/>
            <p:nvPr/>
          </p:nvSpPr>
          <p:spPr>
            <a:xfrm>
              <a:off x="4490492" y="3413435"/>
              <a:ext cx="260056" cy="172974"/>
            </a:xfrm>
            <a:custGeom>
              <a:avLst/>
              <a:gdLst/>
              <a:ahLst/>
              <a:cxnLst/>
              <a:rect l="l" t="t" r="r" b="b"/>
              <a:pathLst>
                <a:path w="11154" h="7419" extrusionOk="0">
                  <a:moveTo>
                    <a:pt x="5690" y="0"/>
                  </a:moveTo>
                  <a:lnTo>
                    <a:pt x="1" y="5464"/>
                  </a:lnTo>
                  <a:lnTo>
                    <a:pt x="1605" y="7419"/>
                  </a:lnTo>
                  <a:lnTo>
                    <a:pt x="5690" y="3133"/>
                  </a:lnTo>
                  <a:lnTo>
                    <a:pt x="9449" y="6792"/>
                  </a:lnTo>
                  <a:lnTo>
                    <a:pt x="11154" y="5188"/>
                  </a:lnTo>
                  <a:lnTo>
                    <a:pt x="5690" y="0"/>
                  </a:ln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6" name="Google Shape;3196;p122"/>
            <p:cNvSpPr/>
            <p:nvPr/>
          </p:nvSpPr>
          <p:spPr>
            <a:xfrm>
              <a:off x="3266336" y="3309335"/>
              <a:ext cx="1269782" cy="104125"/>
            </a:xfrm>
            <a:custGeom>
              <a:avLst/>
              <a:gdLst/>
              <a:ahLst/>
              <a:cxnLst/>
              <a:rect l="l" t="t" r="r" b="b"/>
              <a:pathLst>
                <a:path w="54462" h="4466" extrusionOk="0">
                  <a:moveTo>
                    <a:pt x="32373" y="1"/>
                  </a:moveTo>
                  <a:cubicBezTo>
                    <a:pt x="30718" y="1"/>
                    <a:pt x="29040" y="44"/>
                    <a:pt x="27369" y="129"/>
                  </a:cubicBezTo>
                  <a:cubicBezTo>
                    <a:pt x="23885" y="330"/>
                    <a:pt x="20451" y="681"/>
                    <a:pt x="17218" y="1132"/>
                  </a:cubicBezTo>
                  <a:cubicBezTo>
                    <a:pt x="13985" y="1558"/>
                    <a:pt x="11003" y="2109"/>
                    <a:pt x="8446" y="2585"/>
                  </a:cubicBezTo>
                  <a:cubicBezTo>
                    <a:pt x="5915" y="3087"/>
                    <a:pt x="3785" y="3563"/>
                    <a:pt x="2306" y="3914"/>
                  </a:cubicBezTo>
                  <a:cubicBezTo>
                    <a:pt x="827" y="4265"/>
                    <a:pt x="0" y="4465"/>
                    <a:pt x="0" y="4465"/>
                  </a:cubicBezTo>
                  <a:cubicBezTo>
                    <a:pt x="0" y="4465"/>
                    <a:pt x="852" y="4290"/>
                    <a:pt x="2331" y="3989"/>
                  </a:cubicBezTo>
                  <a:cubicBezTo>
                    <a:pt x="3083" y="3864"/>
                    <a:pt x="3985" y="3688"/>
                    <a:pt x="5013" y="3488"/>
                  </a:cubicBezTo>
                  <a:cubicBezTo>
                    <a:pt x="6065" y="3287"/>
                    <a:pt x="7218" y="3062"/>
                    <a:pt x="8496" y="2836"/>
                  </a:cubicBezTo>
                  <a:cubicBezTo>
                    <a:pt x="9775" y="2610"/>
                    <a:pt x="11178" y="2385"/>
                    <a:pt x="12632" y="2159"/>
                  </a:cubicBezTo>
                  <a:cubicBezTo>
                    <a:pt x="14110" y="1934"/>
                    <a:pt x="15664" y="1733"/>
                    <a:pt x="17268" y="1508"/>
                  </a:cubicBezTo>
                  <a:cubicBezTo>
                    <a:pt x="20501" y="1107"/>
                    <a:pt x="23935" y="756"/>
                    <a:pt x="27394" y="605"/>
                  </a:cubicBezTo>
                  <a:cubicBezTo>
                    <a:pt x="29282" y="495"/>
                    <a:pt x="31185" y="438"/>
                    <a:pt x="33053" y="438"/>
                  </a:cubicBezTo>
                  <a:cubicBezTo>
                    <a:pt x="34582" y="438"/>
                    <a:pt x="36089" y="476"/>
                    <a:pt x="37544" y="555"/>
                  </a:cubicBezTo>
                  <a:cubicBezTo>
                    <a:pt x="39148" y="655"/>
                    <a:pt x="40702" y="781"/>
                    <a:pt x="42181" y="956"/>
                  </a:cubicBezTo>
                  <a:cubicBezTo>
                    <a:pt x="43659" y="1157"/>
                    <a:pt x="45038" y="1382"/>
                    <a:pt x="46316" y="1658"/>
                  </a:cubicBezTo>
                  <a:cubicBezTo>
                    <a:pt x="46943" y="1783"/>
                    <a:pt x="47544" y="1959"/>
                    <a:pt x="48121" y="2084"/>
                  </a:cubicBezTo>
                  <a:cubicBezTo>
                    <a:pt x="48672" y="2260"/>
                    <a:pt x="49223" y="2385"/>
                    <a:pt x="49725" y="2560"/>
                  </a:cubicBezTo>
                  <a:cubicBezTo>
                    <a:pt x="50727" y="2861"/>
                    <a:pt x="51604" y="3187"/>
                    <a:pt x="52306" y="3488"/>
                  </a:cubicBezTo>
                  <a:cubicBezTo>
                    <a:pt x="52632" y="3638"/>
                    <a:pt x="52958" y="3763"/>
                    <a:pt x="53233" y="3864"/>
                  </a:cubicBezTo>
                  <a:cubicBezTo>
                    <a:pt x="53484" y="3989"/>
                    <a:pt x="53710" y="4114"/>
                    <a:pt x="53885" y="4189"/>
                  </a:cubicBezTo>
                  <a:cubicBezTo>
                    <a:pt x="54261" y="4365"/>
                    <a:pt x="54462" y="4465"/>
                    <a:pt x="54462" y="4465"/>
                  </a:cubicBezTo>
                  <a:cubicBezTo>
                    <a:pt x="54462" y="4465"/>
                    <a:pt x="54261" y="4365"/>
                    <a:pt x="53910" y="4164"/>
                  </a:cubicBezTo>
                  <a:cubicBezTo>
                    <a:pt x="53735" y="4089"/>
                    <a:pt x="53509" y="3964"/>
                    <a:pt x="53259" y="3813"/>
                  </a:cubicBezTo>
                  <a:cubicBezTo>
                    <a:pt x="52983" y="3688"/>
                    <a:pt x="52682" y="3563"/>
                    <a:pt x="52331" y="3387"/>
                  </a:cubicBezTo>
                  <a:cubicBezTo>
                    <a:pt x="51629" y="3087"/>
                    <a:pt x="50777" y="2736"/>
                    <a:pt x="49775" y="2385"/>
                  </a:cubicBezTo>
                  <a:cubicBezTo>
                    <a:pt x="49274" y="2209"/>
                    <a:pt x="48747" y="2059"/>
                    <a:pt x="48171" y="1884"/>
                  </a:cubicBezTo>
                  <a:cubicBezTo>
                    <a:pt x="47594" y="1733"/>
                    <a:pt x="46993" y="1558"/>
                    <a:pt x="46366" y="1407"/>
                  </a:cubicBezTo>
                  <a:cubicBezTo>
                    <a:pt x="45088" y="1107"/>
                    <a:pt x="43710" y="856"/>
                    <a:pt x="42231" y="630"/>
                  </a:cubicBezTo>
                  <a:cubicBezTo>
                    <a:pt x="40752" y="430"/>
                    <a:pt x="39173" y="254"/>
                    <a:pt x="37569" y="154"/>
                  </a:cubicBezTo>
                  <a:cubicBezTo>
                    <a:pt x="35886" y="51"/>
                    <a:pt x="34142" y="1"/>
                    <a:pt x="32373"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7" name="Google Shape;3197;p122"/>
            <p:cNvSpPr/>
            <p:nvPr/>
          </p:nvSpPr>
          <p:spPr>
            <a:xfrm>
              <a:off x="3468496" y="3347315"/>
              <a:ext cx="790635" cy="66145"/>
            </a:xfrm>
            <a:custGeom>
              <a:avLst/>
              <a:gdLst/>
              <a:ahLst/>
              <a:cxnLst/>
              <a:rect l="l" t="t" r="r" b="b"/>
              <a:pathLst>
                <a:path w="33911" h="2837" extrusionOk="0">
                  <a:moveTo>
                    <a:pt x="24840" y="0"/>
                  </a:moveTo>
                  <a:cubicBezTo>
                    <a:pt x="24283" y="0"/>
                    <a:pt x="23713" y="15"/>
                    <a:pt x="23134" y="29"/>
                  </a:cubicBezTo>
                  <a:cubicBezTo>
                    <a:pt x="22156" y="54"/>
                    <a:pt x="21104" y="54"/>
                    <a:pt x="20051" y="129"/>
                  </a:cubicBezTo>
                  <a:cubicBezTo>
                    <a:pt x="18998" y="179"/>
                    <a:pt x="17946" y="255"/>
                    <a:pt x="16868" y="305"/>
                  </a:cubicBezTo>
                  <a:cubicBezTo>
                    <a:pt x="15815" y="355"/>
                    <a:pt x="14738" y="480"/>
                    <a:pt x="13710" y="605"/>
                  </a:cubicBezTo>
                  <a:cubicBezTo>
                    <a:pt x="12658" y="706"/>
                    <a:pt x="11630" y="806"/>
                    <a:pt x="10627" y="931"/>
                  </a:cubicBezTo>
                  <a:cubicBezTo>
                    <a:pt x="9650" y="1082"/>
                    <a:pt x="8698" y="1207"/>
                    <a:pt x="7770" y="1357"/>
                  </a:cubicBezTo>
                  <a:cubicBezTo>
                    <a:pt x="6868" y="1483"/>
                    <a:pt x="6016" y="1608"/>
                    <a:pt x="5239" y="1758"/>
                  </a:cubicBezTo>
                  <a:cubicBezTo>
                    <a:pt x="3660" y="2059"/>
                    <a:pt x="2357" y="2335"/>
                    <a:pt x="1429" y="2535"/>
                  </a:cubicBezTo>
                  <a:cubicBezTo>
                    <a:pt x="527" y="2736"/>
                    <a:pt x="1" y="2836"/>
                    <a:pt x="1" y="2836"/>
                  </a:cubicBezTo>
                  <a:cubicBezTo>
                    <a:pt x="1" y="2836"/>
                    <a:pt x="527" y="2761"/>
                    <a:pt x="1454" y="2610"/>
                  </a:cubicBezTo>
                  <a:cubicBezTo>
                    <a:pt x="2382" y="2460"/>
                    <a:pt x="3685" y="2285"/>
                    <a:pt x="5264" y="2009"/>
                  </a:cubicBezTo>
                  <a:cubicBezTo>
                    <a:pt x="6843" y="1808"/>
                    <a:pt x="8698" y="1558"/>
                    <a:pt x="10678" y="1307"/>
                  </a:cubicBezTo>
                  <a:cubicBezTo>
                    <a:pt x="11680" y="1232"/>
                    <a:pt x="12708" y="1132"/>
                    <a:pt x="13735" y="1032"/>
                  </a:cubicBezTo>
                  <a:cubicBezTo>
                    <a:pt x="14788" y="931"/>
                    <a:pt x="15840" y="806"/>
                    <a:pt x="16918" y="756"/>
                  </a:cubicBezTo>
                  <a:cubicBezTo>
                    <a:pt x="17971" y="681"/>
                    <a:pt x="19023" y="631"/>
                    <a:pt x="20076" y="555"/>
                  </a:cubicBezTo>
                  <a:cubicBezTo>
                    <a:pt x="21129" y="480"/>
                    <a:pt x="22156" y="480"/>
                    <a:pt x="23159" y="430"/>
                  </a:cubicBezTo>
                  <a:cubicBezTo>
                    <a:pt x="24161" y="405"/>
                    <a:pt x="25114" y="355"/>
                    <a:pt x="26041" y="355"/>
                  </a:cubicBezTo>
                  <a:lnTo>
                    <a:pt x="28597" y="355"/>
                  </a:lnTo>
                  <a:cubicBezTo>
                    <a:pt x="29399" y="380"/>
                    <a:pt x="30126" y="405"/>
                    <a:pt x="30778" y="430"/>
                  </a:cubicBezTo>
                  <a:cubicBezTo>
                    <a:pt x="31104" y="455"/>
                    <a:pt x="31404" y="455"/>
                    <a:pt x="31680" y="480"/>
                  </a:cubicBezTo>
                  <a:cubicBezTo>
                    <a:pt x="31981" y="505"/>
                    <a:pt x="32232" y="530"/>
                    <a:pt x="32457" y="555"/>
                  </a:cubicBezTo>
                  <a:cubicBezTo>
                    <a:pt x="33384" y="656"/>
                    <a:pt x="33911" y="706"/>
                    <a:pt x="33911" y="706"/>
                  </a:cubicBezTo>
                  <a:cubicBezTo>
                    <a:pt x="33911" y="706"/>
                    <a:pt x="33384" y="631"/>
                    <a:pt x="32482" y="480"/>
                  </a:cubicBezTo>
                  <a:cubicBezTo>
                    <a:pt x="32232" y="430"/>
                    <a:pt x="31981" y="380"/>
                    <a:pt x="31705" y="355"/>
                  </a:cubicBezTo>
                  <a:cubicBezTo>
                    <a:pt x="31430" y="330"/>
                    <a:pt x="31129" y="305"/>
                    <a:pt x="30803" y="280"/>
                  </a:cubicBezTo>
                  <a:cubicBezTo>
                    <a:pt x="30151" y="230"/>
                    <a:pt x="29425" y="154"/>
                    <a:pt x="28623" y="104"/>
                  </a:cubicBezTo>
                  <a:cubicBezTo>
                    <a:pt x="27820" y="79"/>
                    <a:pt x="26943" y="54"/>
                    <a:pt x="26041" y="29"/>
                  </a:cubicBezTo>
                  <a:cubicBezTo>
                    <a:pt x="25649" y="8"/>
                    <a:pt x="25248" y="0"/>
                    <a:pt x="24840"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8" name="Google Shape;3198;p122"/>
            <p:cNvSpPr/>
            <p:nvPr/>
          </p:nvSpPr>
          <p:spPr>
            <a:xfrm>
              <a:off x="3277433" y="3431107"/>
              <a:ext cx="1228887" cy="116738"/>
            </a:xfrm>
            <a:custGeom>
              <a:avLst/>
              <a:gdLst/>
              <a:ahLst/>
              <a:cxnLst/>
              <a:rect l="l" t="t" r="r" b="b"/>
              <a:pathLst>
                <a:path w="52708" h="5007" extrusionOk="0">
                  <a:moveTo>
                    <a:pt x="37115" y="0"/>
                  </a:moveTo>
                  <a:cubicBezTo>
                    <a:pt x="36736" y="0"/>
                    <a:pt x="36354" y="6"/>
                    <a:pt x="35965" y="19"/>
                  </a:cubicBezTo>
                  <a:cubicBezTo>
                    <a:pt x="35188" y="44"/>
                    <a:pt x="34386" y="44"/>
                    <a:pt x="33584" y="69"/>
                  </a:cubicBezTo>
                  <a:cubicBezTo>
                    <a:pt x="33183" y="94"/>
                    <a:pt x="32782" y="94"/>
                    <a:pt x="32381" y="119"/>
                  </a:cubicBezTo>
                  <a:cubicBezTo>
                    <a:pt x="31955" y="144"/>
                    <a:pt x="31554" y="169"/>
                    <a:pt x="31153" y="194"/>
                  </a:cubicBezTo>
                  <a:cubicBezTo>
                    <a:pt x="29524" y="295"/>
                    <a:pt x="27845" y="370"/>
                    <a:pt x="26191" y="545"/>
                  </a:cubicBezTo>
                  <a:cubicBezTo>
                    <a:pt x="25364" y="620"/>
                    <a:pt x="24537" y="696"/>
                    <a:pt x="23710" y="771"/>
                  </a:cubicBezTo>
                  <a:cubicBezTo>
                    <a:pt x="22883" y="846"/>
                    <a:pt x="22081" y="971"/>
                    <a:pt x="21254" y="1072"/>
                  </a:cubicBezTo>
                  <a:cubicBezTo>
                    <a:pt x="19624" y="1272"/>
                    <a:pt x="18045" y="1473"/>
                    <a:pt x="16492" y="1723"/>
                  </a:cubicBezTo>
                  <a:cubicBezTo>
                    <a:pt x="14963" y="1974"/>
                    <a:pt x="13459" y="2199"/>
                    <a:pt x="12055" y="2450"/>
                  </a:cubicBezTo>
                  <a:cubicBezTo>
                    <a:pt x="10652" y="2701"/>
                    <a:pt x="9324" y="2976"/>
                    <a:pt x="8096" y="3202"/>
                  </a:cubicBezTo>
                  <a:cubicBezTo>
                    <a:pt x="7494" y="3327"/>
                    <a:pt x="6893" y="3428"/>
                    <a:pt x="6341" y="3553"/>
                  </a:cubicBezTo>
                  <a:cubicBezTo>
                    <a:pt x="5790" y="3678"/>
                    <a:pt x="5263" y="3778"/>
                    <a:pt x="4762" y="3904"/>
                  </a:cubicBezTo>
                  <a:cubicBezTo>
                    <a:pt x="3785" y="4129"/>
                    <a:pt x="2933" y="4330"/>
                    <a:pt x="2206" y="4480"/>
                  </a:cubicBezTo>
                  <a:cubicBezTo>
                    <a:pt x="802" y="4806"/>
                    <a:pt x="0" y="5006"/>
                    <a:pt x="0" y="5006"/>
                  </a:cubicBezTo>
                  <a:cubicBezTo>
                    <a:pt x="0" y="5006"/>
                    <a:pt x="802" y="4856"/>
                    <a:pt x="2231" y="4580"/>
                  </a:cubicBezTo>
                  <a:cubicBezTo>
                    <a:pt x="2958" y="4430"/>
                    <a:pt x="3810" y="4255"/>
                    <a:pt x="4812" y="4079"/>
                  </a:cubicBezTo>
                  <a:cubicBezTo>
                    <a:pt x="5314" y="3979"/>
                    <a:pt x="5840" y="3879"/>
                    <a:pt x="6391" y="3753"/>
                  </a:cubicBezTo>
                  <a:cubicBezTo>
                    <a:pt x="6943" y="3653"/>
                    <a:pt x="7544" y="3553"/>
                    <a:pt x="8146" y="3453"/>
                  </a:cubicBezTo>
                  <a:cubicBezTo>
                    <a:pt x="9374" y="3252"/>
                    <a:pt x="10702" y="3027"/>
                    <a:pt x="12106" y="2776"/>
                  </a:cubicBezTo>
                  <a:cubicBezTo>
                    <a:pt x="13534" y="2550"/>
                    <a:pt x="15013" y="2350"/>
                    <a:pt x="16567" y="2124"/>
                  </a:cubicBezTo>
                  <a:cubicBezTo>
                    <a:pt x="18096" y="1874"/>
                    <a:pt x="19700" y="1698"/>
                    <a:pt x="21304" y="1498"/>
                  </a:cubicBezTo>
                  <a:cubicBezTo>
                    <a:pt x="22131" y="1397"/>
                    <a:pt x="22933" y="1297"/>
                    <a:pt x="23760" y="1222"/>
                  </a:cubicBezTo>
                  <a:cubicBezTo>
                    <a:pt x="24587" y="1147"/>
                    <a:pt x="25414" y="1072"/>
                    <a:pt x="26241" y="996"/>
                  </a:cubicBezTo>
                  <a:cubicBezTo>
                    <a:pt x="27895" y="821"/>
                    <a:pt x="29549" y="721"/>
                    <a:pt x="31178" y="620"/>
                  </a:cubicBezTo>
                  <a:cubicBezTo>
                    <a:pt x="31579" y="595"/>
                    <a:pt x="31980" y="570"/>
                    <a:pt x="32381" y="545"/>
                  </a:cubicBezTo>
                  <a:cubicBezTo>
                    <a:pt x="32807" y="520"/>
                    <a:pt x="33208" y="495"/>
                    <a:pt x="33609" y="495"/>
                  </a:cubicBezTo>
                  <a:cubicBezTo>
                    <a:pt x="34386" y="470"/>
                    <a:pt x="35188" y="445"/>
                    <a:pt x="35965" y="420"/>
                  </a:cubicBezTo>
                  <a:cubicBezTo>
                    <a:pt x="36742" y="395"/>
                    <a:pt x="37494" y="395"/>
                    <a:pt x="38246" y="395"/>
                  </a:cubicBezTo>
                  <a:cubicBezTo>
                    <a:pt x="38747" y="395"/>
                    <a:pt x="39237" y="373"/>
                    <a:pt x="39724" y="373"/>
                  </a:cubicBezTo>
                  <a:cubicBezTo>
                    <a:pt x="39967" y="373"/>
                    <a:pt x="40209" y="378"/>
                    <a:pt x="40452" y="395"/>
                  </a:cubicBezTo>
                  <a:cubicBezTo>
                    <a:pt x="41153" y="395"/>
                    <a:pt x="41855" y="420"/>
                    <a:pt x="42532" y="420"/>
                  </a:cubicBezTo>
                  <a:cubicBezTo>
                    <a:pt x="43183" y="445"/>
                    <a:pt x="43835" y="495"/>
                    <a:pt x="44462" y="520"/>
                  </a:cubicBezTo>
                  <a:cubicBezTo>
                    <a:pt x="45088" y="545"/>
                    <a:pt x="45690" y="570"/>
                    <a:pt x="46241" y="620"/>
                  </a:cubicBezTo>
                  <a:cubicBezTo>
                    <a:pt x="46818" y="671"/>
                    <a:pt x="47344" y="721"/>
                    <a:pt x="47845" y="771"/>
                  </a:cubicBezTo>
                  <a:cubicBezTo>
                    <a:pt x="48848" y="871"/>
                    <a:pt x="49725" y="971"/>
                    <a:pt x="50452" y="1072"/>
                  </a:cubicBezTo>
                  <a:cubicBezTo>
                    <a:pt x="51178" y="1172"/>
                    <a:pt x="51730" y="1272"/>
                    <a:pt x="52106" y="1347"/>
                  </a:cubicBezTo>
                  <a:cubicBezTo>
                    <a:pt x="52507" y="1422"/>
                    <a:pt x="52707" y="1473"/>
                    <a:pt x="52707" y="1473"/>
                  </a:cubicBezTo>
                  <a:cubicBezTo>
                    <a:pt x="52707" y="1473"/>
                    <a:pt x="52507" y="1422"/>
                    <a:pt x="52131" y="1322"/>
                  </a:cubicBezTo>
                  <a:cubicBezTo>
                    <a:pt x="51730" y="1247"/>
                    <a:pt x="51178" y="1097"/>
                    <a:pt x="50477" y="996"/>
                  </a:cubicBezTo>
                  <a:cubicBezTo>
                    <a:pt x="49750" y="846"/>
                    <a:pt x="48873" y="721"/>
                    <a:pt x="47870" y="595"/>
                  </a:cubicBezTo>
                  <a:cubicBezTo>
                    <a:pt x="46868" y="470"/>
                    <a:pt x="45715" y="320"/>
                    <a:pt x="44487" y="270"/>
                  </a:cubicBezTo>
                  <a:cubicBezTo>
                    <a:pt x="43860" y="219"/>
                    <a:pt x="43209" y="169"/>
                    <a:pt x="42532" y="119"/>
                  </a:cubicBezTo>
                  <a:cubicBezTo>
                    <a:pt x="41855" y="94"/>
                    <a:pt x="41178" y="69"/>
                    <a:pt x="40452" y="44"/>
                  </a:cubicBezTo>
                  <a:cubicBezTo>
                    <a:pt x="39750" y="19"/>
                    <a:pt x="38998" y="19"/>
                    <a:pt x="38246" y="19"/>
                  </a:cubicBezTo>
                  <a:cubicBezTo>
                    <a:pt x="37870" y="6"/>
                    <a:pt x="37494" y="0"/>
                    <a:pt x="37115"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9" name="Google Shape;3199;p122"/>
            <p:cNvSpPr/>
            <p:nvPr/>
          </p:nvSpPr>
          <p:spPr>
            <a:xfrm>
              <a:off x="3412984" y="3478343"/>
              <a:ext cx="894643" cy="87035"/>
            </a:xfrm>
            <a:custGeom>
              <a:avLst/>
              <a:gdLst/>
              <a:ahLst/>
              <a:cxnLst/>
              <a:rect l="l" t="t" r="r" b="b"/>
              <a:pathLst>
                <a:path w="38372" h="3733" extrusionOk="0">
                  <a:moveTo>
                    <a:pt x="38237" y="134"/>
                  </a:moveTo>
                  <a:cubicBezTo>
                    <a:pt x="38326" y="143"/>
                    <a:pt x="38372" y="148"/>
                    <a:pt x="38372" y="148"/>
                  </a:cubicBezTo>
                  <a:cubicBezTo>
                    <a:pt x="38372" y="148"/>
                    <a:pt x="38326" y="141"/>
                    <a:pt x="38237" y="134"/>
                  </a:cubicBezTo>
                  <a:close/>
                  <a:moveTo>
                    <a:pt x="33209" y="1"/>
                  </a:moveTo>
                  <a:cubicBezTo>
                    <a:pt x="32925" y="1"/>
                    <a:pt x="32633" y="6"/>
                    <a:pt x="32332" y="23"/>
                  </a:cubicBezTo>
                  <a:cubicBezTo>
                    <a:pt x="31430" y="48"/>
                    <a:pt x="30452" y="73"/>
                    <a:pt x="29425" y="98"/>
                  </a:cubicBezTo>
                  <a:cubicBezTo>
                    <a:pt x="28372" y="148"/>
                    <a:pt x="27294" y="224"/>
                    <a:pt x="26166" y="299"/>
                  </a:cubicBezTo>
                  <a:cubicBezTo>
                    <a:pt x="25039" y="374"/>
                    <a:pt x="23861" y="424"/>
                    <a:pt x="22683" y="549"/>
                  </a:cubicBezTo>
                  <a:cubicBezTo>
                    <a:pt x="21505" y="650"/>
                    <a:pt x="20302" y="775"/>
                    <a:pt x="19099" y="875"/>
                  </a:cubicBezTo>
                  <a:cubicBezTo>
                    <a:pt x="17896" y="1001"/>
                    <a:pt x="16693" y="1126"/>
                    <a:pt x="15515" y="1301"/>
                  </a:cubicBezTo>
                  <a:cubicBezTo>
                    <a:pt x="14337" y="1452"/>
                    <a:pt x="13184" y="1602"/>
                    <a:pt x="12056" y="1752"/>
                  </a:cubicBezTo>
                  <a:cubicBezTo>
                    <a:pt x="10928" y="1903"/>
                    <a:pt x="9851" y="2053"/>
                    <a:pt x="8823" y="2204"/>
                  </a:cubicBezTo>
                  <a:cubicBezTo>
                    <a:pt x="7795" y="2379"/>
                    <a:pt x="6843" y="2529"/>
                    <a:pt x="5941" y="2680"/>
                  </a:cubicBezTo>
                  <a:cubicBezTo>
                    <a:pt x="4161" y="3006"/>
                    <a:pt x="2683" y="3256"/>
                    <a:pt x="1630" y="3432"/>
                  </a:cubicBezTo>
                  <a:cubicBezTo>
                    <a:pt x="602" y="3632"/>
                    <a:pt x="1" y="3732"/>
                    <a:pt x="1" y="3732"/>
                  </a:cubicBezTo>
                  <a:cubicBezTo>
                    <a:pt x="1" y="3732"/>
                    <a:pt x="602" y="3657"/>
                    <a:pt x="1655" y="3532"/>
                  </a:cubicBezTo>
                  <a:cubicBezTo>
                    <a:pt x="2708" y="3381"/>
                    <a:pt x="4186" y="3181"/>
                    <a:pt x="5991" y="2955"/>
                  </a:cubicBezTo>
                  <a:cubicBezTo>
                    <a:pt x="6868" y="2805"/>
                    <a:pt x="7845" y="2680"/>
                    <a:pt x="8873" y="2529"/>
                  </a:cubicBezTo>
                  <a:cubicBezTo>
                    <a:pt x="9901" y="2404"/>
                    <a:pt x="10978" y="2279"/>
                    <a:pt x="12106" y="2153"/>
                  </a:cubicBezTo>
                  <a:cubicBezTo>
                    <a:pt x="13234" y="2003"/>
                    <a:pt x="14387" y="1878"/>
                    <a:pt x="15565" y="1727"/>
                  </a:cubicBezTo>
                  <a:cubicBezTo>
                    <a:pt x="16743" y="1552"/>
                    <a:pt x="17946" y="1452"/>
                    <a:pt x="19149" y="1351"/>
                  </a:cubicBezTo>
                  <a:cubicBezTo>
                    <a:pt x="20327" y="1226"/>
                    <a:pt x="21530" y="1101"/>
                    <a:pt x="22708" y="975"/>
                  </a:cubicBezTo>
                  <a:cubicBezTo>
                    <a:pt x="23886" y="850"/>
                    <a:pt x="25064" y="775"/>
                    <a:pt x="26191" y="700"/>
                  </a:cubicBezTo>
                  <a:cubicBezTo>
                    <a:pt x="27319" y="625"/>
                    <a:pt x="28397" y="499"/>
                    <a:pt x="29425" y="449"/>
                  </a:cubicBezTo>
                  <a:cubicBezTo>
                    <a:pt x="30477" y="374"/>
                    <a:pt x="31455" y="324"/>
                    <a:pt x="32357" y="274"/>
                  </a:cubicBezTo>
                  <a:cubicBezTo>
                    <a:pt x="33259" y="224"/>
                    <a:pt x="34086" y="224"/>
                    <a:pt x="34813" y="173"/>
                  </a:cubicBezTo>
                  <a:cubicBezTo>
                    <a:pt x="35540" y="148"/>
                    <a:pt x="36192" y="148"/>
                    <a:pt x="36718" y="148"/>
                  </a:cubicBezTo>
                  <a:cubicBezTo>
                    <a:pt x="37244" y="123"/>
                    <a:pt x="37645" y="123"/>
                    <a:pt x="37946" y="123"/>
                  </a:cubicBezTo>
                  <a:cubicBezTo>
                    <a:pt x="38068" y="123"/>
                    <a:pt x="38166" y="128"/>
                    <a:pt x="38237" y="134"/>
                  </a:cubicBezTo>
                  <a:lnTo>
                    <a:pt x="38237" y="134"/>
                  </a:lnTo>
                  <a:cubicBezTo>
                    <a:pt x="38005" y="111"/>
                    <a:pt x="37479" y="66"/>
                    <a:pt x="36718" y="48"/>
                  </a:cubicBezTo>
                  <a:cubicBezTo>
                    <a:pt x="36192" y="23"/>
                    <a:pt x="35540" y="23"/>
                    <a:pt x="34813" y="23"/>
                  </a:cubicBezTo>
                  <a:cubicBezTo>
                    <a:pt x="34312" y="23"/>
                    <a:pt x="33777" y="1"/>
                    <a:pt x="33209"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0" name="Google Shape;3200;p122"/>
            <p:cNvSpPr/>
            <p:nvPr/>
          </p:nvSpPr>
          <p:spPr>
            <a:xfrm>
              <a:off x="4710792" y="3309335"/>
              <a:ext cx="1269199" cy="104125"/>
            </a:xfrm>
            <a:custGeom>
              <a:avLst/>
              <a:gdLst/>
              <a:ahLst/>
              <a:cxnLst/>
              <a:rect l="l" t="t" r="r" b="b"/>
              <a:pathLst>
                <a:path w="54437" h="4466" extrusionOk="0">
                  <a:moveTo>
                    <a:pt x="22079" y="1"/>
                  </a:moveTo>
                  <a:cubicBezTo>
                    <a:pt x="20313" y="1"/>
                    <a:pt x="18576" y="51"/>
                    <a:pt x="16893" y="154"/>
                  </a:cubicBezTo>
                  <a:cubicBezTo>
                    <a:pt x="15264" y="254"/>
                    <a:pt x="13685" y="430"/>
                    <a:pt x="12206" y="630"/>
                  </a:cubicBezTo>
                  <a:cubicBezTo>
                    <a:pt x="10752" y="856"/>
                    <a:pt x="9349" y="1107"/>
                    <a:pt x="8071" y="1407"/>
                  </a:cubicBezTo>
                  <a:cubicBezTo>
                    <a:pt x="7444" y="1558"/>
                    <a:pt x="6842" y="1733"/>
                    <a:pt x="6266" y="1884"/>
                  </a:cubicBezTo>
                  <a:cubicBezTo>
                    <a:pt x="5715" y="2059"/>
                    <a:pt x="5163" y="2209"/>
                    <a:pt x="4662" y="2385"/>
                  </a:cubicBezTo>
                  <a:cubicBezTo>
                    <a:pt x="3659" y="2736"/>
                    <a:pt x="2807" y="3087"/>
                    <a:pt x="2106" y="3387"/>
                  </a:cubicBezTo>
                  <a:cubicBezTo>
                    <a:pt x="1780" y="3563"/>
                    <a:pt x="1454" y="3688"/>
                    <a:pt x="1203" y="3813"/>
                  </a:cubicBezTo>
                  <a:cubicBezTo>
                    <a:pt x="928" y="3964"/>
                    <a:pt x="727" y="4089"/>
                    <a:pt x="527" y="4164"/>
                  </a:cubicBezTo>
                  <a:cubicBezTo>
                    <a:pt x="176" y="4365"/>
                    <a:pt x="0" y="4465"/>
                    <a:pt x="0" y="4465"/>
                  </a:cubicBezTo>
                  <a:cubicBezTo>
                    <a:pt x="0" y="4465"/>
                    <a:pt x="176" y="4365"/>
                    <a:pt x="552" y="4189"/>
                  </a:cubicBezTo>
                  <a:cubicBezTo>
                    <a:pt x="727" y="4114"/>
                    <a:pt x="953" y="3989"/>
                    <a:pt x="1228" y="3864"/>
                  </a:cubicBezTo>
                  <a:cubicBezTo>
                    <a:pt x="1504" y="3763"/>
                    <a:pt x="1805" y="3638"/>
                    <a:pt x="2156" y="3488"/>
                  </a:cubicBezTo>
                  <a:cubicBezTo>
                    <a:pt x="2857" y="3187"/>
                    <a:pt x="3710" y="2861"/>
                    <a:pt x="4712" y="2560"/>
                  </a:cubicBezTo>
                  <a:cubicBezTo>
                    <a:pt x="5213" y="2385"/>
                    <a:pt x="5765" y="2260"/>
                    <a:pt x="6341" y="2084"/>
                  </a:cubicBezTo>
                  <a:cubicBezTo>
                    <a:pt x="6918" y="1959"/>
                    <a:pt x="7494" y="1783"/>
                    <a:pt x="8146" y="1658"/>
                  </a:cubicBezTo>
                  <a:cubicBezTo>
                    <a:pt x="9399" y="1382"/>
                    <a:pt x="10802" y="1157"/>
                    <a:pt x="12256" y="956"/>
                  </a:cubicBezTo>
                  <a:cubicBezTo>
                    <a:pt x="13735" y="781"/>
                    <a:pt x="15289" y="655"/>
                    <a:pt x="16918" y="555"/>
                  </a:cubicBezTo>
                  <a:cubicBezTo>
                    <a:pt x="18373" y="476"/>
                    <a:pt x="19874" y="438"/>
                    <a:pt x="21401" y="438"/>
                  </a:cubicBezTo>
                  <a:cubicBezTo>
                    <a:pt x="23265" y="438"/>
                    <a:pt x="25166" y="495"/>
                    <a:pt x="27068" y="605"/>
                  </a:cubicBezTo>
                  <a:cubicBezTo>
                    <a:pt x="30502" y="756"/>
                    <a:pt x="33960" y="1107"/>
                    <a:pt x="37168" y="1508"/>
                  </a:cubicBezTo>
                  <a:cubicBezTo>
                    <a:pt x="38772" y="1733"/>
                    <a:pt x="40326" y="1934"/>
                    <a:pt x="41805" y="2159"/>
                  </a:cubicBezTo>
                  <a:cubicBezTo>
                    <a:pt x="43284" y="2385"/>
                    <a:pt x="44662" y="2610"/>
                    <a:pt x="45940" y="2836"/>
                  </a:cubicBezTo>
                  <a:cubicBezTo>
                    <a:pt x="47219" y="3062"/>
                    <a:pt x="48397" y="3287"/>
                    <a:pt x="49424" y="3488"/>
                  </a:cubicBezTo>
                  <a:cubicBezTo>
                    <a:pt x="50477" y="3688"/>
                    <a:pt x="51379" y="3864"/>
                    <a:pt x="52106" y="3989"/>
                  </a:cubicBezTo>
                  <a:cubicBezTo>
                    <a:pt x="53610" y="4290"/>
                    <a:pt x="54437" y="4465"/>
                    <a:pt x="54437" y="4465"/>
                  </a:cubicBezTo>
                  <a:cubicBezTo>
                    <a:pt x="54437" y="4465"/>
                    <a:pt x="53610" y="4265"/>
                    <a:pt x="52131" y="3914"/>
                  </a:cubicBezTo>
                  <a:cubicBezTo>
                    <a:pt x="50652" y="3563"/>
                    <a:pt x="48547" y="3087"/>
                    <a:pt x="45991" y="2585"/>
                  </a:cubicBezTo>
                  <a:cubicBezTo>
                    <a:pt x="43434" y="2109"/>
                    <a:pt x="40452" y="1558"/>
                    <a:pt x="37219" y="1132"/>
                  </a:cubicBezTo>
                  <a:cubicBezTo>
                    <a:pt x="34011" y="681"/>
                    <a:pt x="30552" y="330"/>
                    <a:pt x="27093" y="129"/>
                  </a:cubicBezTo>
                  <a:cubicBezTo>
                    <a:pt x="25409" y="44"/>
                    <a:pt x="23732" y="1"/>
                    <a:pt x="22079"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1" name="Google Shape;3201;p122"/>
            <p:cNvSpPr/>
            <p:nvPr/>
          </p:nvSpPr>
          <p:spPr>
            <a:xfrm>
              <a:off x="4987163" y="3347315"/>
              <a:ext cx="790635" cy="66145"/>
            </a:xfrm>
            <a:custGeom>
              <a:avLst/>
              <a:gdLst/>
              <a:ahLst/>
              <a:cxnLst/>
              <a:rect l="l" t="t" r="r" b="b"/>
              <a:pathLst>
                <a:path w="33911" h="2837" extrusionOk="0">
                  <a:moveTo>
                    <a:pt x="9076" y="0"/>
                  </a:moveTo>
                  <a:cubicBezTo>
                    <a:pt x="8672" y="0"/>
                    <a:pt x="8277" y="8"/>
                    <a:pt x="7896" y="29"/>
                  </a:cubicBezTo>
                  <a:cubicBezTo>
                    <a:pt x="6968" y="54"/>
                    <a:pt x="6116" y="79"/>
                    <a:pt x="5314" y="104"/>
                  </a:cubicBezTo>
                  <a:cubicBezTo>
                    <a:pt x="4512" y="154"/>
                    <a:pt x="3760" y="230"/>
                    <a:pt x="3109" y="280"/>
                  </a:cubicBezTo>
                  <a:cubicBezTo>
                    <a:pt x="2808" y="305"/>
                    <a:pt x="2482" y="330"/>
                    <a:pt x="2207" y="355"/>
                  </a:cubicBezTo>
                  <a:cubicBezTo>
                    <a:pt x="1931" y="380"/>
                    <a:pt x="1680" y="430"/>
                    <a:pt x="1455" y="480"/>
                  </a:cubicBezTo>
                  <a:cubicBezTo>
                    <a:pt x="527" y="631"/>
                    <a:pt x="1" y="706"/>
                    <a:pt x="1" y="706"/>
                  </a:cubicBezTo>
                  <a:cubicBezTo>
                    <a:pt x="1" y="706"/>
                    <a:pt x="527" y="656"/>
                    <a:pt x="1455" y="555"/>
                  </a:cubicBezTo>
                  <a:cubicBezTo>
                    <a:pt x="1705" y="530"/>
                    <a:pt x="1956" y="505"/>
                    <a:pt x="2232" y="480"/>
                  </a:cubicBezTo>
                  <a:cubicBezTo>
                    <a:pt x="2507" y="455"/>
                    <a:pt x="2808" y="455"/>
                    <a:pt x="3134" y="430"/>
                  </a:cubicBezTo>
                  <a:cubicBezTo>
                    <a:pt x="3785" y="405"/>
                    <a:pt x="4512" y="380"/>
                    <a:pt x="5314" y="355"/>
                  </a:cubicBezTo>
                  <a:lnTo>
                    <a:pt x="7896" y="355"/>
                  </a:lnTo>
                  <a:cubicBezTo>
                    <a:pt x="8798" y="355"/>
                    <a:pt x="9775" y="405"/>
                    <a:pt x="10778" y="430"/>
                  </a:cubicBezTo>
                  <a:cubicBezTo>
                    <a:pt x="11755" y="480"/>
                    <a:pt x="12808" y="480"/>
                    <a:pt x="13836" y="555"/>
                  </a:cubicBezTo>
                  <a:cubicBezTo>
                    <a:pt x="14888" y="631"/>
                    <a:pt x="15941" y="681"/>
                    <a:pt x="17019" y="756"/>
                  </a:cubicBezTo>
                  <a:cubicBezTo>
                    <a:pt x="18071" y="806"/>
                    <a:pt x="19124" y="931"/>
                    <a:pt x="20177" y="1032"/>
                  </a:cubicBezTo>
                  <a:cubicBezTo>
                    <a:pt x="21229" y="1132"/>
                    <a:pt x="22257" y="1232"/>
                    <a:pt x="23234" y="1307"/>
                  </a:cubicBezTo>
                  <a:cubicBezTo>
                    <a:pt x="25214" y="1558"/>
                    <a:pt x="27069" y="1808"/>
                    <a:pt x="28648" y="2009"/>
                  </a:cubicBezTo>
                  <a:cubicBezTo>
                    <a:pt x="30227" y="2285"/>
                    <a:pt x="31555" y="2460"/>
                    <a:pt x="32457" y="2610"/>
                  </a:cubicBezTo>
                  <a:cubicBezTo>
                    <a:pt x="33385" y="2761"/>
                    <a:pt x="33911" y="2836"/>
                    <a:pt x="33911" y="2836"/>
                  </a:cubicBezTo>
                  <a:cubicBezTo>
                    <a:pt x="33911" y="2836"/>
                    <a:pt x="33385" y="2736"/>
                    <a:pt x="32482" y="2535"/>
                  </a:cubicBezTo>
                  <a:cubicBezTo>
                    <a:pt x="31580" y="2335"/>
                    <a:pt x="30277" y="2059"/>
                    <a:pt x="28698" y="1758"/>
                  </a:cubicBezTo>
                  <a:cubicBezTo>
                    <a:pt x="27896" y="1608"/>
                    <a:pt x="27044" y="1483"/>
                    <a:pt x="26141" y="1357"/>
                  </a:cubicBezTo>
                  <a:cubicBezTo>
                    <a:pt x="25239" y="1207"/>
                    <a:pt x="24287" y="1082"/>
                    <a:pt x="23284" y="931"/>
                  </a:cubicBezTo>
                  <a:cubicBezTo>
                    <a:pt x="22282" y="806"/>
                    <a:pt x="21254" y="706"/>
                    <a:pt x="20227" y="605"/>
                  </a:cubicBezTo>
                  <a:cubicBezTo>
                    <a:pt x="19174" y="480"/>
                    <a:pt x="18121" y="355"/>
                    <a:pt x="17044" y="305"/>
                  </a:cubicBezTo>
                  <a:cubicBezTo>
                    <a:pt x="15966" y="255"/>
                    <a:pt x="14913" y="179"/>
                    <a:pt x="13861" y="129"/>
                  </a:cubicBezTo>
                  <a:cubicBezTo>
                    <a:pt x="12808" y="54"/>
                    <a:pt x="11781" y="54"/>
                    <a:pt x="10778" y="29"/>
                  </a:cubicBezTo>
                  <a:cubicBezTo>
                    <a:pt x="10199" y="15"/>
                    <a:pt x="9629" y="0"/>
                    <a:pt x="9076"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2" name="Google Shape;3202;p122"/>
            <p:cNvSpPr/>
            <p:nvPr/>
          </p:nvSpPr>
          <p:spPr>
            <a:xfrm>
              <a:off x="4740588" y="3431107"/>
              <a:ext cx="1228887" cy="116738"/>
            </a:xfrm>
            <a:custGeom>
              <a:avLst/>
              <a:gdLst/>
              <a:ahLst/>
              <a:cxnLst/>
              <a:rect l="l" t="t" r="r" b="b"/>
              <a:pathLst>
                <a:path w="52708" h="5007" extrusionOk="0">
                  <a:moveTo>
                    <a:pt x="15580" y="0"/>
                  </a:moveTo>
                  <a:cubicBezTo>
                    <a:pt x="15195" y="0"/>
                    <a:pt x="14813" y="6"/>
                    <a:pt x="14437" y="19"/>
                  </a:cubicBezTo>
                  <a:cubicBezTo>
                    <a:pt x="13685" y="19"/>
                    <a:pt x="12958" y="19"/>
                    <a:pt x="12231" y="44"/>
                  </a:cubicBezTo>
                  <a:cubicBezTo>
                    <a:pt x="11529" y="69"/>
                    <a:pt x="10828" y="94"/>
                    <a:pt x="10151" y="119"/>
                  </a:cubicBezTo>
                  <a:cubicBezTo>
                    <a:pt x="9474" y="169"/>
                    <a:pt x="8823" y="219"/>
                    <a:pt x="8221" y="270"/>
                  </a:cubicBezTo>
                  <a:cubicBezTo>
                    <a:pt x="6968" y="320"/>
                    <a:pt x="5840" y="470"/>
                    <a:pt x="4813" y="595"/>
                  </a:cubicBezTo>
                  <a:cubicBezTo>
                    <a:pt x="3810" y="721"/>
                    <a:pt x="2933" y="846"/>
                    <a:pt x="2231" y="996"/>
                  </a:cubicBezTo>
                  <a:cubicBezTo>
                    <a:pt x="1504" y="1097"/>
                    <a:pt x="953" y="1247"/>
                    <a:pt x="577" y="1322"/>
                  </a:cubicBezTo>
                  <a:cubicBezTo>
                    <a:pt x="201" y="1422"/>
                    <a:pt x="0" y="1473"/>
                    <a:pt x="0" y="1473"/>
                  </a:cubicBezTo>
                  <a:cubicBezTo>
                    <a:pt x="0" y="1473"/>
                    <a:pt x="201" y="1422"/>
                    <a:pt x="577" y="1347"/>
                  </a:cubicBezTo>
                  <a:cubicBezTo>
                    <a:pt x="953" y="1272"/>
                    <a:pt x="1529" y="1172"/>
                    <a:pt x="2231" y="1072"/>
                  </a:cubicBezTo>
                  <a:cubicBezTo>
                    <a:pt x="2958" y="971"/>
                    <a:pt x="3835" y="871"/>
                    <a:pt x="4838" y="771"/>
                  </a:cubicBezTo>
                  <a:cubicBezTo>
                    <a:pt x="5339" y="721"/>
                    <a:pt x="5890" y="671"/>
                    <a:pt x="6442" y="620"/>
                  </a:cubicBezTo>
                  <a:cubicBezTo>
                    <a:pt x="7018" y="570"/>
                    <a:pt x="7595" y="545"/>
                    <a:pt x="8221" y="520"/>
                  </a:cubicBezTo>
                  <a:cubicBezTo>
                    <a:pt x="8848" y="495"/>
                    <a:pt x="9499" y="445"/>
                    <a:pt x="10176" y="420"/>
                  </a:cubicBezTo>
                  <a:cubicBezTo>
                    <a:pt x="10828" y="420"/>
                    <a:pt x="11529" y="395"/>
                    <a:pt x="12256" y="395"/>
                  </a:cubicBezTo>
                  <a:cubicBezTo>
                    <a:pt x="12490" y="378"/>
                    <a:pt x="12727" y="373"/>
                    <a:pt x="12966" y="373"/>
                  </a:cubicBezTo>
                  <a:cubicBezTo>
                    <a:pt x="13445" y="373"/>
                    <a:pt x="13935" y="395"/>
                    <a:pt x="14437" y="395"/>
                  </a:cubicBezTo>
                  <a:cubicBezTo>
                    <a:pt x="15189" y="395"/>
                    <a:pt x="15940" y="395"/>
                    <a:pt x="16717" y="420"/>
                  </a:cubicBezTo>
                  <a:cubicBezTo>
                    <a:pt x="17494" y="445"/>
                    <a:pt x="18296" y="470"/>
                    <a:pt x="19098" y="495"/>
                  </a:cubicBezTo>
                  <a:cubicBezTo>
                    <a:pt x="19499" y="495"/>
                    <a:pt x="19900" y="520"/>
                    <a:pt x="20301" y="545"/>
                  </a:cubicBezTo>
                  <a:cubicBezTo>
                    <a:pt x="20702" y="570"/>
                    <a:pt x="21103" y="595"/>
                    <a:pt x="21529" y="620"/>
                  </a:cubicBezTo>
                  <a:cubicBezTo>
                    <a:pt x="23159" y="721"/>
                    <a:pt x="24813" y="821"/>
                    <a:pt x="26467" y="996"/>
                  </a:cubicBezTo>
                  <a:cubicBezTo>
                    <a:pt x="27269" y="1072"/>
                    <a:pt x="28096" y="1147"/>
                    <a:pt x="28923" y="1222"/>
                  </a:cubicBezTo>
                  <a:cubicBezTo>
                    <a:pt x="29750" y="1297"/>
                    <a:pt x="30577" y="1397"/>
                    <a:pt x="31379" y="1498"/>
                  </a:cubicBezTo>
                  <a:cubicBezTo>
                    <a:pt x="33008" y="1698"/>
                    <a:pt x="34612" y="1874"/>
                    <a:pt x="36141" y="2124"/>
                  </a:cubicBezTo>
                  <a:cubicBezTo>
                    <a:pt x="37670" y="2350"/>
                    <a:pt x="39174" y="2550"/>
                    <a:pt x="40577" y="2776"/>
                  </a:cubicBezTo>
                  <a:cubicBezTo>
                    <a:pt x="41981" y="3027"/>
                    <a:pt x="43309" y="3252"/>
                    <a:pt x="44537" y="3453"/>
                  </a:cubicBezTo>
                  <a:cubicBezTo>
                    <a:pt x="45164" y="3553"/>
                    <a:pt x="45740" y="3653"/>
                    <a:pt x="46291" y="3753"/>
                  </a:cubicBezTo>
                  <a:cubicBezTo>
                    <a:pt x="46868" y="3879"/>
                    <a:pt x="47394" y="3979"/>
                    <a:pt x="47895" y="4079"/>
                  </a:cubicBezTo>
                  <a:cubicBezTo>
                    <a:pt x="48873" y="4255"/>
                    <a:pt x="49750" y="4430"/>
                    <a:pt x="50452" y="4580"/>
                  </a:cubicBezTo>
                  <a:cubicBezTo>
                    <a:pt x="51880" y="4856"/>
                    <a:pt x="52708" y="5006"/>
                    <a:pt x="52708" y="5006"/>
                  </a:cubicBezTo>
                  <a:cubicBezTo>
                    <a:pt x="52708" y="5006"/>
                    <a:pt x="51880" y="4806"/>
                    <a:pt x="50477" y="4480"/>
                  </a:cubicBezTo>
                  <a:cubicBezTo>
                    <a:pt x="49775" y="4330"/>
                    <a:pt x="48898" y="4129"/>
                    <a:pt x="47921" y="3904"/>
                  </a:cubicBezTo>
                  <a:cubicBezTo>
                    <a:pt x="47419" y="3778"/>
                    <a:pt x="46893" y="3678"/>
                    <a:pt x="46342" y="3553"/>
                  </a:cubicBezTo>
                  <a:cubicBezTo>
                    <a:pt x="45790" y="3428"/>
                    <a:pt x="45189" y="3327"/>
                    <a:pt x="44587" y="3202"/>
                  </a:cubicBezTo>
                  <a:cubicBezTo>
                    <a:pt x="43359" y="2976"/>
                    <a:pt x="42031" y="2701"/>
                    <a:pt x="40627" y="2450"/>
                  </a:cubicBezTo>
                  <a:cubicBezTo>
                    <a:pt x="39224" y="2199"/>
                    <a:pt x="37745" y="1974"/>
                    <a:pt x="36191" y="1723"/>
                  </a:cubicBezTo>
                  <a:cubicBezTo>
                    <a:pt x="34662" y="1473"/>
                    <a:pt x="33058" y="1272"/>
                    <a:pt x="31429" y="1072"/>
                  </a:cubicBezTo>
                  <a:cubicBezTo>
                    <a:pt x="30627" y="971"/>
                    <a:pt x="29800" y="846"/>
                    <a:pt x="28973" y="771"/>
                  </a:cubicBezTo>
                  <a:cubicBezTo>
                    <a:pt x="28146" y="696"/>
                    <a:pt x="27319" y="620"/>
                    <a:pt x="26492" y="545"/>
                  </a:cubicBezTo>
                  <a:cubicBezTo>
                    <a:pt x="24838" y="370"/>
                    <a:pt x="23184" y="295"/>
                    <a:pt x="21554" y="194"/>
                  </a:cubicBezTo>
                  <a:cubicBezTo>
                    <a:pt x="21128" y="169"/>
                    <a:pt x="20727" y="144"/>
                    <a:pt x="20326" y="119"/>
                  </a:cubicBezTo>
                  <a:cubicBezTo>
                    <a:pt x="19925" y="94"/>
                    <a:pt x="19499" y="94"/>
                    <a:pt x="19098" y="69"/>
                  </a:cubicBezTo>
                  <a:cubicBezTo>
                    <a:pt x="18296" y="44"/>
                    <a:pt x="17519" y="44"/>
                    <a:pt x="16742" y="19"/>
                  </a:cubicBezTo>
                  <a:cubicBezTo>
                    <a:pt x="16354" y="6"/>
                    <a:pt x="15965" y="0"/>
                    <a:pt x="15580"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3" name="Google Shape;3203;p122"/>
            <p:cNvSpPr/>
            <p:nvPr/>
          </p:nvSpPr>
          <p:spPr>
            <a:xfrm>
              <a:off x="4939252" y="3478343"/>
              <a:ext cx="894060" cy="87035"/>
            </a:xfrm>
            <a:custGeom>
              <a:avLst/>
              <a:gdLst/>
              <a:ahLst/>
              <a:cxnLst/>
              <a:rect l="l" t="t" r="r" b="b"/>
              <a:pathLst>
                <a:path w="38347" h="3733" extrusionOk="0">
                  <a:moveTo>
                    <a:pt x="116" y="135"/>
                  </a:moveTo>
                  <a:lnTo>
                    <a:pt x="116" y="135"/>
                  </a:lnTo>
                  <a:cubicBezTo>
                    <a:pt x="40" y="142"/>
                    <a:pt x="1" y="148"/>
                    <a:pt x="1" y="148"/>
                  </a:cubicBezTo>
                  <a:cubicBezTo>
                    <a:pt x="1" y="148"/>
                    <a:pt x="40" y="143"/>
                    <a:pt x="116" y="135"/>
                  </a:cubicBezTo>
                  <a:close/>
                  <a:moveTo>
                    <a:pt x="5140" y="1"/>
                  </a:moveTo>
                  <a:cubicBezTo>
                    <a:pt x="4573" y="1"/>
                    <a:pt x="4044" y="23"/>
                    <a:pt x="3560" y="23"/>
                  </a:cubicBezTo>
                  <a:cubicBezTo>
                    <a:pt x="2808" y="23"/>
                    <a:pt x="2181" y="23"/>
                    <a:pt x="1655" y="48"/>
                  </a:cubicBezTo>
                  <a:cubicBezTo>
                    <a:pt x="857" y="67"/>
                    <a:pt x="334" y="113"/>
                    <a:pt x="116" y="135"/>
                  </a:cubicBezTo>
                  <a:lnTo>
                    <a:pt x="116" y="135"/>
                  </a:lnTo>
                  <a:cubicBezTo>
                    <a:pt x="188" y="129"/>
                    <a:pt x="293" y="123"/>
                    <a:pt x="427" y="123"/>
                  </a:cubicBezTo>
                  <a:cubicBezTo>
                    <a:pt x="703" y="123"/>
                    <a:pt x="1129" y="123"/>
                    <a:pt x="1655" y="148"/>
                  </a:cubicBezTo>
                  <a:cubicBezTo>
                    <a:pt x="2181" y="148"/>
                    <a:pt x="2808" y="148"/>
                    <a:pt x="3560" y="173"/>
                  </a:cubicBezTo>
                  <a:cubicBezTo>
                    <a:pt x="4287" y="224"/>
                    <a:pt x="5114" y="224"/>
                    <a:pt x="6016" y="274"/>
                  </a:cubicBezTo>
                  <a:cubicBezTo>
                    <a:pt x="6918" y="324"/>
                    <a:pt x="7896" y="374"/>
                    <a:pt x="8923" y="449"/>
                  </a:cubicBezTo>
                  <a:cubicBezTo>
                    <a:pt x="9951" y="499"/>
                    <a:pt x="11054" y="625"/>
                    <a:pt x="12181" y="700"/>
                  </a:cubicBezTo>
                  <a:cubicBezTo>
                    <a:pt x="13284" y="775"/>
                    <a:pt x="14462" y="850"/>
                    <a:pt x="15640" y="975"/>
                  </a:cubicBezTo>
                  <a:cubicBezTo>
                    <a:pt x="16818" y="1101"/>
                    <a:pt x="18021" y="1226"/>
                    <a:pt x="19224" y="1351"/>
                  </a:cubicBezTo>
                  <a:cubicBezTo>
                    <a:pt x="20427" y="1452"/>
                    <a:pt x="21605" y="1552"/>
                    <a:pt x="22783" y="1727"/>
                  </a:cubicBezTo>
                  <a:cubicBezTo>
                    <a:pt x="23961" y="1878"/>
                    <a:pt x="25139" y="2003"/>
                    <a:pt x="26242" y="2153"/>
                  </a:cubicBezTo>
                  <a:cubicBezTo>
                    <a:pt x="27369" y="2279"/>
                    <a:pt x="28447" y="2404"/>
                    <a:pt x="29475" y="2529"/>
                  </a:cubicBezTo>
                  <a:cubicBezTo>
                    <a:pt x="30502" y="2680"/>
                    <a:pt x="31480" y="2805"/>
                    <a:pt x="32382" y="2955"/>
                  </a:cubicBezTo>
                  <a:cubicBezTo>
                    <a:pt x="34161" y="3181"/>
                    <a:pt x="35665" y="3381"/>
                    <a:pt x="36693" y="3532"/>
                  </a:cubicBezTo>
                  <a:cubicBezTo>
                    <a:pt x="37745" y="3657"/>
                    <a:pt x="38347" y="3732"/>
                    <a:pt x="38347" y="3732"/>
                  </a:cubicBezTo>
                  <a:cubicBezTo>
                    <a:pt x="38347" y="3732"/>
                    <a:pt x="37745" y="3632"/>
                    <a:pt x="36718" y="3432"/>
                  </a:cubicBezTo>
                  <a:cubicBezTo>
                    <a:pt x="35690" y="3256"/>
                    <a:pt x="34186" y="3006"/>
                    <a:pt x="32407" y="2680"/>
                  </a:cubicBezTo>
                  <a:cubicBezTo>
                    <a:pt x="31530" y="2529"/>
                    <a:pt x="30552" y="2379"/>
                    <a:pt x="29525" y="2204"/>
                  </a:cubicBezTo>
                  <a:cubicBezTo>
                    <a:pt x="28497" y="2053"/>
                    <a:pt x="27420" y="1903"/>
                    <a:pt x="26292" y="1752"/>
                  </a:cubicBezTo>
                  <a:cubicBezTo>
                    <a:pt x="25189" y="1602"/>
                    <a:pt x="24011" y="1452"/>
                    <a:pt x="22833" y="1301"/>
                  </a:cubicBezTo>
                  <a:cubicBezTo>
                    <a:pt x="21655" y="1126"/>
                    <a:pt x="20477" y="1001"/>
                    <a:pt x="19274" y="875"/>
                  </a:cubicBezTo>
                  <a:cubicBezTo>
                    <a:pt x="18071" y="775"/>
                    <a:pt x="16868" y="650"/>
                    <a:pt x="15690" y="549"/>
                  </a:cubicBezTo>
                  <a:cubicBezTo>
                    <a:pt x="14487" y="424"/>
                    <a:pt x="13334" y="374"/>
                    <a:pt x="12206" y="299"/>
                  </a:cubicBezTo>
                  <a:cubicBezTo>
                    <a:pt x="11079" y="224"/>
                    <a:pt x="9976" y="148"/>
                    <a:pt x="8948" y="98"/>
                  </a:cubicBezTo>
                  <a:cubicBezTo>
                    <a:pt x="7896" y="73"/>
                    <a:pt x="6918" y="48"/>
                    <a:pt x="6016" y="23"/>
                  </a:cubicBezTo>
                  <a:cubicBezTo>
                    <a:pt x="5715" y="6"/>
                    <a:pt x="5423" y="1"/>
                    <a:pt x="5140"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4" name="Google Shape;3204;p122"/>
            <p:cNvSpPr/>
            <p:nvPr/>
          </p:nvSpPr>
          <p:spPr>
            <a:xfrm>
              <a:off x="3152374" y="3522104"/>
              <a:ext cx="2942166" cy="203377"/>
            </a:xfrm>
            <a:custGeom>
              <a:avLst/>
              <a:gdLst/>
              <a:ahLst/>
              <a:cxnLst/>
              <a:rect l="l" t="t" r="r" b="b"/>
              <a:pathLst>
                <a:path w="126192" h="8723" extrusionOk="0">
                  <a:moveTo>
                    <a:pt x="59124" y="1"/>
                  </a:moveTo>
                  <a:lnTo>
                    <a:pt x="57996" y="101"/>
                  </a:lnTo>
                  <a:lnTo>
                    <a:pt x="1" y="6091"/>
                  </a:lnTo>
                  <a:lnTo>
                    <a:pt x="1530" y="8723"/>
                  </a:lnTo>
                  <a:lnTo>
                    <a:pt x="57294" y="2958"/>
                  </a:lnTo>
                  <a:cubicBezTo>
                    <a:pt x="58147" y="4387"/>
                    <a:pt x="59951" y="5214"/>
                    <a:pt x="63084" y="5214"/>
                  </a:cubicBezTo>
                  <a:cubicBezTo>
                    <a:pt x="66217" y="5214"/>
                    <a:pt x="68046" y="4387"/>
                    <a:pt x="68873" y="2958"/>
                  </a:cubicBezTo>
                  <a:lnTo>
                    <a:pt x="124638" y="8723"/>
                  </a:lnTo>
                  <a:lnTo>
                    <a:pt x="126192" y="6091"/>
                  </a:lnTo>
                  <a:lnTo>
                    <a:pt x="68172" y="101"/>
                  </a:lnTo>
                  <a:lnTo>
                    <a:pt x="67044" y="1"/>
                  </a:lnTo>
                  <a:lnTo>
                    <a:pt x="66718" y="1078"/>
                  </a:lnTo>
                  <a:cubicBezTo>
                    <a:pt x="66643" y="1304"/>
                    <a:pt x="65916" y="2432"/>
                    <a:pt x="63084" y="2432"/>
                  </a:cubicBezTo>
                  <a:cubicBezTo>
                    <a:pt x="60252" y="2432"/>
                    <a:pt x="59525" y="1304"/>
                    <a:pt x="59475" y="1078"/>
                  </a:cubicBezTo>
                  <a:lnTo>
                    <a:pt x="59124" y="1"/>
                  </a:ln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5" name="Google Shape;3205;p122"/>
            <p:cNvSpPr/>
            <p:nvPr/>
          </p:nvSpPr>
          <p:spPr>
            <a:xfrm>
              <a:off x="4623129" y="2673663"/>
              <a:ext cx="324335" cy="739808"/>
            </a:xfrm>
            <a:custGeom>
              <a:avLst/>
              <a:gdLst/>
              <a:ahLst/>
              <a:cxnLst/>
              <a:rect l="l" t="t" r="r" b="b"/>
              <a:pathLst>
                <a:path w="13911" h="31731" extrusionOk="0">
                  <a:moveTo>
                    <a:pt x="13184" y="1"/>
                  </a:moveTo>
                  <a:lnTo>
                    <a:pt x="13184" y="1"/>
                  </a:lnTo>
                  <a:cubicBezTo>
                    <a:pt x="8723" y="677"/>
                    <a:pt x="4211" y="2181"/>
                    <a:pt x="1" y="4988"/>
                  </a:cubicBezTo>
                  <a:lnTo>
                    <a:pt x="1" y="31730"/>
                  </a:lnTo>
                  <a:cubicBezTo>
                    <a:pt x="1" y="31730"/>
                    <a:pt x="3384" y="26166"/>
                    <a:pt x="13911" y="23058"/>
                  </a:cubicBezTo>
                  <a:cubicBezTo>
                    <a:pt x="12457" y="16793"/>
                    <a:pt x="11580" y="8672"/>
                    <a:pt x="13184"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6" name="Google Shape;3206;p122"/>
            <p:cNvSpPr/>
            <p:nvPr/>
          </p:nvSpPr>
          <p:spPr>
            <a:xfrm>
              <a:off x="4281313" y="2963440"/>
              <a:ext cx="291601" cy="161340"/>
            </a:xfrm>
            <a:custGeom>
              <a:avLst/>
              <a:gdLst/>
              <a:ahLst/>
              <a:cxnLst/>
              <a:rect l="l" t="t" r="r" b="b"/>
              <a:pathLst>
                <a:path w="12507" h="6920" extrusionOk="0">
                  <a:moveTo>
                    <a:pt x="9298" y="1"/>
                  </a:moveTo>
                  <a:cubicBezTo>
                    <a:pt x="8450" y="1"/>
                    <a:pt x="7614" y="99"/>
                    <a:pt x="6817" y="354"/>
                  </a:cubicBezTo>
                  <a:cubicBezTo>
                    <a:pt x="5238" y="830"/>
                    <a:pt x="3935" y="1907"/>
                    <a:pt x="2882" y="3110"/>
                  </a:cubicBezTo>
                  <a:cubicBezTo>
                    <a:pt x="1830" y="4313"/>
                    <a:pt x="978" y="5642"/>
                    <a:pt x="0" y="6920"/>
                  </a:cubicBezTo>
                  <a:cubicBezTo>
                    <a:pt x="534" y="6807"/>
                    <a:pt x="1076" y="6770"/>
                    <a:pt x="1621" y="6770"/>
                  </a:cubicBezTo>
                  <a:cubicBezTo>
                    <a:pt x="2659" y="6770"/>
                    <a:pt x="3709" y="6904"/>
                    <a:pt x="4737" y="6904"/>
                  </a:cubicBezTo>
                  <a:cubicBezTo>
                    <a:pt x="5453" y="6904"/>
                    <a:pt x="6159" y="6839"/>
                    <a:pt x="6842" y="6619"/>
                  </a:cubicBezTo>
                  <a:cubicBezTo>
                    <a:pt x="7594" y="6369"/>
                    <a:pt x="8296" y="5968"/>
                    <a:pt x="8948" y="5516"/>
                  </a:cubicBezTo>
                  <a:cubicBezTo>
                    <a:pt x="9800" y="4940"/>
                    <a:pt x="10577" y="4288"/>
                    <a:pt x="11178" y="3486"/>
                  </a:cubicBezTo>
                  <a:cubicBezTo>
                    <a:pt x="11855" y="2534"/>
                    <a:pt x="12156" y="1456"/>
                    <a:pt x="12506" y="354"/>
                  </a:cubicBezTo>
                  <a:cubicBezTo>
                    <a:pt x="11457" y="158"/>
                    <a:pt x="10368" y="1"/>
                    <a:pt x="9298"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7" name="Google Shape;3207;p122"/>
            <p:cNvSpPr/>
            <p:nvPr/>
          </p:nvSpPr>
          <p:spPr>
            <a:xfrm>
              <a:off x="4278376" y="2964302"/>
              <a:ext cx="302722" cy="162832"/>
            </a:xfrm>
            <a:custGeom>
              <a:avLst/>
              <a:gdLst/>
              <a:ahLst/>
              <a:cxnLst/>
              <a:rect l="l" t="t" r="r" b="b"/>
              <a:pathLst>
                <a:path w="12984" h="6984" extrusionOk="0">
                  <a:moveTo>
                    <a:pt x="12639" y="1"/>
                  </a:moveTo>
                  <a:cubicBezTo>
                    <a:pt x="12604" y="1"/>
                    <a:pt x="12568" y="6"/>
                    <a:pt x="12532" y="16"/>
                  </a:cubicBezTo>
                  <a:cubicBezTo>
                    <a:pt x="8221" y="1444"/>
                    <a:pt x="4537" y="3675"/>
                    <a:pt x="176" y="6407"/>
                  </a:cubicBezTo>
                  <a:cubicBezTo>
                    <a:pt x="51" y="6507"/>
                    <a:pt x="1" y="6708"/>
                    <a:pt x="101" y="6858"/>
                  </a:cubicBezTo>
                  <a:cubicBezTo>
                    <a:pt x="151" y="6933"/>
                    <a:pt x="251" y="6983"/>
                    <a:pt x="352" y="6983"/>
                  </a:cubicBezTo>
                  <a:cubicBezTo>
                    <a:pt x="402" y="6983"/>
                    <a:pt x="477" y="6983"/>
                    <a:pt x="527" y="6958"/>
                  </a:cubicBezTo>
                  <a:cubicBezTo>
                    <a:pt x="4838" y="4226"/>
                    <a:pt x="8497" y="2021"/>
                    <a:pt x="12733" y="592"/>
                  </a:cubicBezTo>
                  <a:cubicBezTo>
                    <a:pt x="12908" y="542"/>
                    <a:pt x="12983" y="367"/>
                    <a:pt x="12933" y="216"/>
                  </a:cubicBezTo>
                  <a:cubicBezTo>
                    <a:pt x="12893" y="77"/>
                    <a:pt x="12774" y="1"/>
                    <a:pt x="12639"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8" name="Google Shape;3208;p122"/>
            <p:cNvSpPr/>
            <p:nvPr/>
          </p:nvSpPr>
          <p:spPr>
            <a:xfrm>
              <a:off x="4444329" y="2696441"/>
              <a:ext cx="168311" cy="282858"/>
            </a:xfrm>
            <a:custGeom>
              <a:avLst/>
              <a:gdLst/>
              <a:ahLst/>
              <a:cxnLst/>
              <a:rect l="l" t="t" r="r" b="b"/>
              <a:pathLst>
                <a:path w="7219" h="12132" extrusionOk="0">
                  <a:moveTo>
                    <a:pt x="1" y="1"/>
                  </a:moveTo>
                  <a:lnTo>
                    <a:pt x="1" y="1"/>
                  </a:lnTo>
                  <a:cubicBezTo>
                    <a:pt x="151" y="1455"/>
                    <a:pt x="276" y="2833"/>
                    <a:pt x="627" y="4237"/>
                  </a:cubicBezTo>
                  <a:cubicBezTo>
                    <a:pt x="978" y="5640"/>
                    <a:pt x="1529" y="7019"/>
                    <a:pt x="2382" y="8171"/>
                  </a:cubicBezTo>
                  <a:cubicBezTo>
                    <a:pt x="3535" y="9801"/>
                    <a:pt x="4813" y="11179"/>
                    <a:pt x="6291" y="12131"/>
                  </a:cubicBezTo>
                  <a:cubicBezTo>
                    <a:pt x="6843" y="10377"/>
                    <a:pt x="7219" y="9024"/>
                    <a:pt x="6918" y="7219"/>
                  </a:cubicBezTo>
                  <a:cubicBezTo>
                    <a:pt x="6642" y="5515"/>
                    <a:pt x="5615" y="3986"/>
                    <a:pt x="4337" y="2833"/>
                  </a:cubicBezTo>
                  <a:cubicBezTo>
                    <a:pt x="3058" y="1655"/>
                    <a:pt x="1529" y="803"/>
                    <a:pt x="1"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9" name="Google Shape;3209;p122"/>
            <p:cNvSpPr/>
            <p:nvPr/>
          </p:nvSpPr>
          <p:spPr>
            <a:xfrm>
              <a:off x="4437894" y="2691615"/>
              <a:ext cx="153716" cy="287101"/>
            </a:xfrm>
            <a:custGeom>
              <a:avLst/>
              <a:gdLst/>
              <a:ahLst/>
              <a:cxnLst/>
              <a:rect l="l" t="t" r="r" b="b"/>
              <a:pathLst>
                <a:path w="6593" h="12314" extrusionOk="0">
                  <a:moveTo>
                    <a:pt x="350" y="0"/>
                  </a:moveTo>
                  <a:cubicBezTo>
                    <a:pt x="280" y="0"/>
                    <a:pt x="208" y="26"/>
                    <a:pt x="151" y="83"/>
                  </a:cubicBezTo>
                  <a:cubicBezTo>
                    <a:pt x="1" y="183"/>
                    <a:pt x="1" y="383"/>
                    <a:pt x="101" y="509"/>
                  </a:cubicBezTo>
                  <a:cubicBezTo>
                    <a:pt x="2933" y="3992"/>
                    <a:pt x="4888" y="7877"/>
                    <a:pt x="5941" y="12088"/>
                  </a:cubicBezTo>
                  <a:cubicBezTo>
                    <a:pt x="5966" y="12213"/>
                    <a:pt x="6091" y="12313"/>
                    <a:pt x="6242" y="12313"/>
                  </a:cubicBezTo>
                  <a:lnTo>
                    <a:pt x="6317" y="12313"/>
                  </a:lnTo>
                  <a:cubicBezTo>
                    <a:pt x="6467" y="12263"/>
                    <a:pt x="6592" y="12088"/>
                    <a:pt x="6542" y="11937"/>
                  </a:cubicBezTo>
                  <a:cubicBezTo>
                    <a:pt x="5490" y="7627"/>
                    <a:pt x="3485" y="3667"/>
                    <a:pt x="577" y="108"/>
                  </a:cubicBezTo>
                  <a:cubicBezTo>
                    <a:pt x="522" y="39"/>
                    <a:pt x="437" y="0"/>
                    <a:pt x="35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0" name="Google Shape;3210;p122"/>
            <p:cNvSpPr/>
            <p:nvPr/>
          </p:nvSpPr>
          <p:spPr>
            <a:xfrm>
              <a:off x="4335520" y="2888740"/>
              <a:ext cx="792570" cy="126787"/>
            </a:xfrm>
            <a:custGeom>
              <a:avLst/>
              <a:gdLst/>
              <a:ahLst/>
              <a:cxnLst/>
              <a:rect l="l" t="t" r="r" b="b"/>
              <a:pathLst>
                <a:path w="33994" h="5438" extrusionOk="0">
                  <a:moveTo>
                    <a:pt x="486" y="1"/>
                  </a:moveTo>
                  <a:cubicBezTo>
                    <a:pt x="161" y="1"/>
                    <a:pt x="1" y="516"/>
                    <a:pt x="382" y="650"/>
                  </a:cubicBezTo>
                  <a:cubicBezTo>
                    <a:pt x="7983" y="3808"/>
                    <a:pt x="16195" y="5437"/>
                    <a:pt x="24428" y="5437"/>
                  </a:cubicBezTo>
                  <a:cubicBezTo>
                    <a:pt x="25018" y="5437"/>
                    <a:pt x="25607" y="5429"/>
                    <a:pt x="26197" y="5412"/>
                  </a:cubicBezTo>
                  <a:cubicBezTo>
                    <a:pt x="28678" y="5362"/>
                    <a:pt x="31134" y="5162"/>
                    <a:pt x="33590" y="4786"/>
                  </a:cubicBezTo>
                  <a:cubicBezTo>
                    <a:pt x="33994" y="4738"/>
                    <a:pt x="33925" y="4128"/>
                    <a:pt x="33554" y="4128"/>
                  </a:cubicBezTo>
                  <a:cubicBezTo>
                    <a:pt x="33534" y="4128"/>
                    <a:pt x="33512" y="4130"/>
                    <a:pt x="33490" y="4134"/>
                  </a:cubicBezTo>
                  <a:cubicBezTo>
                    <a:pt x="30542" y="4554"/>
                    <a:pt x="27565" y="4763"/>
                    <a:pt x="24588" y="4763"/>
                  </a:cubicBezTo>
                  <a:cubicBezTo>
                    <a:pt x="18857" y="4763"/>
                    <a:pt x="13125" y="3989"/>
                    <a:pt x="7600" y="2455"/>
                  </a:cubicBezTo>
                  <a:cubicBezTo>
                    <a:pt x="5244" y="1778"/>
                    <a:pt x="2888" y="976"/>
                    <a:pt x="607" y="24"/>
                  </a:cubicBezTo>
                  <a:cubicBezTo>
                    <a:pt x="565" y="8"/>
                    <a:pt x="524" y="1"/>
                    <a:pt x="486"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1" name="Google Shape;3211;p122"/>
            <p:cNvSpPr/>
            <p:nvPr/>
          </p:nvSpPr>
          <p:spPr>
            <a:xfrm>
              <a:off x="3912010" y="2614071"/>
              <a:ext cx="442355" cy="365276"/>
            </a:xfrm>
            <a:custGeom>
              <a:avLst/>
              <a:gdLst/>
              <a:ahLst/>
              <a:cxnLst/>
              <a:rect l="l" t="t" r="r" b="b"/>
              <a:pathLst>
                <a:path w="18973" h="15667" extrusionOk="0">
                  <a:moveTo>
                    <a:pt x="6843" y="0"/>
                  </a:moveTo>
                  <a:cubicBezTo>
                    <a:pt x="2532" y="1704"/>
                    <a:pt x="0" y="12105"/>
                    <a:pt x="0" y="12105"/>
                  </a:cubicBezTo>
                  <a:cubicBezTo>
                    <a:pt x="7269" y="13584"/>
                    <a:pt x="8221" y="14837"/>
                    <a:pt x="12206" y="15589"/>
                  </a:cubicBezTo>
                  <a:cubicBezTo>
                    <a:pt x="12487" y="15642"/>
                    <a:pt x="12754" y="15666"/>
                    <a:pt x="13006" y="15666"/>
                  </a:cubicBezTo>
                  <a:cubicBezTo>
                    <a:pt x="16355" y="15666"/>
                    <a:pt x="17244" y="11354"/>
                    <a:pt x="17244" y="11354"/>
                  </a:cubicBezTo>
                  <a:cubicBezTo>
                    <a:pt x="18973" y="7043"/>
                    <a:pt x="17469" y="5013"/>
                    <a:pt x="14286" y="3860"/>
                  </a:cubicBezTo>
                  <a:cubicBezTo>
                    <a:pt x="10677" y="2557"/>
                    <a:pt x="6843" y="0"/>
                    <a:pt x="6843"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2" name="Google Shape;3212;p122"/>
            <p:cNvSpPr/>
            <p:nvPr/>
          </p:nvSpPr>
          <p:spPr>
            <a:xfrm>
              <a:off x="3944721" y="2650814"/>
              <a:ext cx="143784" cy="219254"/>
            </a:xfrm>
            <a:custGeom>
              <a:avLst/>
              <a:gdLst/>
              <a:ahLst/>
              <a:cxnLst/>
              <a:rect l="l" t="t" r="r" b="b"/>
              <a:pathLst>
                <a:path w="6167" h="9404" extrusionOk="0">
                  <a:moveTo>
                    <a:pt x="5168" y="1"/>
                  </a:moveTo>
                  <a:cubicBezTo>
                    <a:pt x="4445" y="1"/>
                    <a:pt x="2877" y="2438"/>
                    <a:pt x="2357" y="3336"/>
                  </a:cubicBezTo>
                  <a:cubicBezTo>
                    <a:pt x="1029" y="5592"/>
                    <a:pt x="1" y="8625"/>
                    <a:pt x="602" y="9276"/>
                  </a:cubicBezTo>
                  <a:cubicBezTo>
                    <a:pt x="666" y="9340"/>
                    <a:pt x="769" y="9403"/>
                    <a:pt x="926" y="9403"/>
                  </a:cubicBezTo>
                  <a:cubicBezTo>
                    <a:pt x="1016" y="9403"/>
                    <a:pt x="1125" y="9382"/>
                    <a:pt x="1254" y="9326"/>
                  </a:cubicBezTo>
                  <a:cubicBezTo>
                    <a:pt x="3034" y="8499"/>
                    <a:pt x="4337" y="6169"/>
                    <a:pt x="5139" y="4239"/>
                  </a:cubicBezTo>
                  <a:cubicBezTo>
                    <a:pt x="5790" y="2735"/>
                    <a:pt x="6116" y="1457"/>
                    <a:pt x="6141" y="1331"/>
                  </a:cubicBezTo>
                  <a:cubicBezTo>
                    <a:pt x="6166" y="1256"/>
                    <a:pt x="6116" y="1156"/>
                    <a:pt x="6041" y="1131"/>
                  </a:cubicBezTo>
                  <a:cubicBezTo>
                    <a:pt x="6028" y="1128"/>
                    <a:pt x="6014" y="1126"/>
                    <a:pt x="6001" y="1126"/>
                  </a:cubicBezTo>
                  <a:cubicBezTo>
                    <a:pt x="5916" y="1126"/>
                    <a:pt x="5841" y="1191"/>
                    <a:pt x="5841" y="1256"/>
                  </a:cubicBezTo>
                  <a:cubicBezTo>
                    <a:pt x="5816" y="1306"/>
                    <a:pt x="4161" y="7597"/>
                    <a:pt x="1104" y="9026"/>
                  </a:cubicBezTo>
                  <a:cubicBezTo>
                    <a:pt x="1013" y="9071"/>
                    <a:pt x="953" y="9086"/>
                    <a:pt x="914" y="9086"/>
                  </a:cubicBezTo>
                  <a:cubicBezTo>
                    <a:pt x="868" y="9086"/>
                    <a:pt x="853" y="9064"/>
                    <a:pt x="853" y="9051"/>
                  </a:cubicBezTo>
                  <a:cubicBezTo>
                    <a:pt x="452" y="8625"/>
                    <a:pt x="1204" y="5943"/>
                    <a:pt x="2633" y="3512"/>
                  </a:cubicBezTo>
                  <a:cubicBezTo>
                    <a:pt x="3735" y="1557"/>
                    <a:pt x="4888" y="304"/>
                    <a:pt x="5139" y="304"/>
                  </a:cubicBezTo>
                  <a:cubicBezTo>
                    <a:pt x="5139" y="304"/>
                    <a:pt x="5239" y="479"/>
                    <a:pt x="4838" y="1532"/>
                  </a:cubicBezTo>
                  <a:cubicBezTo>
                    <a:pt x="3134" y="6068"/>
                    <a:pt x="2181" y="7346"/>
                    <a:pt x="1906" y="7497"/>
                  </a:cubicBezTo>
                  <a:cubicBezTo>
                    <a:pt x="1906" y="7472"/>
                    <a:pt x="1906" y="7422"/>
                    <a:pt x="1906" y="7321"/>
                  </a:cubicBezTo>
                  <a:cubicBezTo>
                    <a:pt x="2006" y="6068"/>
                    <a:pt x="3836" y="2785"/>
                    <a:pt x="3836" y="2735"/>
                  </a:cubicBezTo>
                  <a:cubicBezTo>
                    <a:pt x="3886" y="2660"/>
                    <a:pt x="3861" y="2559"/>
                    <a:pt x="3785" y="2534"/>
                  </a:cubicBezTo>
                  <a:cubicBezTo>
                    <a:pt x="3759" y="2517"/>
                    <a:pt x="3729" y="2508"/>
                    <a:pt x="3699" y="2508"/>
                  </a:cubicBezTo>
                  <a:cubicBezTo>
                    <a:pt x="3646" y="2508"/>
                    <a:pt x="3592" y="2536"/>
                    <a:pt x="3560" y="2585"/>
                  </a:cubicBezTo>
                  <a:cubicBezTo>
                    <a:pt x="3485" y="2735"/>
                    <a:pt x="1705" y="5968"/>
                    <a:pt x="1580" y="7296"/>
                  </a:cubicBezTo>
                  <a:cubicBezTo>
                    <a:pt x="1555" y="7672"/>
                    <a:pt x="1680" y="7798"/>
                    <a:pt x="1805" y="7823"/>
                  </a:cubicBezTo>
                  <a:cubicBezTo>
                    <a:pt x="1823" y="7827"/>
                    <a:pt x="1841" y="7829"/>
                    <a:pt x="1859" y="7829"/>
                  </a:cubicBezTo>
                  <a:cubicBezTo>
                    <a:pt x="2758" y="7829"/>
                    <a:pt x="4599" y="3106"/>
                    <a:pt x="5139" y="1632"/>
                  </a:cubicBezTo>
                  <a:cubicBezTo>
                    <a:pt x="5515" y="630"/>
                    <a:pt x="5565" y="153"/>
                    <a:pt x="5289" y="28"/>
                  </a:cubicBezTo>
                  <a:cubicBezTo>
                    <a:pt x="5252" y="10"/>
                    <a:pt x="5212" y="1"/>
                    <a:pt x="516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3" name="Google Shape;3213;p122"/>
            <p:cNvSpPr/>
            <p:nvPr/>
          </p:nvSpPr>
          <p:spPr>
            <a:xfrm>
              <a:off x="3907930" y="2750787"/>
              <a:ext cx="468072" cy="149146"/>
            </a:xfrm>
            <a:custGeom>
              <a:avLst/>
              <a:gdLst/>
              <a:ahLst/>
              <a:cxnLst/>
              <a:rect l="l" t="t" r="r" b="b"/>
              <a:pathLst>
                <a:path w="20076" h="6397" extrusionOk="0">
                  <a:moveTo>
                    <a:pt x="12361" y="0"/>
                  </a:moveTo>
                  <a:cubicBezTo>
                    <a:pt x="10494" y="0"/>
                    <a:pt x="8797" y="728"/>
                    <a:pt x="7318" y="2206"/>
                  </a:cubicBezTo>
                  <a:cubicBezTo>
                    <a:pt x="3634" y="5840"/>
                    <a:pt x="201" y="6091"/>
                    <a:pt x="175" y="6091"/>
                  </a:cubicBezTo>
                  <a:cubicBezTo>
                    <a:pt x="75" y="6091"/>
                    <a:pt x="0" y="6166"/>
                    <a:pt x="25" y="6241"/>
                  </a:cubicBezTo>
                  <a:cubicBezTo>
                    <a:pt x="25" y="6329"/>
                    <a:pt x="82" y="6397"/>
                    <a:pt x="146" y="6397"/>
                  </a:cubicBezTo>
                  <a:cubicBezTo>
                    <a:pt x="156" y="6397"/>
                    <a:pt x="166" y="6395"/>
                    <a:pt x="175" y="6392"/>
                  </a:cubicBezTo>
                  <a:cubicBezTo>
                    <a:pt x="326" y="6392"/>
                    <a:pt x="3759" y="6166"/>
                    <a:pt x="7544" y="2432"/>
                  </a:cubicBezTo>
                  <a:cubicBezTo>
                    <a:pt x="8973" y="1027"/>
                    <a:pt x="10597" y="301"/>
                    <a:pt x="12366" y="301"/>
                  </a:cubicBezTo>
                  <a:cubicBezTo>
                    <a:pt x="12396" y="301"/>
                    <a:pt x="12426" y="301"/>
                    <a:pt x="12456" y="302"/>
                  </a:cubicBezTo>
                  <a:cubicBezTo>
                    <a:pt x="16341" y="352"/>
                    <a:pt x="19749" y="3860"/>
                    <a:pt x="19775" y="3886"/>
                  </a:cubicBezTo>
                  <a:cubicBezTo>
                    <a:pt x="19816" y="3913"/>
                    <a:pt x="19865" y="3933"/>
                    <a:pt x="19909" y="3933"/>
                  </a:cubicBezTo>
                  <a:cubicBezTo>
                    <a:pt x="19945" y="3933"/>
                    <a:pt x="19977" y="3919"/>
                    <a:pt x="20000" y="3886"/>
                  </a:cubicBezTo>
                  <a:lnTo>
                    <a:pt x="20050" y="3835"/>
                  </a:lnTo>
                  <a:cubicBezTo>
                    <a:pt x="20075" y="3785"/>
                    <a:pt x="20050" y="3710"/>
                    <a:pt x="20000" y="3660"/>
                  </a:cubicBezTo>
                  <a:cubicBezTo>
                    <a:pt x="19875" y="3510"/>
                    <a:pt x="16491" y="51"/>
                    <a:pt x="12456" y="1"/>
                  </a:cubicBezTo>
                  <a:cubicBezTo>
                    <a:pt x="12424" y="0"/>
                    <a:pt x="12393" y="0"/>
                    <a:pt x="12361"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4" name="Google Shape;3214;p122"/>
            <p:cNvSpPr/>
            <p:nvPr/>
          </p:nvSpPr>
          <p:spPr>
            <a:xfrm>
              <a:off x="4067449" y="2610317"/>
              <a:ext cx="53764" cy="190320"/>
            </a:xfrm>
            <a:custGeom>
              <a:avLst/>
              <a:gdLst/>
              <a:ahLst/>
              <a:cxnLst/>
              <a:rect l="l" t="t" r="r" b="b"/>
              <a:pathLst>
                <a:path w="2306" h="8163" extrusionOk="0">
                  <a:moveTo>
                    <a:pt x="185" y="1"/>
                  </a:moveTo>
                  <a:cubicBezTo>
                    <a:pt x="141" y="1"/>
                    <a:pt x="92" y="19"/>
                    <a:pt x="50" y="61"/>
                  </a:cubicBezTo>
                  <a:cubicBezTo>
                    <a:pt x="0" y="136"/>
                    <a:pt x="0" y="236"/>
                    <a:pt x="75" y="286"/>
                  </a:cubicBezTo>
                  <a:cubicBezTo>
                    <a:pt x="100" y="312"/>
                    <a:pt x="1955" y="1966"/>
                    <a:pt x="802" y="7956"/>
                  </a:cubicBezTo>
                  <a:cubicBezTo>
                    <a:pt x="777" y="8056"/>
                    <a:pt x="827" y="8131"/>
                    <a:pt x="927" y="8156"/>
                  </a:cubicBezTo>
                  <a:cubicBezTo>
                    <a:pt x="941" y="8161"/>
                    <a:pt x="954" y="8163"/>
                    <a:pt x="967" y="8163"/>
                  </a:cubicBezTo>
                  <a:cubicBezTo>
                    <a:pt x="1028" y="8163"/>
                    <a:pt x="1082" y="8118"/>
                    <a:pt x="1103" y="8056"/>
                  </a:cubicBezTo>
                  <a:lnTo>
                    <a:pt x="1103" y="8031"/>
                  </a:lnTo>
                  <a:cubicBezTo>
                    <a:pt x="2306" y="1840"/>
                    <a:pt x="376" y="111"/>
                    <a:pt x="276" y="36"/>
                  </a:cubicBezTo>
                  <a:cubicBezTo>
                    <a:pt x="253" y="13"/>
                    <a:pt x="221" y="1"/>
                    <a:pt x="185"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5" name="Google Shape;3215;p122"/>
            <p:cNvSpPr/>
            <p:nvPr/>
          </p:nvSpPr>
          <p:spPr>
            <a:xfrm>
              <a:off x="4038818" y="2578422"/>
              <a:ext cx="417222" cy="342451"/>
            </a:xfrm>
            <a:custGeom>
              <a:avLst/>
              <a:gdLst/>
              <a:ahLst/>
              <a:cxnLst/>
              <a:rect l="l" t="t" r="r" b="b"/>
              <a:pathLst>
                <a:path w="17895" h="14688" extrusionOk="0">
                  <a:moveTo>
                    <a:pt x="2707" y="0"/>
                  </a:moveTo>
                  <a:cubicBezTo>
                    <a:pt x="2707" y="1"/>
                    <a:pt x="0" y="10351"/>
                    <a:pt x="13033" y="14687"/>
                  </a:cubicBezTo>
                  <a:cubicBezTo>
                    <a:pt x="13033" y="14687"/>
                    <a:pt x="17895" y="8747"/>
                    <a:pt x="10953" y="5314"/>
                  </a:cubicBezTo>
                  <a:cubicBezTo>
                    <a:pt x="3985" y="1880"/>
                    <a:pt x="2707" y="0"/>
                    <a:pt x="2707"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aphicFrame>
        <p:nvGraphicFramePr>
          <p:cNvPr id="3" name="Tabel 2"/>
          <p:cNvGraphicFramePr>
            <a:graphicFrameLocks noGrp="1"/>
          </p:cNvGraphicFramePr>
          <p:nvPr>
            <p:extLst>
              <p:ext uri="{D42A27DB-BD31-4B8C-83A1-F6EECF244321}">
                <p14:modId xmlns:p14="http://schemas.microsoft.com/office/powerpoint/2010/main" val="3457279887"/>
              </p:ext>
            </p:extLst>
          </p:nvPr>
        </p:nvGraphicFramePr>
        <p:xfrm>
          <a:off x="193640" y="1209129"/>
          <a:ext cx="11833409" cy="4135247"/>
        </p:xfrm>
        <a:graphic>
          <a:graphicData uri="http://schemas.openxmlformats.org/drawingml/2006/table">
            <a:tbl>
              <a:tblPr firstRow="1" bandRow="1">
                <a:tableStyleId>{5940675A-B579-460E-94D1-54222C63F5DA}</a:tableStyleId>
              </a:tblPr>
              <a:tblGrid>
                <a:gridCol w="600401">
                  <a:extLst>
                    <a:ext uri="{9D8B030D-6E8A-4147-A177-3AD203B41FA5}">
                      <a16:colId xmlns:a16="http://schemas.microsoft.com/office/drawing/2014/main" val="20000"/>
                    </a:ext>
                  </a:extLst>
                </a:gridCol>
                <a:gridCol w="1809310">
                  <a:extLst>
                    <a:ext uri="{9D8B030D-6E8A-4147-A177-3AD203B41FA5}">
                      <a16:colId xmlns:a16="http://schemas.microsoft.com/office/drawing/2014/main" val="20001"/>
                    </a:ext>
                  </a:extLst>
                </a:gridCol>
                <a:gridCol w="796065">
                  <a:extLst>
                    <a:ext uri="{9D8B030D-6E8A-4147-A177-3AD203B41FA5}">
                      <a16:colId xmlns:a16="http://schemas.microsoft.com/office/drawing/2014/main" val="20002"/>
                    </a:ext>
                  </a:extLst>
                </a:gridCol>
                <a:gridCol w="4173968">
                  <a:extLst>
                    <a:ext uri="{9D8B030D-6E8A-4147-A177-3AD203B41FA5}">
                      <a16:colId xmlns:a16="http://schemas.microsoft.com/office/drawing/2014/main" val="20003"/>
                    </a:ext>
                  </a:extLst>
                </a:gridCol>
                <a:gridCol w="1323190">
                  <a:extLst>
                    <a:ext uri="{9D8B030D-6E8A-4147-A177-3AD203B41FA5}">
                      <a16:colId xmlns:a16="http://schemas.microsoft.com/office/drawing/2014/main" val="20004"/>
                    </a:ext>
                  </a:extLst>
                </a:gridCol>
                <a:gridCol w="3130475">
                  <a:extLst>
                    <a:ext uri="{9D8B030D-6E8A-4147-A177-3AD203B41FA5}">
                      <a16:colId xmlns:a16="http://schemas.microsoft.com/office/drawing/2014/main" val="20005"/>
                    </a:ext>
                  </a:extLst>
                </a:gridCol>
              </a:tblGrid>
              <a:tr h="631663">
                <a:tc>
                  <a:txBody>
                    <a:bodyPr/>
                    <a:lstStyle/>
                    <a:p>
                      <a:pPr algn="ctr"/>
                      <a:r>
                        <a:rPr lang="ro-RO" b="1" dirty="0">
                          <a:latin typeface="Times New Roman" panose="02020603050405020304" pitchFamily="18" charset="0"/>
                          <a:cs typeface="Times New Roman" panose="02020603050405020304" pitchFamily="18" charset="0"/>
                        </a:rPr>
                        <a:t>Nr.</a:t>
                      </a:r>
                    </a:p>
                    <a:p>
                      <a:pPr algn="ctr"/>
                      <a:r>
                        <a:rPr lang="ro-RO" b="1" dirty="0">
                          <a:latin typeface="Times New Roman" panose="02020603050405020304" pitchFamily="18" charset="0"/>
                          <a:cs typeface="Times New Roman" panose="02020603050405020304" pitchFamily="18" charset="0"/>
                        </a:rPr>
                        <a:t>d/o</a:t>
                      </a:r>
                      <a:endParaRPr lang="en-US" b="1" dirty="0">
                        <a:latin typeface="Times New Roman" panose="02020603050405020304" pitchFamily="18" charset="0"/>
                        <a:cs typeface="Times New Roman" panose="02020603050405020304" pitchFamily="18" charset="0"/>
                      </a:endParaRPr>
                    </a:p>
                  </a:txBody>
                  <a:tcPr/>
                </a:tc>
                <a:tc>
                  <a:txBody>
                    <a:bodyPr/>
                    <a:lstStyle/>
                    <a:p>
                      <a:pPr algn="ctr"/>
                      <a:r>
                        <a:rPr lang="ro-RO" b="1" dirty="0">
                          <a:latin typeface="Times New Roman" panose="02020603050405020304" pitchFamily="18" charset="0"/>
                          <a:cs typeface="Times New Roman" panose="02020603050405020304" pitchFamily="18" charset="0"/>
                        </a:rPr>
                        <a:t>Numele, </a:t>
                      </a:r>
                    </a:p>
                    <a:p>
                      <a:pPr algn="ctr"/>
                      <a:r>
                        <a:rPr lang="ro-RO" b="1" dirty="0">
                          <a:latin typeface="Times New Roman" panose="02020603050405020304" pitchFamily="18" charset="0"/>
                          <a:cs typeface="Times New Roman" panose="02020603050405020304" pitchFamily="18" charset="0"/>
                        </a:rPr>
                        <a:t>prenumele</a:t>
                      </a:r>
                      <a:endParaRPr lang="en-US" b="1" dirty="0">
                        <a:latin typeface="Times New Roman" panose="02020603050405020304" pitchFamily="18" charset="0"/>
                        <a:cs typeface="Times New Roman" panose="02020603050405020304" pitchFamily="18" charset="0"/>
                      </a:endParaRPr>
                    </a:p>
                  </a:txBody>
                  <a:tcPr/>
                </a:tc>
                <a:tc>
                  <a:txBody>
                    <a:bodyPr/>
                    <a:lstStyle/>
                    <a:p>
                      <a:pPr algn="ctr"/>
                      <a:r>
                        <a:rPr lang="ro-RO" b="1" dirty="0">
                          <a:latin typeface="Times New Roman" panose="02020603050405020304" pitchFamily="18" charset="0"/>
                          <a:cs typeface="Times New Roman" panose="02020603050405020304" pitchFamily="18" charset="0"/>
                        </a:rPr>
                        <a:t>Clasa </a:t>
                      </a:r>
                      <a:endParaRPr lang="en-US" b="1" dirty="0">
                        <a:latin typeface="Times New Roman" panose="02020603050405020304" pitchFamily="18" charset="0"/>
                        <a:cs typeface="Times New Roman" panose="02020603050405020304" pitchFamily="18" charset="0"/>
                      </a:endParaRPr>
                    </a:p>
                  </a:txBody>
                  <a:tcPr/>
                </a:tc>
                <a:tc>
                  <a:txBody>
                    <a:bodyPr/>
                    <a:lstStyle/>
                    <a:p>
                      <a:pPr algn="ctr"/>
                      <a:r>
                        <a:rPr lang="ro-RO" b="1" dirty="0">
                          <a:latin typeface="Times New Roman" panose="02020603050405020304" pitchFamily="18" charset="0"/>
                          <a:cs typeface="Times New Roman" panose="02020603050405020304" pitchFamily="18" charset="0"/>
                        </a:rPr>
                        <a:t>Instituția </a:t>
                      </a:r>
                      <a:endParaRPr lang="en-US" b="1" dirty="0">
                        <a:latin typeface="Times New Roman" panose="02020603050405020304" pitchFamily="18" charset="0"/>
                        <a:cs typeface="Times New Roman" panose="02020603050405020304" pitchFamily="18" charset="0"/>
                      </a:endParaRPr>
                    </a:p>
                  </a:txBody>
                  <a:tcPr/>
                </a:tc>
                <a:tc>
                  <a:txBody>
                    <a:bodyPr/>
                    <a:lstStyle/>
                    <a:p>
                      <a:pPr algn="ctr"/>
                      <a:r>
                        <a:rPr lang="ro-RO" b="1" dirty="0">
                          <a:latin typeface="Times New Roman" panose="02020603050405020304" pitchFamily="18" charset="0"/>
                          <a:cs typeface="Times New Roman" panose="02020603050405020304" pitchFamily="18" charset="0"/>
                        </a:rPr>
                        <a:t>Locul  </a:t>
                      </a:r>
                      <a:endParaRPr lang="en-US" b="1" dirty="0">
                        <a:latin typeface="Times New Roman" panose="02020603050405020304" pitchFamily="18" charset="0"/>
                        <a:cs typeface="Times New Roman" panose="02020603050405020304" pitchFamily="18" charset="0"/>
                      </a:endParaRPr>
                    </a:p>
                  </a:txBody>
                  <a:tcPr/>
                </a:tc>
                <a:tc>
                  <a:txBody>
                    <a:bodyPr/>
                    <a:lstStyle/>
                    <a:p>
                      <a:pPr algn="ctr"/>
                      <a:r>
                        <a:rPr lang="ro-RO" b="1" dirty="0">
                          <a:latin typeface="Times New Roman" panose="02020603050405020304" pitchFamily="18" charset="0"/>
                          <a:cs typeface="Times New Roman" panose="02020603050405020304" pitchFamily="18" charset="0"/>
                        </a:rPr>
                        <a:t>Disciplina </a:t>
                      </a:r>
                      <a:endParaRPr lang="en-US"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49777">
                <a:tc>
                  <a:txBody>
                    <a:bodyPr/>
                    <a:lstStyle/>
                    <a:p>
                      <a:pPr algn="ctr"/>
                      <a:r>
                        <a:rPr lang="ro-RO" sz="1800" dirty="0">
                          <a:latin typeface="Times New Roman" panose="02020603050405020304" pitchFamily="18" charset="0"/>
                          <a:cs typeface="Times New Roman" panose="02020603050405020304" pitchFamily="18" charset="0"/>
                        </a:rPr>
                        <a:t>1.</a:t>
                      </a:r>
                      <a:endParaRPr lang="en-US" sz="1800" dirty="0">
                        <a:latin typeface="Times New Roman" panose="02020603050405020304" pitchFamily="18" charset="0"/>
                        <a:cs typeface="Times New Roman" panose="02020603050405020304" pitchFamily="18" charset="0"/>
                      </a:endParaRPr>
                    </a:p>
                  </a:txBody>
                  <a:tcPr/>
                </a:tc>
                <a:tc>
                  <a:txBody>
                    <a:bodyPr/>
                    <a:lstStyle/>
                    <a:p>
                      <a:r>
                        <a:rPr lang="ro-RO" sz="1800" dirty="0" err="1">
                          <a:latin typeface="Times New Roman" panose="02020603050405020304" pitchFamily="18" charset="0"/>
                          <a:cs typeface="Times New Roman" panose="02020603050405020304" pitchFamily="18" charset="0"/>
                        </a:rPr>
                        <a:t>Coșeru</a:t>
                      </a:r>
                      <a:r>
                        <a:rPr lang="ro-RO" sz="1800" dirty="0">
                          <a:latin typeface="Times New Roman" panose="02020603050405020304" pitchFamily="18" charset="0"/>
                          <a:cs typeface="Times New Roman" panose="02020603050405020304" pitchFamily="18" charset="0"/>
                        </a:rPr>
                        <a:t> Nicoleta</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ro-RO" sz="1800" dirty="0">
                          <a:latin typeface="Times New Roman" panose="02020603050405020304" pitchFamily="18" charset="0"/>
                          <a:cs typeface="Times New Roman" panose="02020603050405020304" pitchFamily="18" charset="0"/>
                        </a:rPr>
                        <a:t>XI</a:t>
                      </a:r>
                      <a:endParaRPr lang="en-US" sz="1800" dirty="0">
                        <a:latin typeface="Times New Roman" panose="02020603050405020304" pitchFamily="18" charset="0"/>
                        <a:cs typeface="Times New Roman" panose="02020603050405020304" pitchFamily="18" charset="0"/>
                      </a:endParaRPr>
                    </a:p>
                  </a:txBody>
                  <a:tcPr/>
                </a:tc>
                <a:tc>
                  <a:txBody>
                    <a:bodyPr/>
                    <a:lstStyle/>
                    <a:p>
                      <a:r>
                        <a:rPr lang="ro-RO" sz="1800" dirty="0">
                          <a:latin typeface="Times New Roman" panose="02020603050405020304" pitchFamily="18" charset="0"/>
                          <a:cs typeface="Times New Roman" panose="02020603050405020304" pitchFamily="18" charset="0"/>
                        </a:rPr>
                        <a:t>IP Liceul Teoretic ,,M. Eliade”, Nisporeni</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ro-RO" sz="1800" dirty="0">
                          <a:latin typeface="Times New Roman" panose="02020603050405020304" pitchFamily="18" charset="0"/>
                          <a:cs typeface="Times New Roman" panose="02020603050405020304" pitchFamily="18" charset="0"/>
                        </a:rPr>
                        <a:t>I</a:t>
                      </a:r>
                      <a:endParaRPr lang="en-US" sz="1800" dirty="0">
                        <a:latin typeface="Times New Roman" panose="02020603050405020304" pitchFamily="18" charset="0"/>
                        <a:cs typeface="Times New Roman" panose="02020603050405020304" pitchFamily="18" charset="0"/>
                      </a:endParaRPr>
                    </a:p>
                  </a:txBody>
                  <a:tcPr/>
                </a:tc>
                <a:tc>
                  <a:txBody>
                    <a:bodyPr/>
                    <a:lstStyle/>
                    <a:p>
                      <a:r>
                        <a:rPr lang="ro-RO" sz="1800" dirty="0">
                          <a:latin typeface="Times New Roman" panose="02020603050405020304" pitchFamily="18" charset="0"/>
                          <a:cs typeface="Times New Roman" panose="02020603050405020304" pitchFamily="18" charset="0"/>
                        </a:rPr>
                        <a:t>Limba franceză</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49777">
                <a:tc>
                  <a:txBody>
                    <a:bodyPr/>
                    <a:lstStyle/>
                    <a:p>
                      <a:pPr algn="ctr"/>
                      <a:r>
                        <a:rPr lang="ro-RO" sz="1800" dirty="0">
                          <a:latin typeface="Times New Roman" panose="02020603050405020304" pitchFamily="18" charset="0"/>
                          <a:cs typeface="Times New Roman" panose="02020603050405020304" pitchFamily="18" charset="0"/>
                        </a:rPr>
                        <a:t>2.</a:t>
                      </a:r>
                      <a:endParaRPr lang="en-US" sz="1800" dirty="0">
                        <a:latin typeface="Times New Roman" panose="02020603050405020304" pitchFamily="18" charset="0"/>
                        <a:cs typeface="Times New Roman" panose="02020603050405020304" pitchFamily="18" charset="0"/>
                      </a:endParaRPr>
                    </a:p>
                  </a:txBody>
                  <a:tcPr/>
                </a:tc>
                <a:tc>
                  <a:txBody>
                    <a:bodyPr/>
                    <a:lstStyle/>
                    <a:p>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Marian Valeria</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ro-RO" sz="1800" dirty="0">
                          <a:latin typeface="Times New Roman" panose="02020603050405020304" pitchFamily="18" charset="0"/>
                          <a:cs typeface="Times New Roman" panose="02020603050405020304" pitchFamily="18" charset="0"/>
                        </a:rPr>
                        <a:t>IX</a:t>
                      </a:r>
                      <a:endParaRPr lang="en-US" sz="18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ro-RO" sz="1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IP Liceul Teoretic ,,M. Eliade”, Nisporeni</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ro-RO" sz="1800" dirty="0">
                          <a:latin typeface="Times New Roman" panose="02020603050405020304" pitchFamily="18" charset="0"/>
                          <a:cs typeface="Times New Roman" panose="02020603050405020304" pitchFamily="18" charset="0"/>
                        </a:rPr>
                        <a:t>III</a:t>
                      </a:r>
                      <a:endParaRPr lang="en-US" sz="1800" dirty="0">
                        <a:latin typeface="Times New Roman" panose="02020603050405020304" pitchFamily="18" charset="0"/>
                        <a:cs typeface="Times New Roman" panose="02020603050405020304" pitchFamily="18" charset="0"/>
                      </a:endParaRPr>
                    </a:p>
                  </a:txBody>
                  <a:tcPr/>
                </a:tc>
                <a:tc>
                  <a:txBody>
                    <a:bodyPr/>
                    <a:lstStyle/>
                    <a:p>
                      <a:r>
                        <a:rPr lang="ro-RO" sz="1800" dirty="0">
                          <a:latin typeface="Times New Roman" panose="02020603050405020304" pitchFamily="18" charset="0"/>
                          <a:cs typeface="Times New Roman" panose="02020603050405020304" pitchFamily="18" charset="0"/>
                        </a:rPr>
                        <a:t>Geografie </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49777">
                <a:tc>
                  <a:txBody>
                    <a:bodyPr/>
                    <a:lstStyle/>
                    <a:p>
                      <a:pPr algn="ctr"/>
                      <a:r>
                        <a:rPr lang="ro-RO" sz="1800" dirty="0">
                          <a:latin typeface="Times New Roman" panose="02020603050405020304" pitchFamily="18" charset="0"/>
                          <a:cs typeface="Times New Roman" panose="02020603050405020304" pitchFamily="18" charset="0"/>
                        </a:rPr>
                        <a:t>3.</a:t>
                      </a:r>
                      <a:endParaRPr lang="en-US" sz="1800" dirty="0">
                        <a:latin typeface="Times New Roman" panose="02020603050405020304" pitchFamily="18" charset="0"/>
                        <a:cs typeface="Times New Roman" panose="02020603050405020304" pitchFamily="18" charset="0"/>
                      </a:endParaRPr>
                    </a:p>
                  </a:txBody>
                  <a:tcPr/>
                </a:tc>
                <a:tc>
                  <a:txBody>
                    <a:bodyPr/>
                    <a:lstStyle/>
                    <a:p>
                      <a:r>
                        <a:rPr lang="ro-RO" sz="1800" dirty="0">
                          <a:effectLst/>
                          <a:latin typeface="Times New Roman" panose="02020603050405020304" pitchFamily="18" charset="0"/>
                          <a:ea typeface="Calibri" panose="020F0502020204030204" pitchFamily="34" charset="0"/>
                          <a:cs typeface="Times New Roman" panose="02020603050405020304" pitchFamily="18" charset="0"/>
                        </a:rPr>
                        <a:t>Ionel Otilia</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ro-RO" sz="1800" dirty="0">
                          <a:latin typeface="Times New Roman" panose="02020603050405020304" pitchFamily="18" charset="0"/>
                          <a:cs typeface="Times New Roman" panose="02020603050405020304" pitchFamily="18" charset="0"/>
                        </a:rPr>
                        <a:t>XI</a:t>
                      </a:r>
                      <a:endParaRPr lang="en-US" sz="18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ro-RO" sz="1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IP Liceul Teoretic ,,B. Cazacu”, Nisporeni</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ro-RO" sz="1800" dirty="0">
                          <a:latin typeface="Times New Roman" panose="02020603050405020304" pitchFamily="18" charset="0"/>
                          <a:cs typeface="Times New Roman" panose="02020603050405020304" pitchFamily="18" charset="0"/>
                        </a:rPr>
                        <a:t>III</a:t>
                      </a:r>
                      <a:endParaRPr lang="en-US" sz="1800" dirty="0">
                        <a:latin typeface="Times New Roman" panose="02020603050405020304" pitchFamily="18" charset="0"/>
                        <a:cs typeface="Times New Roman" panose="02020603050405020304" pitchFamily="18" charset="0"/>
                      </a:endParaRPr>
                    </a:p>
                  </a:txBody>
                  <a:tcPr/>
                </a:tc>
                <a:tc>
                  <a:txBody>
                    <a:bodyPr/>
                    <a:lstStyle/>
                    <a:p>
                      <a:r>
                        <a:rPr lang="ro-RO" sz="1800" dirty="0">
                          <a:latin typeface="Times New Roman" panose="02020603050405020304" pitchFamily="18" charset="0"/>
                          <a:cs typeface="Times New Roman" panose="02020603050405020304" pitchFamily="18" charset="0"/>
                        </a:rPr>
                        <a:t>Limba și literatura română</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49777">
                <a:tc>
                  <a:txBody>
                    <a:bodyPr/>
                    <a:lstStyle/>
                    <a:p>
                      <a:pPr algn="ctr"/>
                      <a:r>
                        <a:rPr lang="ro-RO" sz="1800" dirty="0">
                          <a:latin typeface="Times New Roman" panose="02020603050405020304" pitchFamily="18" charset="0"/>
                          <a:cs typeface="Times New Roman" panose="02020603050405020304" pitchFamily="18" charset="0"/>
                        </a:rPr>
                        <a:t>4.</a:t>
                      </a:r>
                      <a:endParaRPr lang="en-US" sz="1800" dirty="0">
                        <a:latin typeface="Times New Roman" panose="02020603050405020304" pitchFamily="18" charset="0"/>
                        <a:cs typeface="Times New Roman" panose="02020603050405020304" pitchFamily="18" charset="0"/>
                      </a:endParaRPr>
                    </a:p>
                  </a:txBody>
                  <a:tcPr/>
                </a:tc>
                <a:tc>
                  <a:txBody>
                    <a:bodyPr/>
                    <a:lstStyle/>
                    <a:p>
                      <a:r>
                        <a:rPr lang="ro-RO" sz="1800" dirty="0">
                          <a:effectLst/>
                          <a:latin typeface="Times New Roman" panose="02020603050405020304" pitchFamily="18" charset="0"/>
                          <a:ea typeface="Calibri" panose="020F0502020204030204" pitchFamily="34" charset="0"/>
                          <a:cs typeface="Times New Roman" panose="02020603050405020304" pitchFamily="18" charset="0"/>
                        </a:rPr>
                        <a:t>Leucă Simona</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ro-RO" sz="1800" dirty="0">
                          <a:latin typeface="Times New Roman" panose="02020603050405020304" pitchFamily="18" charset="0"/>
                          <a:cs typeface="Times New Roman" panose="02020603050405020304" pitchFamily="18" charset="0"/>
                        </a:rPr>
                        <a:t>X</a:t>
                      </a:r>
                      <a:endParaRPr lang="en-US" sz="1800" dirty="0">
                        <a:latin typeface="Times New Roman" panose="02020603050405020304" pitchFamily="18" charset="0"/>
                        <a:cs typeface="Times New Roman" panose="02020603050405020304" pitchFamily="18" charset="0"/>
                      </a:endParaRPr>
                    </a:p>
                  </a:txBody>
                  <a:tcPr/>
                </a:tc>
                <a:tc>
                  <a:txBody>
                    <a:bodyPr/>
                    <a:lstStyle/>
                    <a:p>
                      <a:r>
                        <a:rPr lang="ro-RO" sz="1800" dirty="0">
                          <a:latin typeface="Times New Roman" panose="02020603050405020304" pitchFamily="18" charset="0"/>
                          <a:cs typeface="Times New Roman" panose="02020603050405020304" pitchFamily="18" charset="0"/>
                        </a:rPr>
                        <a:t>IP Liceul Teoretic ,,Prometeu”, Grozești</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ro-RO" sz="1800" dirty="0">
                          <a:latin typeface="Times New Roman" panose="02020603050405020304" pitchFamily="18" charset="0"/>
                          <a:cs typeface="Times New Roman" panose="02020603050405020304" pitchFamily="18" charset="0"/>
                        </a:rPr>
                        <a:t>III</a:t>
                      </a:r>
                      <a:endParaRPr lang="en-US" sz="1800" dirty="0">
                        <a:latin typeface="Times New Roman" panose="02020603050405020304" pitchFamily="18" charset="0"/>
                        <a:cs typeface="Times New Roman" panose="02020603050405020304" pitchFamily="18" charset="0"/>
                      </a:endParaRPr>
                    </a:p>
                  </a:txBody>
                  <a:tcPr/>
                </a:tc>
                <a:tc>
                  <a:txBody>
                    <a:bodyPr/>
                    <a:lstStyle/>
                    <a:p>
                      <a:r>
                        <a:rPr lang="ro-RO" sz="1800" dirty="0">
                          <a:latin typeface="Times New Roman" panose="02020603050405020304" pitchFamily="18" charset="0"/>
                          <a:cs typeface="Times New Roman" panose="02020603050405020304" pitchFamily="18" charset="0"/>
                        </a:rPr>
                        <a:t>Limba engleză</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612109">
                <a:tc>
                  <a:txBody>
                    <a:bodyPr/>
                    <a:lstStyle/>
                    <a:p>
                      <a:pPr algn="ctr"/>
                      <a:r>
                        <a:rPr lang="ro-RO" sz="1800" dirty="0">
                          <a:latin typeface="Times New Roman" panose="02020603050405020304" pitchFamily="18" charset="0"/>
                          <a:cs typeface="Times New Roman" panose="02020603050405020304" pitchFamily="18" charset="0"/>
                        </a:rPr>
                        <a:t>5.</a:t>
                      </a:r>
                      <a:endParaRPr lang="en-US" sz="1800" dirty="0">
                        <a:latin typeface="Times New Roman" panose="02020603050405020304" pitchFamily="18" charset="0"/>
                        <a:cs typeface="Times New Roman" panose="02020603050405020304" pitchFamily="18" charset="0"/>
                      </a:endParaRPr>
                    </a:p>
                  </a:txBody>
                  <a:tcPr/>
                </a:tc>
                <a:tc>
                  <a:txBody>
                    <a:bodyPr/>
                    <a:lstStyle/>
                    <a:p>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Stamate Constantin</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ro-RO" sz="1800" dirty="0">
                          <a:latin typeface="Times New Roman" panose="02020603050405020304" pitchFamily="18" charset="0"/>
                          <a:cs typeface="Times New Roman" panose="02020603050405020304" pitchFamily="18" charset="0"/>
                        </a:rPr>
                        <a:t>XII</a:t>
                      </a:r>
                      <a:endParaRPr lang="en-US" sz="18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ro-RO" sz="1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IP Liceul Teoretic ,,B. Cazacu”, Nisporeni</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ro-RO" sz="1800" dirty="0">
                          <a:latin typeface="Times New Roman" panose="02020603050405020304" pitchFamily="18" charset="0"/>
                          <a:cs typeface="Times New Roman" panose="02020603050405020304" pitchFamily="18" charset="0"/>
                        </a:rPr>
                        <a:t>Mențiune</a:t>
                      </a:r>
                      <a:endParaRPr lang="en-US" sz="1800" dirty="0">
                        <a:latin typeface="Times New Roman" panose="02020603050405020304" pitchFamily="18" charset="0"/>
                        <a:cs typeface="Times New Roman" panose="02020603050405020304" pitchFamily="18" charset="0"/>
                      </a:endParaRPr>
                    </a:p>
                  </a:txBody>
                  <a:tcPr/>
                </a:tc>
                <a:tc>
                  <a:txBody>
                    <a:bodyPr/>
                    <a:lstStyle/>
                    <a:p>
                      <a:r>
                        <a:rPr lang="ro-RO" sz="1800" dirty="0">
                          <a:latin typeface="Times New Roman" panose="02020603050405020304" pitchFamily="18" charset="0"/>
                          <a:cs typeface="Times New Roman" panose="02020603050405020304" pitchFamily="18" charset="0"/>
                        </a:rPr>
                        <a:t>Limba franceză</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349777">
                <a:tc>
                  <a:txBody>
                    <a:bodyPr/>
                    <a:lstStyle/>
                    <a:p>
                      <a:pPr algn="ctr"/>
                      <a:r>
                        <a:rPr lang="ro-RO" sz="1800" dirty="0">
                          <a:latin typeface="Times New Roman" panose="02020603050405020304" pitchFamily="18" charset="0"/>
                          <a:cs typeface="Times New Roman" panose="02020603050405020304" pitchFamily="18" charset="0"/>
                        </a:rPr>
                        <a:t>6.</a:t>
                      </a:r>
                      <a:endParaRPr lang="en-US" sz="1800" dirty="0">
                        <a:latin typeface="Times New Roman" panose="02020603050405020304" pitchFamily="18" charset="0"/>
                        <a:cs typeface="Times New Roman" panose="02020603050405020304" pitchFamily="18" charset="0"/>
                      </a:endParaRPr>
                    </a:p>
                  </a:txBody>
                  <a:tcPr/>
                </a:tc>
                <a:tc>
                  <a:txBody>
                    <a:bodyPr/>
                    <a:lstStyle/>
                    <a:p>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Tîmbur</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Elena</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ro-RO" sz="1800" dirty="0">
                          <a:latin typeface="Times New Roman" panose="02020603050405020304" pitchFamily="18" charset="0"/>
                          <a:cs typeface="Times New Roman" panose="02020603050405020304" pitchFamily="18" charset="0"/>
                        </a:rPr>
                        <a:t>X</a:t>
                      </a:r>
                      <a:endParaRPr lang="en-US" sz="18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ro-RO" sz="1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IP Liceul Teoretic ,,M. Eliade”, Nisporeni</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ro-RO" sz="1800" dirty="0">
                          <a:latin typeface="Times New Roman" panose="02020603050405020304" pitchFamily="18" charset="0"/>
                          <a:cs typeface="Times New Roman" panose="02020603050405020304" pitchFamily="18" charset="0"/>
                        </a:rPr>
                        <a:t>Mențiune </a:t>
                      </a:r>
                      <a:endParaRPr lang="en-US" sz="1800" dirty="0">
                        <a:latin typeface="Times New Roman" panose="02020603050405020304" pitchFamily="18" charset="0"/>
                        <a:cs typeface="Times New Roman" panose="02020603050405020304" pitchFamily="18" charset="0"/>
                      </a:endParaRPr>
                    </a:p>
                  </a:txBody>
                  <a:tcPr/>
                </a:tc>
                <a:tc>
                  <a:txBody>
                    <a:bodyPr/>
                    <a:lstStyle/>
                    <a:p>
                      <a:r>
                        <a:rPr lang="ro-RO" sz="1800" dirty="0">
                          <a:latin typeface="Times New Roman" panose="02020603050405020304" pitchFamily="18" charset="0"/>
                          <a:cs typeface="Times New Roman" panose="02020603050405020304" pitchFamily="18" charset="0"/>
                        </a:rPr>
                        <a:t>Matematică </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r h="349777">
                <a:tc>
                  <a:txBody>
                    <a:bodyPr/>
                    <a:lstStyle/>
                    <a:p>
                      <a:pPr algn="ctr"/>
                      <a:r>
                        <a:rPr lang="ro-RO" sz="1800" dirty="0">
                          <a:latin typeface="Times New Roman" panose="02020603050405020304" pitchFamily="18" charset="0"/>
                          <a:cs typeface="Times New Roman" panose="02020603050405020304" pitchFamily="18" charset="0"/>
                        </a:rPr>
                        <a:t>7.</a:t>
                      </a:r>
                      <a:endParaRPr lang="en-US" sz="18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Ulinici</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Cristian</a:t>
                      </a:r>
                      <a:endParaRPr lang="en-US" sz="18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ro-RO" sz="1800" dirty="0">
                          <a:latin typeface="Times New Roman" panose="02020603050405020304" pitchFamily="18" charset="0"/>
                          <a:cs typeface="Times New Roman" panose="02020603050405020304" pitchFamily="18" charset="0"/>
                        </a:rPr>
                        <a:t>IX</a:t>
                      </a:r>
                      <a:endParaRPr lang="en-US" sz="18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ro-RO" sz="1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IP Liceul Teoretic ,,M. Eliade”, Nisporeni</a:t>
                      </a:r>
                      <a:endParaRPr lang="en-US" sz="18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ro-RO" sz="1800" dirty="0">
                          <a:latin typeface="Times New Roman" panose="02020603050405020304" pitchFamily="18" charset="0"/>
                          <a:cs typeface="Times New Roman" panose="02020603050405020304" pitchFamily="18" charset="0"/>
                        </a:rPr>
                        <a:t>Mențiune </a:t>
                      </a:r>
                      <a:endParaRPr lang="en-US" sz="18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r>
                        <a:rPr lang="ro-RO" sz="1800" dirty="0">
                          <a:latin typeface="Times New Roman" panose="02020603050405020304" pitchFamily="18" charset="0"/>
                          <a:cs typeface="Times New Roman" panose="02020603050405020304" pitchFamily="18" charset="0"/>
                        </a:rPr>
                        <a:t>Limba engleză</a:t>
                      </a:r>
                      <a:endParaRPr lang="en-US" sz="18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12109">
                <a:tc>
                  <a:txBody>
                    <a:bodyPr/>
                    <a:lstStyle/>
                    <a:p>
                      <a:pPr algn="ctr"/>
                      <a:r>
                        <a:rPr lang="ro-RO" sz="1800" dirty="0">
                          <a:latin typeface="Times New Roman" panose="02020603050405020304" pitchFamily="18" charset="0"/>
                          <a:cs typeface="Times New Roman" panose="02020603050405020304" pitchFamily="18" charset="0"/>
                        </a:rPr>
                        <a:t>8.</a:t>
                      </a:r>
                      <a:endParaRPr lang="en-US" sz="18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r>
                        <a:rPr lang="ro-RO" sz="1800" dirty="0">
                          <a:effectLst/>
                          <a:latin typeface="Times New Roman" panose="02020603050405020304" pitchFamily="18" charset="0"/>
                          <a:ea typeface="Calibri" panose="020F0502020204030204" pitchFamily="34" charset="0"/>
                          <a:cs typeface="Times New Roman" panose="02020603050405020304" pitchFamily="18" charset="0"/>
                        </a:rPr>
                        <a:t>Rusu Emilia</a:t>
                      </a:r>
                      <a:endParaRPr lang="en-US" sz="18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ro-RO" sz="1800" dirty="0">
                          <a:latin typeface="Times New Roman" panose="02020603050405020304" pitchFamily="18" charset="0"/>
                          <a:cs typeface="Times New Roman" panose="02020603050405020304" pitchFamily="18" charset="0"/>
                        </a:rPr>
                        <a:t>XI</a:t>
                      </a:r>
                      <a:endParaRPr lang="en-US" sz="18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ro-RO" sz="1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IP Liceul Teoretic ,,Prometeu”, Grozești</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endParaRPr lang="en-US" sz="18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ro-RO" sz="1800" dirty="0">
                          <a:latin typeface="Times New Roman" panose="02020603050405020304" pitchFamily="18" charset="0"/>
                          <a:cs typeface="Times New Roman" panose="02020603050405020304" pitchFamily="18" charset="0"/>
                        </a:rPr>
                        <a:t>Mențiune</a:t>
                      </a:r>
                      <a:endParaRPr lang="en-US" sz="18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r>
                        <a:rPr lang="ro-RO" sz="1800" dirty="0">
                          <a:latin typeface="Times New Roman" panose="02020603050405020304" pitchFamily="18" charset="0"/>
                          <a:cs typeface="Times New Roman" panose="02020603050405020304" pitchFamily="18" charset="0"/>
                        </a:rPr>
                        <a:t>Istoria românilor și universală</a:t>
                      </a:r>
                      <a:endParaRPr lang="en-US" sz="18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8"/>
                  </a:ext>
                </a:extLst>
              </a:tr>
            </a:tbl>
          </a:graphicData>
        </a:graphic>
      </p:graphicFrame>
      <p:pic>
        <p:nvPicPr>
          <p:cNvPr id="4" name="Imagine 3"/>
          <p:cNvPicPr>
            <a:picLocks noChangeAspect="1"/>
          </p:cNvPicPr>
          <p:nvPr/>
        </p:nvPicPr>
        <p:blipFill>
          <a:blip r:embed="rId3"/>
          <a:stretch>
            <a:fillRect/>
          </a:stretch>
        </p:blipFill>
        <p:spPr>
          <a:xfrm>
            <a:off x="2840019" y="5142155"/>
            <a:ext cx="6874135" cy="1624405"/>
          </a:xfrm>
          <a:prstGeom prst="rect">
            <a:avLst/>
          </a:prstGeom>
        </p:spPr>
      </p:pic>
    </p:spTree>
    <p:extLst>
      <p:ext uri="{BB962C8B-B14F-4D97-AF65-F5344CB8AC3E}">
        <p14:creationId xmlns:p14="http://schemas.microsoft.com/office/powerpoint/2010/main" val="1600222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2000" y="363527"/>
            <a:ext cx="10288000" cy="491600"/>
          </a:xfrm>
        </p:spPr>
        <p:txBody>
          <a:bodyPr/>
          <a:lstStyle/>
          <a:p>
            <a:r>
              <a:rPr lang="ro-RO" dirty="0"/>
              <a:t>Managementul Resurselor Umane</a:t>
            </a:r>
            <a:endParaRPr lang="ru-RU" dirty="0"/>
          </a:p>
        </p:txBody>
      </p:sp>
      <p:sp>
        <p:nvSpPr>
          <p:cNvPr id="3" name="Текст 2"/>
          <p:cNvSpPr>
            <a:spLocks noGrp="1"/>
          </p:cNvSpPr>
          <p:nvPr>
            <p:ph type="body" idx="1"/>
          </p:nvPr>
        </p:nvSpPr>
        <p:spPr>
          <a:xfrm>
            <a:off x="952000" y="984739"/>
            <a:ext cx="10288000" cy="5158828"/>
          </a:xfrm>
        </p:spPr>
        <p:txBody>
          <a:bodyPr/>
          <a:lstStyle/>
          <a:p>
            <a:r>
              <a:rPr lang="ro-RO" sz="2800" dirty="0">
                <a:solidFill>
                  <a:schemeClr val="tx1"/>
                </a:solidFill>
                <a:latin typeface="Times New Roman" panose="02020603050405020304" pitchFamily="18" charset="0"/>
                <a:cs typeface="Times New Roman" panose="02020603050405020304" pitchFamily="18" charset="0"/>
              </a:rPr>
              <a:t>DÎTS Nisporeni – 18 angajați</a:t>
            </a:r>
          </a:p>
          <a:p>
            <a:endParaRPr lang="ro-RO" sz="2800" dirty="0">
              <a:solidFill>
                <a:schemeClr val="tx1"/>
              </a:solidFill>
              <a:latin typeface="Times New Roman" panose="02020603050405020304" pitchFamily="18" charset="0"/>
              <a:cs typeface="Times New Roman" panose="02020603050405020304" pitchFamily="18" charset="0"/>
            </a:endParaRPr>
          </a:p>
          <a:p>
            <a:r>
              <a:rPr lang="ro-RO" sz="2800" dirty="0">
                <a:solidFill>
                  <a:schemeClr val="tx1"/>
                </a:solidFill>
                <a:latin typeface="Times New Roman" panose="02020603050405020304" pitchFamily="18" charset="0"/>
                <a:cs typeface="Times New Roman" panose="02020603050405020304" pitchFamily="18" charset="0"/>
              </a:rPr>
              <a:t>Personal de conducere – 61 directori, 35 directori adjuncți</a:t>
            </a:r>
          </a:p>
          <a:p>
            <a:endParaRPr lang="ro-RO" sz="2800" dirty="0">
              <a:solidFill>
                <a:schemeClr val="tx1"/>
              </a:solidFill>
              <a:latin typeface="Times New Roman" panose="02020603050405020304" pitchFamily="18" charset="0"/>
              <a:cs typeface="Times New Roman" panose="02020603050405020304" pitchFamily="18" charset="0"/>
            </a:endParaRPr>
          </a:p>
          <a:p>
            <a:r>
              <a:rPr lang="ro-RO" sz="2800" dirty="0">
                <a:solidFill>
                  <a:schemeClr val="tx1"/>
                </a:solidFill>
                <a:latin typeface="Times New Roman" panose="02020603050405020304" pitchFamily="18" charset="0"/>
                <a:cs typeface="Times New Roman" panose="02020603050405020304" pitchFamily="18" charset="0"/>
              </a:rPr>
              <a:t>Personal didactic -  525/ 171</a:t>
            </a:r>
          </a:p>
          <a:p>
            <a:endParaRPr lang="ro-RO" sz="2800" dirty="0">
              <a:solidFill>
                <a:schemeClr val="tx1"/>
              </a:solidFill>
              <a:latin typeface="Times New Roman" panose="02020603050405020304" pitchFamily="18" charset="0"/>
              <a:cs typeface="Times New Roman" panose="02020603050405020304" pitchFamily="18" charset="0"/>
            </a:endParaRPr>
          </a:p>
          <a:p>
            <a:r>
              <a:rPr lang="ro-RO" sz="2800" dirty="0">
                <a:solidFill>
                  <a:schemeClr val="tx1"/>
                </a:solidFill>
                <a:latin typeface="Times New Roman" panose="02020603050405020304" pitchFamily="18" charset="0"/>
                <a:cs typeface="Times New Roman" panose="02020603050405020304" pitchFamily="18" charset="0"/>
              </a:rPr>
              <a:t>Personal nedidactic – 343/ 234</a:t>
            </a:r>
          </a:p>
          <a:p>
            <a:endParaRPr lang="ro-RO" sz="2800" dirty="0">
              <a:solidFill>
                <a:schemeClr val="tx1"/>
              </a:solidFill>
              <a:latin typeface="Times New Roman" panose="02020603050405020304" pitchFamily="18" charset="0"/>
              <a:cs typeface="Times New Roman" panose="02020603050405020304" pitchFamily="18" charset="0"/>
            </a:endParaRPr>
          </a:p>
          <a:p>
            <a:r>
              <a:rPr lang="ro-RO" sz="2800" dirty="0">
                <a:solidFill>
                  <a:schemeClr val="tx1"/>
                </a:solidFill>
                <a:latin typeface="Times New Roman" panose="02020603050405020304" pitchFamily="18" charset="0"/>
                <a:cs typeface="Times New Roman" panose="02020603050405020304" pitchFamily="18" charset="0"/>
              </a:rPr>
              <a:t>Cadre didactice de vârstă pensionară – 118/ 17</a:t>
            </a:r>
          </a:p>
          <a:p>
            <a:endParaRPr lang="ro-RO" sz="2800" dirty="0">
              <a:solidFill>
                <a:schemeClr val="tx1"/>
              </a:solidFill>
              <a:latin typeface="Times New Roman" panose="02020603050405020304" pitchFamily="18" charset="0"/>
              <a:cs typeface="Times New Roman" panose="02020603050405020304" pitchFamily="18" charset="0"/>
            </a:endParaRPr>
          </a:p>
          <a:p>
            <a:r>
              <a:rPr lang="ro-RO" sz="2800" dirty="0">
                <a:solidFill>
                  <a:schemeClr val="tx1"/>
                </a:solidFill>
                <a:latin typeface="Times New Roman" panose="02020603050405020304" pitchFamily="18" charset="0"/>
                <a:cs typeface="Times New Roman" panose="02020603050405020304" pitchFamily="18" charset="0"/>
              </a:rPr>
              <a:t>Tineri specialiști - 11</a:t>
            </a:r>
            <a:endParaRPr lang="ru-RU"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51563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grpSp>
        <p:nvGrpSpPr>
          <p:cNvPr id="1126" name="Google Shape;1126;p74"/>
          <p:cNvGrpSpPr/>
          <p:nvPr/>
        </p:nvGrpSpPr>
        <p:grpSpPr>
          <a:xfrm>
            <a:off x="123281" y="0"/>
            <a:ext cx="2221886" cy="1645920"/>
            <a:chOff x="4677231" y="1276352"/>
            <a:chExt cx="2903801" cy="2692920"/>
          </a:xfrm>
        </p:grpSpPr>
        <p:sp>
          <p:nvSpPr>
            <p:cNvPr id="1127" name="Google Shape;1127;p74"/>
            <p:cNvSpPr/>
            <p:nvPr/>
          </p:nvSpPr>
          <p:spPr>
            <a:xfrm flipH="1">
              <a:off x="7295745" y="2223107"/>
              <a:ext cx="7162" cy="20721"/>
            </a:xfrm>
            <a:custGeom>
              <a:avLst/>
              <a:gdLst/>
              <a:ahLst/>
              <a:cxnLst/>
              <a:rect l="l" t="t" r="r" b="b"/>
              <a:pathLst>
                <a:path w="477" h="1380" extrusionOk="0">
                  <a:moveTo>
                    <a:pt x="0" y="1"/>
                  </a:moveTo>
                  <a:cubicBezTo>
                    <a:pt x="100" y="452"/>
                    <a:pt x="201" y="903"/>
                    <a:pt x="301" y="1379"/>
                  </a:cubicBezTo>
                  <a:cubicBezTo>
                    <a:pt x="301" y="1354"/>
                    <a:pt x="301" y="1354"/>
                    <a:pt x="301" y="1329"/>
                  </a:cubicBezTo>
                  <a:cubicBezTo>
                    <a:pt x="476" y="878"/>
                    <a:pt x="326" y="351"/>
                    <a:pt x="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8" name="Google Shape;1128;p74"/>
            <p:cNvSpPr/>
            <p:nvPr/>
          </p:nvSpPr>
          <p:spPr>
            <a:xfrm flipH="1">
              <a:off x="7073335" y="3212508"/>
              <a:ext cx="88829" cy="438018"/>
            </a:xfrm>
            <a:custGeom>
              <a:avLst/>
              <a:gdLst/>
              <a:ahLst/>
              <a:cxnLst/>
              <a:rect l="l" t="t" r="r" b="b"/>
              <a:pathLst>
                <a:path w="5916" h="29172" extrusionOk="0">
                  <a:moveTo>
                    <a:pt x="1630" y="1"/>
                  </a:moveTo>
                  <a:cubicBezTo>
                    <a:pt x="803" y="5489"/>
                    <a:pt x="1" y="11028"/>
                    <a:pt x="301" y="16492"/>
                  </a:cubicBezTo>
                  <a:cubicBezTo>
                    <a:pt x="502" y="20226"/>
                    <a:pt x="1053" y="24813"/>
                    <a:pt x="3108" y="28021"/>
                  </a:cubicBezTo>
                  <a:cubicBezTo>
                    <a:pt x="3638" y="28838"/>
                    <a:pt x="4068" y="29172"/>
                    <a:pt x="4417" y="29172"/>
                  </a:cubicBezTo>
                  <a:cubicBezTo>
                    <a:pt x="5804" y="29172"/>
                    <a:pt x="5916" y="23904"/>
                    <a:pt x="5916" y="22683"/>
                  </a:cubicBezTo>
                  <a:cubicBezTo>
                    <a:pt x="5890" y="18672"/>
                    <a:pt x="5489" y="14687"/>
                    <a:pt x="4738" y="10803"/>
                  </a:cubicBezTo>
                  <a:cubicBezTo>
                    <a:pt x="4387" y="8948"/>
                    <a:pt x="3936" y="7119"/>
                    <a:pt x="3409" y="5314"/>
                  </a:cubicBezTo>
                  <a:cubicBezTo>
                    <a:pt x="3033" y="3961"/>
                    <a:pt x="1429" y="1379"/>
                    <a:pt x="163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9" name="Google Shape;1129;p74"/>
            <p:cNvSpPr/>
            <p:nvPr/>
          </p:nvSpPr>
          <p:spPr>
            <a:xfrm flipH="1">
              <a:off x="6945161" y="3207613"/>
              <a:ext cx="111246" cy="554084"/>
            </a:xfrm>
            <a:custGeom>
              <a:avLst/>
              <a:gdLst/>
              <a:ahLst/>
              <a:cxnLst/>
              <a:rect l="l" t="t" r="r" b="b"/>
              <a:pathLst>
                <a:path w="7409" h="36902" extrusionOk="0">
                  <a:moveTo>
                    <a:pt x="1680" y="1"/>
                  </a:moveTo>
                  <a:cubicBezTo>
                    <a:pt x="852" y="6918"/>
                    <a:pt x="0" y="13886"/>
                    <a:pt x="502" y="20803"/>
                  </a:cubicBezTo>
                  <a:cubicBezTo>
                    <a:pt x="827" y="25515"/>
                    <a:pt x="1604" y="31329"/>
                    <a:pt x="4161" y="35415"/>
                  </a:cubicBezTo>
                  <a:cubicBezTo>
                    <a:pt x="4819" y="36471"/>
                    <a:pt x="5344" y="36902"/>
                    <a:pt x="5763" y="36902"/>
                  </a:cubicBezTo>
                  <a:cubicBezTo>
                    <a:pt x="7401" y="36902"/>
                    <a:pt x="7409" y="30305"/>
                    <a:pt x="7369" y="28748"/>
                  </a:cubicBezTo>
                  <a:cubicBezTo>
                    <a:pt x="7243" y="23685"/>
                    <a:pt x="6667" y="18648"/>
                    <a:pt x="5665" y="13710"/>
                  </a:cubicBezTo>
                  <a:cubicBezTo>
                    <a:pt x="5213" y="11379"/>
                    <a:pt x="4637" y="9074"/>
                    <a:pt x="3960" y="6768"/>
                  </a:cubicBezTo>
                  <a:cubicBezTo>
                    <a:pt x="3459" y="5038"/>
                    <a:pt x="1479" y="1730"/>
                    <a:pt x="1680" y="1"/>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0" name="Google Shape;1130;p74"/>
            <p:cNvSpPr/>
            <p:nvPr/>
          </p:nvSpPr>
          <p:spPr>
            <a:xfrm flipH="1">
              <a:off x="6834358" y="3281386"/>
              <a:ext cx="102372" cy="556936"/>
            </a:xfrm>
            <a:custGeom>
              <a:avLst/>
              <a:gdLst/>
              <a:ahLst/>
              <a:cxnLst/>
              <a:rect l="l" t="t" r="r" b="b"/>
              <a:pathLst>
                <a:path w="6818" h="37092" extrusionOk="0">
                  <a:moveTo>
                    <a:pt x="4486" y="0"/>
                  </a:moveTo>
                  <a:cubicBezTo>
                    <a:pt x="2682" y="6717"/>
                    <a:pt x="878" y="13484"/>
                    <a:pt x="401" y="20426"/>
                  </a:cubicBezTo>
                  <a:cubicBezTo>
                    <a:pt x="50" y="25113"/>
                    <a:pt x="0" y="31003"/>
                    <a:pt x="1955" y="35389"/>
                  </a:cubicBezTo>
                  <a:cubicBezTo>
                    <a:pt x="2494" y="36603"/>
                    <a:pt x="2984" y="37091"/>
                    <a:pt x="3422" y="37091"/>
                  </a:cubicBezTo>
                  <a:cubicBezTo>
                    <a:pt x="5000" y="37091"/>
                    <a:pt x="5914" y="30759"/>
                    <a:pt x="6091" y="29248"/>
                  </a:cubicBezTo>
                  <a:cubicBezTo>
                    <a:pt x="6667" y="24211"/>
                    <a:pt x="6817" y="19148"/>
                    <a:pt x="6517" y="14136"/>
                  </a:cubicBezTo>
                  <a:cubicBezTo>
                    <a:pt x="6366" y="11755"/>
                    <a:pt x="6141" y="9374"/>
                    <a:pt x="5790" y="7018"/>
                  </a:cubicBezTo>
                  <a:cubicBezTo>
                    <a:pt x="5539" y="5213"/>
                    <a:pt x="4036" y="1680"/>
                    <a:pt x="4486" y="0"/>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1" name="Google Shape;1131;p74"/>
            <p:cNvSpPr/>
            <p:nvPr/>
          </p:nvSpPr>
          <p:spPr>
            <a:xfrm flipH="1">
              <a:off x="7202798" y="3299451"/>
              <a:ext cx="21081" cy="278483"/>
            </a:xfrm>
            <a:custGeom>
              <a:avLst/>
              <a:gdLst/>
              <a:ahLst/>
              <a:cxnLst/>
              <a:rect l="l" t="t" r="r" b="b"/>
              <a:pathLst>
                <a:path w="1404" h="18547" extrusionOk="0">
                  <a:moveTo>
                    <a:pt x="151" y="0"/>
                  </a:moveTo>
                  <a:cubicBezTo>
                    <a:pt x="0" y="3108"/>
                    <a:pt x="126" y="6216"/>
                    <a:pt x="326" y="9298"/>
                  </a:cubicBezTo>
                  <a:cubicBezTo>
                    <a:pt x="527" y="12406"/>
                    <a:pt x="853" y="15489"/>
                    <a:pt x="1404" y="18547"/>
                  </a:cubicBezTo>
                  <a:cubicBezTo>
                    <a:pt x="1379" y="15439"/>
                    <a:pt x="1178" y="12356"/>
                    <a:pt x="978" y="9248"/>
                  </a:cubicBezTo>
                  <a:cubicBezTo>
                    <a:pt x="752" y="6166"/>
                    <a:pt x="527" y="3083"/>
                    <a:pt x="151"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2" name="Google Shape;1132;p74"/>
            <p:cNvSpPr/>
            <p:nvPr/>
          </p:nvSpPr>
          <p:spPr>
            <a:xfrm flipH="1">
              <a:off x="7095165" y="3333687"/>
              <a:ext cx="38018" cy="327417"/>
            </a:xfrm>
            <a:custGeom>
              <a:avLst/>
              <a:gdLst/>
              <a:ahLst/>
              <a:cxnLst/>
              <a:rect l="l" t="t" r="r" b="b"/>
              <a:pathLst>
                <a:path w="2532" h="21806" extrusionOk="0">
                  <a:moveTo>
                    <a:pt x="1" y="1"/>
                  </a:moveTo>
                  <a:lnTo>
                    <a:pt x="1" y="1"/>
                  </a:lnTo>
                  <a:cubicBezTo>
                    <a:pt x="176" y="3660"/>
                    <a:pt x="527" y="7294"/>
                    <a:pt x="953" y="10953"/>
                  </a:cubicBezTo>
                  <a:cubicBezTo>
                    <a:pt x="1379" y="14587"/>
                    <a:pt x="1855" y="18196"/>
                    <a:pt x="2532" y="21806"/>
                  </a:cubicBezTo>
                  <a:cubicBezTo>
                    <a:pt x="2381" y="18146"/>
                    <a:pt x="2006" y="14512"/>
                    <a:pt x="1605" y="10878"/>
                  </a:cubicBezTo>
                  <a:cubicBezTo>
                    <a:pt x="1178" y="7219"/>
                    <a:pt x="702" y="3610"/>
                    <a:pt x="1"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3" name="Google Shape;1133;p74"/>
            <p:cNvSpPr/>
            <p:nvPr/>
          </p:nvSpPr>
          <p:spPr>
            <a:xfrm flipH="1">
              <a:off x="6978116" y="3303580"/>
              <a:ext cx="38784" cy="442943"/>
            </a:xfrm>
            <a:custGeom>
              <a:avLst/>
              <a:gdLst/>
              <a:ahLst/>
              <a:cxnLst/>
              <a:rect l="l" t="t" r="r" b="b"/>
              <a:pathLst>
                <a:path w="2583" h="29500" extrusionOk="0">
                  <a:moveTo>
                    <a:pt x="76" y="1"/>
                  </a:moveTo>
                  <a:lnTo>
                    <a:pt x="76" y="1"/>
                  </a:lnTo>
                  <a:cubicBezTo>
                    <a:pt x="1" y="4938"/>
                    <a:pt x="151" y="9876"/>
                    <a:pt x="502" y="14813"/>
                  </a:cubicBezTo>
                  <a:cubicBezTo>
                    <a:pt x="703" y="17269"/>
                    <a:pt x="928" y="19750"/>
                    <a:pt x="1279" y="22181"/>
                  </a:cubicBezTo>
                  <a:cubicBezTo>
                    <a:pt x="1455" y="23410"/>
                    <a:pt x="1630" y="24638"/>
                    <a:pt x="1831" y="25866"/>
                  </a:cubicBezTo>
                  <a:cubicBezTo>
                    <a:pt x="2056" y="27069"/>
                    <a:pt x="2282" y="28272"/>
                    <a:pt x="2582" y="29500"/>
                  </a:cubicBezTo>
                  <a:cubicBezTo>
                    <a:pt x="2507" y="28873"/>
                    <a:pt x="2432" y="28247"/>
                    <a:pt x="2357" y="27645"/>
                  </a:cubicBezTo>
                  <a:lnTo>
                    <a:pt x="2156" y="25816"/>
                  </a:lnTo>
                  <a:lnTo>
                    <a:pt x="1956" y="23961"/>
                  </a:lnTo>
                  <a:lnTo>
                    <a:pt x="1780" y="22131"/>
                  </a:lnTo>
                  <a:cubicBezTo>
                    <a:pt x="1555" y="19675"/>
                    <a:pt x="1329" y="17219"/>
                    <a:pt x="1154" y="14763"/>
                  </a:cubicBezTo>
                  <a:cubicBezTo>
                    <a:pt x="803" y="9851"/>
                    <a:pt x="527" y="4913"/>
                    <a:pt x="76" y="1"/>
                  </a:cubicBezTo>
                  <a:close/>
                </a:path>
              </a:pathLst>
            </a:custGeom>
            <a:solidFill>
              <a:srgbClr val="2F282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4" name="Google Shape;1134;p74"/>
            <p:cNvSpPr/>
            <p:nvPr/>
          </p:nvSpPr>
          <p:spPr>
            <a:xfrm flipH="1">
              <a:off x="6870858" y="3439069"/>
              <a:ext cx="29369" cy="388753"/>
            </a:xfrm>
            <a:custGeom>
              <a:avLst/>
              <a:gdLst/>
              <a:ahLst/>
              <a:cxnLst/>
              <a:rect l="l" t="t" r="r" b="b"/>
              <a:pathLst>
                <a:path w="1956" h="25891" extrusionOk="0">
                  <a:moveTo>
                    <a:pt x="1955" y="0"/>
                  </a:moveTo>
                  <a:lnTo>
                    <a:pt x="1955" y="0"/>
                  </a:lnTo>
                  <a:cubicBezTo>
                    <a:pt x="1053" y="4236"/>
                    <a:pt x="552" y="8547"/>
                    <a:pt x="276" y="12883"/>
                  </a:cubicBezTo>
                  <a:cubicBezTo>
                    <a:pt x="0" y="17219"/>
                    <a:pt x="0" y="21580"/>
                    <a:pt x="351" y="25890"/>
                  </a:cubicBezTo>
                  <a:cubicBezTo>
                    <a:pt x="502" y="21554"/>
                    <a:pt x="652" y="17244"/>
                    <a:pt x="928" y="12933"/>
                  </a:cubicBezTo>
                  <a:cubicBezTo>
                    <a:pt x="1178" y="8622"/>
                    <a:pt x="1579" y="4311"/>
                    <a:pt x="1955" y="0"/>
                  </a:cubicBezTo>
                  <a:close/>
                </a:path>
              </a:pathLst>
            </a:custGeom>
            <a:solidFill>
              <a:srgbClr val="2F282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5" name="Google Shape;1135;p74"/>
            <p:cNvSpPr/>
            <p:nvPr/>
          </p:nvSpPr>
          <p:spPr>
            <a:xfrm flipH="1">
              <a:off x="5318087" y="3248261"/>
              <a:ext cx="133228" cy="550600"/>
            </a:xfrm>
            <a:custGeom>
              <a:avLst/>
              <a:gdLst/>
              <a:ahLst/>
              <a:cxnLst/>
              <a:rect l="l" t="t" r="r" b="b"/>
              <a:pathLst>
                <a:path w="8873" h="36670" extrusionOk="0">
                  <a:moveTo>
                    <a:pt x="426" y="1"/>
                  </a:moveTo>
                  <a:cubicBezTo>
                    <a:pt x="427" y="4"/>
                    <a:pt x="429" y="7"/>
                    <a:pt x="430" y="10"/>
                  </a:cubicBezTo>
                  <a:lnTo>
                    <a:pt x="430" y="10"/>
                  </a:lnTo>
                  <a:cubicBezTo>
                    <a:pt x="429" y="7"/>
                    <a:pt x="427" y="4"/>
                    <a:pt x="426" y="1"/>
                  </a:cubicBezTo>
                  <a:close/>
                  <a:moveTo>
                    <a:pt x="430" y="10"/>
                  </a:moveTo>
                  <a:cubicBezTo>
                    <a:pt x="1099" y="1643"/>
                    <a:pt x="50" y="5342"/>
                    <a:pt x="25" y="7144"/>
                  </a:cubicBezTo>
                  <a:cubicBezTo>
                    <a:pt x="0" y="9525"/>
                    <a:pt x="75" y="11905"/>
                    <a:pt x="226" y="14286"/>
                  </a:cubicBezTo>
                  <a:cubicBezTo>
                    <a:pt x="602" y="19324"/>
                    <a:pt x="1379" y="24312"/>
                    <a:pt x="2607" y="29224"/>
                  </a:cubicBezTo>
                  <a:cubicBezTo>
                    <a:pt x="2973" y="30672"/>
                    <a:pt x="4634" y="36669"/>
                    <a:pt x="6179" y="36669"/>
                  </a:cubicBezTo>
                  <a:cubicBezTo>
                    <a:pt x="6640" y="36669"/>
                    <a:pt x="7091" y="36135"/>
                    <a:pt x="7494" y="34788"/>
                  </a:cubicBezTo>
                  <a:cubicBezTo>
                    <a:pt x="8872" y="30176"/>
                    <a:pt x="8045" y="24362"/>
                    <a:pt x="7118" y="19750"/>
                  </a:cubicBezTo>
                  <a:cubicBezTo>
                    <a:pt x="5740" y="12936"/>
                    <a:pt x="3085" y="6448"/>
                    <a:pt x="430" y="10"/>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6" name="Google Shape;1136;p74"/>
            <p:cNvSpPr/>
            <p:nvPr/>
          </p:nvSpPr>
          <p:spPr>
            <a:xfrm flipH="1">
              <a:off x="5344046" y="3381107"/>
              <a:ext cx="74534" cy="410961"/>
            </a:xfrm>
            <a:custGeom>
              <a:avLst/>
              <a:gdLst/>
              <a:ahLst/>
              <a:cxnLst/>
              <a:rect l="l" t="t" r="r" b="b"/>
              <a:pathLst>
                <a:path w="4964" h="27370" extrusionOk="0">
                  <a:moveTo>
                    <a:pt x="1" y="1"/>
                  </a:moveTo>
                  <a:cubicBezTo>
                    <a:pt x="176" y="1154"/>
                    <a:pt x="351" y="2307"/>
                    <a:pt x="527" y="3459"/>
                  </a:cubicBezTo>
                  <a:lnTo>
                    <a:pt x="1103" y="6893"/>
                  </a:lnTo>
                  <a:cubicBezTo>
                    <a:pt x="1479" y="9174"/>
                    <a:pt x="1880" y="11455"/>
                    <a:pt x="2306" y="13735"/>
                  </a:cubicBezTo>
                  <a:cubicBezTo>
                    <a:pt x="3133" y="18297"/>
                    <a:pt x="3961" y="22833"/>
                    <a:pt x="4963" y="27369"/>
                  </a:cubicBezTo>
                  <a:cubicBezTo>
                    <a:pt x="4487" y="22758"/>
                    <a:pt x="3760" y="18171"/>
                    <a:pt x="2958" y="13610"/>
                  </a:cubicBezTo>
                  <a:cubicBezTo>
                    <a:pt x="2532" y="11329"/>
                    <a:pt x="2106" y="9048"/>
                    <a:pt x="1605" y="6793"/>
                  </a:cubicBezTo>
                  <a:lnTo>
                    <a:pt x="853" y="3384"/>
                  </a:lnTo>
                  <a:cubicBezTo>
                    <a:pt x="577" y="2256"/>
                    <a:pt x="326" y="1129"/>
                    <a:pt x="1" y="1"/>
                  </a:cubicBezTo>
                  <a:close/>
                </a:path>
              </a:pathLst>
            </a:custGeom>
            <a:solidFill>
              <a:srgbClr val="2F282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7" name="Google Shape;1137;p74"/>
            <p:cNvSpPr/>
            <p:nvPr/>
          </p:nvSpPr>
          <p:spPr>
            <a:xfrm flipH="1">
              <a:off x="5227773" y="3346105"/>
              <a:ext cx="246126" cy="294384"/>
            </a:xfrm>
            <a:custGeom>
              <a:avLst/>
              <a:gdLst/>
              <a:ahLst/>
              <a:cxnLst/>
              <a:rect l="l" t="t" r="r" b="b"/>
              <a:pathLst>
                <a:path w="16392" h="19606" extrusionOk="0">
                  <a:moveTo>
                    <a:pt x="1980" y="1"/>
                  </a:moveTo>
                  <a:cubicBezTo>
                    <a:pt x="978" y="2708"/>
                    <a:pt x="0" y="5490"/>
                    <a:pt x="76" y="8347"/>
                  </a:cubicBezTo>
                  <a:cubicBezTo>
                    <a:pt x="176" y="12106"/>
                    <a:pt x="2231" y="15740"/>
                    <a:pt x="5364" y="17770"/>
                  </a:cubicBezTo>
                  <a:cubicBezTo>
                    <a:pt x="7250" y="18983"/>
                    <a:pt x="9495" y="19606"/>
                    <a:pt x="11734" y="19606"/>
                  </a:cubicBezTo>
                  <a:cubicBezTo>
                    <a:pt x="13242" y="19606"/>
                    <a:pt x="14748" y="19323"/>
                    <a:pt x="16141" y="18748"/>
                  </a:cubicBezTo>
                  <a:cubicBezTo>
                    <a:pt x="16391" y="18648"/>
                    <a:pt x="14938" y="17770"/>
                    <a:pt x="14913" y="17695"/>
                  </a:cubicBezTo>
                  <a:cubicBezTo>
                    <a:pt x="14687" y="16893"/>
                    <a:pt x="16191" y="16267"/>
                    <a:pt x="14687" y="15765"/>
                  </a:cubicBezTo>
                  <a:cubicBezTo>
                    <a:pt x="13735" y="15465"/>
                    <a:pt x="12582" y="15740"/>
                    <a:pt x="11579" y="15440"/>
                  </a:cubicBezTo>
                  <a:cubicBezTo>
                    <a:pt x="10527" y="15114"/>
                    <a:pt x="9549" y="14512"/>
                    <a:pt x="8797" y="13710"/>
                  </a:cubicBezTo>
                  <a:cubicBezTo>
                    <a:pt x="7244" y="12081"/>
                    <a:pt x="6642" y="9625"/>
                    <a:pt x="7244" y="7470"/>
                  </a:cubicBezTo>
                  <a:lnTo>
                    <a:pt x="7244" y="7470"/>
                  </a:lnTo>
                  <a:cubicBezTo>
                    <a:pt x="6953" y="7760"/>
                    <a:pt x="6565" y="7887"/>
                    <a:pt x="6159" y="7887"/>
                  </a:cubicBezTo>
                  <a:cubicBezTo>
                    <a:pt x="5583" y="7887"/>
                    <a:pt x="4973" y="7631"/>
                    <a:pt x="4562" y="7219"/>
                  </a:cubicBezTo>
                  <a:cubicBezTo>
                    <a:pt x="3835" y="6517"/>
                    <a:pt x="3534" y="5515"/>
                    <a:pt x="3259" y="4562"/>
                  </a:cubicBezTo>
                  <a:cubicBezTo>
                    <a:pt x="2832" y="3034"/>
                    <a:pt x="2406" y="1530"/>
                    <a:pt x="1980" y="1"/>
                  </a:cubicBezTo>
                  <a:close/>
                </a:path>
              </a:pathLst>
            </a:custGeom>
            <a:solidFill>
              <a:srgbClr val="DF202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8" name="Google Shape;1138;p74"/>
            <p:cNvSpPr/>
            <p:nvPr/>
          </p:nvSpPr>
          <p:spPr>
            <a:xfrm flipH="1">
              <a:off x="5152898" y="3294180"/>
              <a:ext cx="405675" cy="413888"/>
            </a:xfrm>
            <a:custGeom>
              <a:avLst/>
              <a:gdLst/>
              <a:ahLst/>
              <a:cxnLst/>
              <a:rect l="l" t="t" r="r" b="b"/>
              <a:pathLst>
                <a:path w="27018" h="27565" extrusionOk="0">
                  <a:moveTo>
                    <a:pt x="1930" y="0"/>
                  </a:moveTo>
                  <a:lnTo>
                    <a:pt x="1930" y="0"/>
                  </a:lnTo>
                  <a:cubicBezTo>
                    <a:pt x="0" y="4662"/>
                    <a:pt x="75" y="10101"/>
                    <a:pt x="2131" y="14712"/>
                  </a:cubicBezTo>
                  <a:cubicBezTo>
                    <a:pt x="2757" y="16066"/>
                    <a:pt x="3509" y="17344"/>
                    <a:pt x="4311" y="18597"/>
                  </a:cubicBezTo>
                  <a:cubicBezTo>
                    <a:pt x="4988" y="19700"/>
                    <a:pt x="5690" y="20802"/>
                    <a:pt x="6492" y="21805"/>
                  </a:cubicBezTo>
                  <a:cubicBezTo>
                    <a:pt x="8421" y="24186"/>
                    <a:pt x="11028" y="26041"/>
                    <a:pt x="13960" y="26943"/>
                  </a:cubicBezTo>
                  <a:cubicBezTo>
                    <a:pt x="15397" y="27376"/>
                    <a:pt x="16880" y="27565"/>
                    <a:pt x="18376" y="27565"/>
                  </a:cubicBezTo>
                  <a:cubicBezTo>
                    <a:pt x="21290" y="27565"/>
                    <a:pt x="24252" y="26850"/>
                    <a:pt x="27018" y="25840"/>
                  </a:cubicBezTo>
                  <a:cubicBezTo>
                    <a:pt x="23785" y="25640"/>
                    <a:pt x="20627" y="25013"/>
                    <a:pt x="17469" y="24386"/>
                  </a:cubicBezTo>
                  <a:cubicBezTo>
                    <a:pt x="13785" y="23635"/>
                    <a:pt x="9825" y="22732"/>
                    <a:pt x="7394" y="19875"/>
                  </a:cubicBezTo>
                  <a:cubicBezTo>
                    <a:pt x="6191" y="18472"/>
                    <a:pt x="5514" y="16692"/>
                    <a:pt x="5113" y="14888"/>
                  </a:cubicBezTo>
                  <a:cubicBezTo>
                    <a:pt x="4737" y="13259"/>
                    <a:pt x="4862" y="11429"/>
                    <a:pt x="4085" y="9925"/>
                  </a:cubicBezTo>
                  <a:cubicBezTo>
                    <a:pt x="2406" y="6817"/>
                    <a:pt x="3208" y="3233"/>
                    <a:pt x="1930" y="0"/>
                  </a:cubicBezTo>
                  <a:close/>
                </a:path>
              </a:pathLst>
            </a:custGeom>
            <a:solidFill>
              <a:srgbClr val="B51F2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9" name="Google Shape;1139;p74"/>
            <p:cNvSpPr/>
            <p:nvPr/>
          </p:nvSpPr>
          <p:spPr>
            <a:xfrm flipH="1">
              <a:off x="6785831" y="1292419"/>
              <a:ext cx="431651" cy="310105"/>
            </a:xfrm>
            <a:custGeom>
              <a:avLst/>
              <a:gdLst/>
              <a:ahLst/>
              <a:cxnLst/>
              <a:rect l="l" t="t" r="r" b="b"/>
              <a:pathLst>
                <a:path w="28748" h="20653" extrusionOk="0">
                  <a:moveTo>
                    <a:pt x="0" y="0"/>
                  </a:moveTo>
                  <a:lnTo>
                    <a:pt x="752" y="20652"/>
                  </a:lnTo>
                  <a:lnTo>
                    <a:pt x="28747" y="20452"/>
                  </a:lnTo>
                  <a:lnTo>
                    <a:pt x="20978" y="5314"/>
                  </a:lnTo>
                  <a:lnTo>
                    <a:pt x="8171" y="752"/>
                  </a:lnTo>
                  <a:lnTo>
                    <a:pt x="0" y="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0" name="Google Shape;1140;p74"/>
            <p:cNvSpPr/>
            <p:nvPr/>
          </p:nvSpPr>
          <p:spPr>
            <a:xfrm flipH="1">
              <a:off x="7119259" y="1292043"/>
              <a:ext cx="184399" cy="310480"/>
            </a:xfrm>
            <a:custGeom>
              <a:avLst/>
              <a:gdLst/>
              <a:ahLst/>
              <a:cxnLst/>
              <a:rect l="l" t="t" r="r" b="b"/>
              <a:pathLst>
                <a:path w="12281" h="20678" extrusionOk="0">
                  <a:moveTo>
                    <a:pt x="6140" y="0"/>
                  </a:moveTo>
                  <a:cubicBezTo>
                    <a:pt x="2757" y="0"/>
                    <a:pt x="0" y="4637"/>
                    <a:pt x="0" y="10351"/>
                  </a:cubicBezTo>
                  <a:cubicBezTo>
                    <a:pt x="0" y="16040"/>
                    <a:pt x="2757" y="20677"/>
                    <a:pt x="6140" y="20677"/>
                  </a:cubicBezTo>
                  <a:cubicBezTo>
                    <a:pt x="9524" y="20677"/>
                    <a:pt x="12281" y="16040"/>
                    <a:pt x="12281" y="10351"/>
                  </a:cubicBezTo>
                  <a:cubicBezTo>
                    <a:pt x="12281" y="4637"/>
                    <a:pt x="9524" y="0"/>
                    <a:pt x="614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1" name="Google Shape;1141;p74"/>
            <p:cNvSpPr/>
            <p:nvPr/>
          </p:nvSpPr>
          <p:spPr>
            <a:xfrm flipH="1">
              <a:off x="7145219" y="1293170"/>
              <a:ext cx="133228" cy="276381"/>
            </a:xfrm>
            <a:custGeom>
              <a:avLst/>
              <a:gdLst/>
              <a:ahLst/>
              <a:cxnLst/>
              <a:rect l="l" t="t" r="r" b="b"/>
              <a:pathLst>
                <a:path w="8873" h="18407" extrusionOk="0">
                  <a:moveTo>
                    <a:pt x="3785" y="0"/>
                  </a:moveTo>
                  <a:lnTo>
                    <a:pt x="3785" y="0"/>
                  </a:lnTo>
                  <a:cubicBezTo>
                    <a:pt x="3183" y="301"/>
                    <a:pt x="2707" y="802"/>
                    <a:pt x="2306" y="1354"/>
                  </a:cubicBezTo>
                  <a:cubicBezTo>
                    <a:pt x="1930" y="1930"/>
                    <a:pt x="1629" y="2532"/>
                    <a:pt x="1354" y="3158"/>
                  </a:cubicBezTo>
                  <a:cubicBezTo>
                    <a:pt x="852" y="4411"/>
                    <a:pt x="502" y="5765"/>
                    <a:pt x="326" y="7093"/>
                  </a:cubicBezTo>
                  <a:cubicBezTo>
                    <a:pt x="0" y="9800"/>
                    <a:pt x="276" y="12582"/>
                    <a:pt x="1178" y="15188"/>
                  </a:cubicBezTo>
                  <a:cubicBezTo>
                    <a:pt x="1404" y="15840"/>
                    <a:pt x="1705" y="16492"/>
                    <a:pt x="2131" y="17093"/>
                  </a:cubicBezTo>
                  <a:cubicBezTo>
                    <a:pt x="2557" y="17670"/>
                    <a:pt x="3158" y="18196"/>
                    <a:pt x="3960" y="18371"/>
                  </a:cubicBezTo>
                  <a:cubicBezTo>
                    <a:pt x="4077" y="18395"/>
                    <a:pt x="4200" y="18406"/>
                    <a:pt x="4327" y="18406"/>
                  </a:cubicBezTo>
                  <a:cubicBezTo>
                    <a:pt x="4608" y="18406"/>
                    <a:pt x="4904" y="18350"/>
                    <a:pt x="5163" y="18246"/>
                  </a:cubicBezTo>
                  <a:cubicBezTo>
                    <a:pt x="5539" y="18096"/>
                    <a:pt x="5840" y="17845"/>
                    <a:pt x="6091" y="17595"/>
                  </a:cubicBezTo>
                  <a:cubicBezTo>
                    <a:pt x="6617" y="17118"/>
                    <a:pt x="7043" y="16517"/>
                    <a:pt x="7369" y="15890"/>
                  </a:cubicBezTo>
                  <a:cubicBezTo>
                    <a:pt x="8045" y="14662"/>
                    <a:pt x="8396" y="13284"/>
                    <a:pt x="8597" y="11930"/>
                  </a:cubicBezTo>
                  <a:cubicBezTo>
                    <a:pt x="8797" y="10577"/>
                    <a:pt x="8873" y="9198"/>
                    <a:pt x="8797" y="7820"/>
                  </a:cubicBezTo>
                  <a:cubicBezTo>
                    <a:pt x="8697" y="6442"/>
                    <a:pt x="8446" y="5038"/>
                    <a:pt x="7845" y="3760"/>
                  </a:cubicBezTo>
                  <a:cubicBezTo>
                    <a:pt x="7695" y="3434"/>
                    <a:pt x="7519" y="3108"/>
                    <a:pt x="7294" y="2807"/>
                  </a:cubicBezTo>
                  <a:cubicBezTo>
                    <a:pt x="7068" y="2507"/>
                    <a:pt x="6792" y="2231"/>
                    <a:pt x="6416" y="2031"/>
                  </a:cubicBezTo>
                  <a:cubicBezTo>
                    <a:pt x="6150" y="1888"/>
                    <a:pt x="5846" y="1822"/>
                    <a:pt x="5549" y="1822"/>
                  </a:cubicBezTo>
                  <a:cubicBezTo>
                    <a:pt x="5426" y="1822"/>
                    <a:pt x="5305" y="1833"/>
                    <a:pt x="5188" y="1855"/>
                  </a:cubicBezTo>
                  <a:cubicBezTo>
                    <a:pt x="4787" y="1930"/>
                    <a:pt x="4411" y="2106"/>
                    <a:pt x="4111" y="2356"/>
                  </a:cubicBezTo>
                  <a:cubicBezTo>
                    <a:pt x="3484" y="2833"/>
                    <a:pt x="3108" y="3484"/>
                    <a:pt x="2832" y="4136"/>
                  </a:cubicBezTo>
                  <a:cubicBezTo>
                    <a:pt x="2557" y="4787"/>
                    <a:pt x="2381" y="5464"/>
                    <a:pt x="2231" y="6141"/>
                  </a:cubicBezTo>
                  <a:cubicBezTo>
                    <a:pt x="1980" y="7494"/>
                    <a:pt x="1955" y="8898"/>
                    <a:pt x="2131" y="10276"/>
                  </a:cubicBezTo>
                  <a:cubicBezTo>
                    <a:pt x="2206" y="10953"/>
                    <a:pt x="2356" y="11630"/>
                    <a:pt x="2532" y="12281"/>
                  </a:cubicBezTo>
                  <a:cubicBezTo>
                    <a:pt x="2632" y="12632"/>
                    <a:pt x="2732" y="12958"/>
                    <a:pt x="2857" y="13259"/>
                  </a:cubicBezTo>
                  <a:cubicBezTo>
                    <a:pt x="2983" y="13584"/>
                    <a:pt x="3133" y="13935"/>
                    <a:pt x="3359" y="14236"/>
                  </a:cubicBezTo>
                  <a:cubicBezTo>
                    <a:pt x="3484" y="14386"/>
                    <a:pt x="3659" y="14537"/>
                    <a:pt x="3885" y="14612"/>
                  </a:cubicBezTo>
                  <a:cubicBezTo>
                    <a:pt x="3990" y="14659"/>
                    <a:pt x="4100" y="14678"/>
                    <a:pt x="4208" y="14678"/>
                  </a:cubicBezTo>
                  <a:cubicBezTo>
                    <a:pt x="4333" y="14678"/>
                    <a:pt x="4454" y="14652"/>
                    <a:pt x="4562" y="14612"/>
                  </a:cubicBezTo>
                  <a:cubicBezTo>
                    <a:pt x="4963" y="14437"/>
                    <a:pt x="5213" y="14111"/>
                    <a:pt x="5364" y="13785"/>
                  </a:cubicBezTo>
                  <a:cubicBezTo>
                    <a:pt x="5690" y="13133"/>
                    <a:pt x="5815" y="12432"/>
                    <a:pt x="5865" y="11755"/>
                  </a:cubicBezTo>
                  <a:cubicBezTo>
                    <a:pt x="5940" y="11078"/>
                    <a:pt x="5940" y="10402"/>
                    <a:pt x="5940" y="9725"/>
                  </a:cubicBezTo>
                  <a:cubicBezTo>
                    <a:pt x="5940" y="9048"/>
                    <a:pt x="5915" y="8371"/>
                    <a:pt x="5815" y="7695"/>
                  </a:cubicBezTo>
                  <a:cubicBezTo>
                    <a:pt x="5740" y="7018"/>
                    <a:pt x="5589" y="6341"/>
                    <a:pt x="5289" y="5715"/>
                  </a:cubicBezTo>
                  <a:cubicBezTo>
                    <a:pt x="4963" y="5113"/>
                    <a:pt x="4512" y="4537"/>
                    <a:pt x="3885" y="4311"/>
                  </a:cubicBezTo>
                  <a:lnTo>
                    <a:pt x="3885" y="4311"/>
                  </a:lnTo>
                  <a:cubicBezTo>
                    <a:pt x="4512" y="4587"/>
                    <a:pt x="4913" y="5163"/>
                    <a:pt x="5163" y="5765"/>
                  </a:cubicBezTo>
                  <a:cubicBezTo>
                    <a:pt x="5439" y="6391"/>
                    <a:pt x="5564" y="7043"/>
                    <a:pt x="5614" y="7720"/>
                  </a:cubicBezTo>
                  <a:cubicBezTo>
                    <a:pt x="5664" y="8371"/>
                    <a:pt x="5639" y="9048"/>
                    <a:pt x="5614" y="9725"/>
                  </a:cubicBezTo>
                  <a:cubicBezTo>
                    <a:pt x="5589" y="10376"/>
                    <a:pt x="5564" y="11053"/>
                    <a:pt x="5464" y="11705"/>
                  </a:cubicBezTo>
                  <a:cubicBezTo>
                    <a:pt x="5389" y="12356"/>
                    <a:pt x="5238" y="13033"/>
                    <a:pt x="4963" y="13559"/>
                  </a:cubicBezTo>
                  <a:cubicBezTo>
                    <a:pt x="4812" y="13835"/>
                    <a:pt x="4612" y="14061"/>
                    <a:pt x="4386" y="14136"/>
                  </a:cubicBezTo>
                  <a:cubicBezTo>
                    <a:pt x="4324" y="14155"/>
                    <a:pt x="4266" y="14164"/>
                    <a:pt x="4211" y="14164"/>
                  </a:cubicBezTo>
                  <a:cubicBezTo>
                    <a:pt x="4048" y="14164"/>
                    <a:pt x="3916" y="14079"/>
                    <a:pt x="3785" y="13910"/>
                  </a:cubicBezTo>
                  <a:cubicBezTo>
                    <a:pt x="3609" y="13685"/>
                    <a:pt x="3484" y="13384"/>
                    <a:pt x="3384" y="13083"/>
                  </a:cubicBezTo>
                  <a:cubicBezTo>
                    <a:pt x="3284" y="12757"/>
                    <a:pt x="3183" y="12457"/>
                    <a:pt x="3108" y="12131"/>
                  </a:cubicBezTo>
                  <a:cubicBezTo>
                    <a:pt x="2933" y="11504"/>
                    <a:pt x="2832" y="10853"/>
                    <a:pt x="2757" y="10201"/>
                  </a:cubicBezTo>
                  <a:cubicBezTo>
                    <a:pt x="2632" y="8873"/>
                    <a:pt x="2707" y="7569"/>
                    <a:pt x="2958" y="6266"/>
                  </a:cubicBezTo>
                  <a:cubicBezTo>
                    <a:pt x="3083" y="5640"/>
                    <a:pt x="3258" y="4988"/>
                    <a:pt x="3509" y="4411"/>
                  </a:cubicBezTo>
                  <a:cubicBezTo>
                    <a:pt x="3760" y="3835"/>
                    <a:pt x="4111" y="3284"/>
                    <a:pt x="4562" y="2958"/>
                  </a:cubicBezTo>
                  <a:cubicBezTo>
                    <a:pt x="4867" y="2733"/>
                    <a:pt x="5213" y="2601"/>
                    <a:pt x="5541" y="2601"/>
                  </a:cubicBezTo>
                  <a:cubicBezTo>
                    <a:pt x="5725" y="2601"/>
                    <a:pt x="5903" y="2642"/>
                    <a:pt x="6065" y="2732"/>
                  </a:cubicBezTo>
                  <a:cubicBezTo>
                    <a:pt x="6517" y="2958"/>
                    <a:pt x="6868" y="3509"/>
                    <a:pt x="7118" y="4086"/>
                  </a:cubicBezTo>
                  <a:cubicBezTo>
                    <a:pt x="7644" y="5264"/>
                    <a:pt x="7870" y="6567"/>
                    <a:pt x="7945" y="7870"/>
                  </a:cubicBezTo>
                  <a:cubicBezTo>
                    <a:pt x="8045" y="9173"/>
                    <a:pt x="7995" y="10527"/>
                    <a:pt x="7820" y="11805"/>
                  </a:cubicBezTo>
                  <a:cubicBezTo>
                    <a:pt x="7644" y="13108"/>
                    <a:pt x="7294" y="14412"/>
                    <a:pt x="6717" y="15539"/>
                  </a:cubicBezTo>
                  <a:cubicBezTo>
                    <a:pt x="6416" y="16116"/>
                    <a:pt x="6040" y="16642"/>
                    <a:pt x="5589" y="17068"/>
                  </a:cubicBezTo>
                  <a:cubicBezTo>
                    <a:pt x="5364" y="17294"/>
                    <a:pt x="5113" y="17469"/>
                    <a:pt x="4862" y="17569"/>
                  </a:cubicBezTo>
                  <a:cubicBezTo>
                    <a:pt x="4712" y="17636"/>
                    <a:pt x="4539" y="17670"/>
                    <a:pt x="4359" y="17670"/>
                  </a:cubicBezTo>
                  <a:cubicBezTo>
                    <a:pt x="4269" y="17670"/>
                    <a:pt x="4177" y="17661"/>
                    <a:pt x="4086" y="17645"/>
                  </a:cubicBezTo>
                  <a:cubicBezTo>
                    <a:pt x="3559" y="17544"/>
                    <a:pt x="3058" y="17143"/>
                    <a:pt x="2682" y="16667"/>
                  </a:cubicBezTo>
                  <a:cubicBezTo>
                    <a:pt x="2306" y="16166"/>
                    <a:pt x="2005" y="15590"/>
                    <a:pt x="1780" y="14988"/>
                  </a:cubicBezTo>
                  <a:cubicBezTo>
                    <a:pt x="852" y="12507"/>
                    <a:pt x="502" y="9800"/>
                    <a:pt x="727" y="7143"/>
                  </a:cubicBezTo>
                  <a:cubicBezTo>
                    <a:pt x="852" y="5815"/>
                    <a:pt x="1103" y="4512"/>
                    <a:pt x="1579" y="3234"/>
                  </a:cubicBezTo>
                  <a:cubicBezTo>
                    <a:pt x="1805" y="2607"/>
                    <a:pt x="2055" y="2005"/>
                    <a:pt x="2406" y="1429"/>
                  </a:cubicBezTo>
                  <a:cubicBezTo>
                    <a:pt x="2757" y="853"/>
                    <a:pt x="3208" y="326"/>
                    <a:pt x="3785"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2" name="Google Shape;1142;p74"/>
            <p:cNvSpPr/>
            <p:nvPr/>
          </p:nvSpPr>
          <p:spPr>
            <a:xfrm flipH="1">
              <a:off x="5066058" y="1276352"/>
              <a:ext cx="2151424" cy="2674006"/>
            </a:xfrm>
            <a:custGeom>
              <a:avLst/>
              <a:gdLst/>
              <a:ahLst/>
              <a:cxnLst/>
              <a:rect l="l" t="t" r="r" b="b"/>
              <a:pathLst>
                <a:path w="143285" h="178089" extrusionOk="0">
                  <a:moveTo>
                    <a:pt x="1" y="1070"/>
                  </a:moveTo>
                  <a:cubicBezTo>
                    <a:pt x="1" y="1070"/>
                    <a:pt x="0" y="1070"/>
                    <a:pt x="0" y="1070"/>
                  </a:cubicBezTo>
                  <a:cubicBezTo>
                    <a:pt x="0" y="1070"/>
                    <a:pt x="1" y="1070"/>
                    <a:pt x="1" y="1070"/>
                  </a:cubicBezTo>
                  <a:close/>
                  <a:moveTo>
                    <a:pt x="113479" y="1"/>
                  </a:moveTo>
                  <a:cubicBezTo>
                    <a:pt x="112850" y="1"/>
                    <a:pt x="112240" y="9"/>
                    <a:pt x="111655" y="18"/>
                  </a:cubicBezTo>
                  <a:cubicBezTo>
                    <a:pt x="110803" y="43"/>
                    <a:pt x="110001" y="43"/>
                    <a:pt x="109274" y="43"/>
                  </a:cubicBezTo>
                  <a:cubicBezTo>
                    <a:pt x="108784" y="34"/>
                    <a:pt x="107959" y="29"/>
                    <a:pt x="106842" y="29"/>
                  </a:cubicBezTo>
                  <a:cubicBezTo>
                    <a:pt x="89357" y="29"/>
                    <a:pt x="221" y="1068"/>
                    <a:pt x="1" y="1070"/>
                  </a:cubicBezTo>
                  <a:lnTo>
                    <a:pt x="1" y="1070"/>
                  </a:lnTo>
                  <a:cubicBezTo>
                    <a:pt x="2" y="1070"/>
                    <a:pt x="7" y="1070"/>
                    <a:pt x="16" y="1070"/>
                  </a:cubicBezTo>
                  <a:cubicBezTo>
                    <a:pt x="588" y="1070"/>
                    <a:pt x="17295" y="1288"/>
                    <a:pt x="18823" y="26710"/>
                  </a:cubicBezTo>
                  <a:cubicBezTo>
                    <a:pt x="19224" y="33627"/>
                    <a:pt x="18472" y="42925"/>
                    <a:pt x="17219" y="53452"/>
                  </a:cubicBezTo>
                  <a:lnTo>
                    <a:pt x="23259" y="55607"/>
                  </a:lnTo>
                  <a:lnTo>
                    <a:pt x="16767" y="57136"/>
                  </a:lnTo>
                  <a:cubicBezTo>
                    <a:pt x="16667" y="57938"/>
                    <a:pt x="16567" y="58715"/>
                    <a:pt x="16467" y="59517"/>
                  </a:cubicBezTo>
                  <a:lnTo>
                    <a:pt x="20702" y="60369"/>
                  </a:lnTo>
                  <a:lnTo>
                    <a:pt x="16166" y="61747"/>
                  </a:lnTo>
                  <a:cubicBezTo>
                    <a:pt x="14236" y="76133"/>
                    <a:pt x="11730" y="92048"/>
                    <a:pt x="10051" y="106860"/>
                  </a:cubicBezTo>
                  <a:lnTo>
                    <a:pt x="14361" y="108414"/>
                  </a:lnTo>
                  <a:lnTo>
                    <a:pt x="9750" y="109492"/>
                  </a:lnTo>
                  <a:cubicBezTo>
                    <a:pt x="9650" y="110570"/>
                    <a:pt x="9524" y="111647"/>
                    <a:pt x="9424" y="112700"/>
                  </a:cubicBezTo>
                  <a:lnTo>
                    <a:pt x="11805" y="113176"/>
                  </a:lnTo>
                  <a:lnTo>
                    <a:pt x="9299" y="113928"/>
                  </a:lnTo>
                  <a:cubicBezTo>
                    <a:pt x="7745" y="130520"/>
                    <a:pt x="7569" y="145081"/>
                    <a:pt x="11003" y="153653"/>
                  </a:cubicBezTo>
                  <a:cubicBezTo>
                    <a:pt x="20778" y="178089"/>
                    <a:pt x="40928" y="177387"/>
                    <a:pt x="49023" y="177713"/>
                  </a:cubicBezTo>
                  <a:lnTo>
                    <a:pt x="143284" y="168966"/>
                  </a:lnTo>
                  <a:cubicBezTo>
                    <a:pt x="133259" y="166735"/>
                    <a:pt x="128096" y="157913"/>
                    <a:pt x="125891" y="145633"/>
                  </a:cubicBezTo>
                  <a:lnTo>
                    <a:pt x="120903" y="144028"/>
                  </a:lnTo>
                  <a:lnTo>
                    <a:pt x="125440" y="142750"/>
                  </a:lnTo>
                  <a:cubicBezTo>
                    <a:pt x="125314" y="141898"/>
                    <a:pt x="125214" y="141046"/>
                    <a:pt x="125114" y="140169"/>
                  </a:cubicBezTo>
                  <a:lnTo>
                    <a:pt x="121530" y="139567"/>
                  </a:lnTo>
                  <a:lnTo>
                    <a:pt x="124913" y="138038"/>
                  </a:lnTo>
                  <a:cubicBezTo>
                    <a:pt x="122758" y="111697"/>
                    <a:pt x="130427" y="74404"/>
                    <a:pt x="134137" y="48589"/>
                  </a:cubicBezTo>
                  <a:lnTo>
                    <a:pt x="128222" y="46710"/>
                  </a:lnTo>
                  <a:lnTo>
                    <a:pt x="134663" y="44880"/>
                  </a:lnTo>
                  <a:cubicBezTo>
                    <a:pt x="134738" y="44329"/>
                    <a:pt x="134813" y="43777"/>
                    <a:pt x="134888" y="43251"/>
                  </a:cubicBezTo>
                  <a:lnTo>
                    <a:pt x="128848" y="42248"/>
                  </a:lnTo>
                  <a:lnTo>
                    <a:pt x="135340" y="39316"/>
                  </a:lnTo>
                  <a:cubicBezTo>
                    <a:pt x="135891" y="34329"/>
                    <a:pt x="136167" y="30043"/>
                    <a:pt x="135991" y="26710"/>
                  </a:cubicBezTo>
                  <a:cubicBezTo>
                    <a:pt x="134752" y="1601"/>
                    <a:pt x="122217" y="1"/>
                    <a:pt x="113479"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3" name="Google Shape;1143;p74"/>
            <p:cNvSpPr/>
            <p:nvPr/>
          </p:nvSpPr>
          <p:spPr>
            <a:xfrm flipH="1">
              <a:off x="5034419" y="3563926"/>
              <a:ext cx="1630974" cy="405345"/>
            </a:xfrm>
            <a:custGeom>
              <a:avLst/>
              <a:gdLst/>
              <a:ahLst/>
              <a:cxnLst/>
              <a:rect l="l" t="t" r="r" b="b"/>
              <a:pathLst>
                <a:path w="108623" h="26996" extrusionOk="0">
                  <a:moveTo>
                    <a:pt x="99398" y="1"/>
                  </a:moveTo>
                  <a:cubicBezTo>
                    <a:pt x="91054" y="1"/>
                    <a:pt x="72224" y="2401"/>
                    <a:pt x="54813" y="3365"/>
                  </a:cubicBezTo>
                  <a:cubicBezTo>
                    <a:pt x="48407" y="3727"/>
                    <a:pt x="41167" y="3852"/>
                    <a:pt x="34209" y="3852"/>
                  </a:cubicBezTo>
                  <a:cubicBezTo>
                    <a:pt x="18517" y="3852"/>
                    <a:pt x="4261" y="3214"/>
                    <a:pt x="4261" y="3214"/>
                  </a:cubicBezTo>
                  <a:lnTo>
                    <a:pt x="1" y="24267"/>
                  </a:lnTo>
                  <a:cubicBezTo>
                    <a:pt x="1" y="24267"/>
                    <a:pt x="17345" y="26995"/>
                    <a:pt x="40051" y="26995"/>
                  </a:cubicBezTo>
                  <a:cubicBezTo>
                    <a:pt x="47813" y="26995"/>
                    <a:pt x="56201" y="26677"/>
                    <a:pt x="64738" y="25821"/>
                  </a:cubicBezTo>
                  <a:cubicBezTo>
                    <a:pt x="98247" y="22463"/>
                    <a:pt x="103761" y="20558"/>
                    <a:pt x="106091" y="18954"/>
                  </a:cubicBezTo>
                  <a:cubicBezTo>
                    <a:pt x="107219" y="18177"/>
                    <a:pt x="108623" y="14242"/>
                    <a:pt x="108172" y="10006"/>
                  </a:cubicBezTo>
                  <a:cubicBezTo>
                    <a:pt x="107695" y="5645"/>
                    <a:pt x="105314" y="984"/>
                    <a:pt x="103009" y="307"/>
                  </a:cubicBezTo>
                  <a:cubicBezTo>
                    <a:pt x="102269" y="93"/>
                    <a:pt x="101035" y="1"/>
                    <a:pt x="99398"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4" name="Google Shape;1144;p74"/>
            <p:cNvSpPr/>
            <p:nvPr/>
          </p:nvSpPr>
          <p:spPr>
            <a:xfrm flipH="1">
              <a:off x="6522380" y="3615521"/>
              <a:ext cx="220165" cy="314264"/>
            </a:xfrm>
            <a:custGeom>
              <a:avLst/>
              <a:gdLst/>
              <a:ahLst/>
              <a:cxnLst/>
              <a:rect l="l" t="t" r="r" b="b"/>
              <a:pathLst>
                <a:path w="14663" h="20930" extrusionOk="0">
                  <a:moveTo>
                    <a:pt x="8657" y="1"/>
                  </a:moveTo>
                  <a:cubicBezTo>
                    <a:pt x="5498" y="1"/>
                    <a:pt x="2245" y="3896"/>
                    <a:pt x="1179" y="9227"/>
                  </a:cubicBezTo>
                  <a:cubicBezTo>
                    <a:pt x="1" y="14966"/>
                    <a:pt x="1830" y="20179"/>
                    <a:pt x="5239" y="20856"/>
                  </a:cubicBezTo>
                  <a:cubicBezTo>
                    <a:pt x="5487" y="20905"/>
                    <a:pt x="5736" y="20929"/>
                    <a:pt x="5986" y="20929"/>
                  </a:cubicBezTo>
                  <a:cubicBezTo>
                    <a:pt x="9170" y="20929"/>
                    <a:pt x="12417" y="17030"/>
                    <a:pt x="13510" y="11708"/>
                  </a:cubicBezTo>
                  <a:cubicBezTo>
                    <a:pt x="14662" y="5969"/>
                    <a:pt x="12833" y="756"/>
                    <a:pt x="9424" y="79"/>
                  </a:cubicBezTo>
                  <a:cubicBezTo>
                    <a:pt x="9170" y="26"/>
                    <a:pt x="8914" y="1"/>
                    <a:pt x="865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5" name="Google Shape;1145;p74"/>
            <p:cNvSpPr/>
            <p:nvPr/>
          </p:nvSpPr>
          <p:spPr>
            <a:xfrm flipH="1">
              <a:off x="6556627" y="3615191"/>
              <a:ext cx="145646" cy="280510"/>
            </a:xfrm>
            <a:custGeom>
              <a:avLst/>
              <a:gdLst/>
              <a:ahLst/>
              <a:cxnLst/>
              <a:rect l="l" t="t" r="r" b="b"/>
              <a:pathLst>
                <a:path w="9700" h="18682" extrusionOk="0">
                  <a:moveTo>
                    <a:pt x="6066" y="1"/>
                  </a:moveTo>
                  <a:lnTo>
                    <a:pt x="6066" y="1"/>
                  </a:lnTo>
                  <a:cubicBezTo>
                    <a:pt x="5389" y="201"/>
                    <a:pt x="4787" y="627"/>
                    <a:pt x="4286" y="1104"/>
                  </a:cubicBezTo>
                  <a:cubicBezTo>
                    <a:pt x="3785" y="1580"/>
                    <a:pt x="3359" y="2131"/>
                    <a:pt x="2983" y="2708"/>
                  </a:cubicBezTo>
                  <a:cubicBezTo>
                    <a:pt x="2206" y="3861"/>
                    <a:pt x="1604" y="5139"/>
                    <a:pt x="1153" y="6467"/>
                  </a:cubicBezTo>
                  <a:cubicBezTo>
                    <a:pt x="276" y="9124"/>
                    <a:pt x="0" y="11981"/>
                    <a:pt x="351" y="14763"/>
                  </a:cubicBezTo>
                  <a:cubicBezTo>
                    <a:pt x="452" y="15465"/>
                    <a:pt x="602" y="16191"/>
                    <a:pt x="928" y="16868"/>
                  </a:cubicBezTo>
                  <a:cubicBezTo>
                    <a:pt x="1229" y="17520"/>
                    <a:pt x="1755" y="18171"/>
                    <a:pt x="2507" y="18497"/>
                  </a:cubicBezTo>
                  <a:cubicBezTo>
                    <a:pt x="2770" y="18620"/>
                    <a:pt x="3058" y="18681"/>
                    <a:pt x="3353" y="18681"/>
                  </a:cubicBezTo>
                  <a:cubicBezTo>
                    <a:pt x="3479" y="18681"/>
                    <a:pt x="3607" y="18670"/>
                    <a:pt x="3735" y="18648"/>
                  </a:cubicBezTo>
                  <a:cubicBezTo>
                    <a:pt x="4136" y="18547"/>
                    <a:pt x="4487" y="18372"/>
                    <a:pt x="4787" y="18171"/>
                  </a:cubicBezTo>
                  <a:cubicBezTo>
                    <a:pt x="5414" y="17795"/>
                    <a:pt x="5965" y="17294"/>
                    <a:pt x="6442" y="16743"/>
                  </a:cubicBezTo>
                  <a:cubicBezTo>
                    <a:pt x="7344" y="15615"/>
                    <a:pt x="7995" y="14312"/>
                    <a:pt x="8472" y="12983"/>
                  </a:cubicBezTo>
                  <a:cubicBezTo>
                    <a:pt x="8948" y="11655"/>
                    <a:pt x="9299" y="10302"/>
                    <a:pt x="9499" y="8898"/>
                  </a:cubicBezTo>
                  <a:cubicBezTo>
                    <a:pt x="9675" y="7495"/>
                    <a:pt x="9700" y="6041"/>
                    <a:pt x="9374" y="4637"/>
                  </a:cubicBezTo>
                  <a:cubicBezTo>
                    <a:pt x="9299" y="4262"/>
                    <a:pt x="9173" y="3911"/>
                    <a:pt x="9023" y="3560"/>
                  </a:cubicBezTo>
                  <a:cubicBezTo>
                    <a:pt x="8848" y="3209"/>
                    <a:pt x="8622" y="2883"/>
                    <a:pt x="8271" y="2607"/>
                  </a:cubicBezTo>
                  <a:cubicBezTo>
                    <a:pt x="7945" y="2332"/>
                    <a:pt x="7494" y="2181"/>
                    <a:pt x="7093" y="2181"/>
                  </a:cubicBezTo>
                  <a:cubicBezTo>
                    <a:pt x="6667" y="2181"/>
                    <a:pt x="6266" y="2282"/>
                    <a:pt x="5915" y="2457"/>
                  </a:cubicBezTo>
                  <a:cubicBezTo>
                    <a:pt x="5188" y="2808"/>
                    <a:pt x="4687" y="3384"/>
                    <a:pt x="4261" y="3986"/>
                  </a:cubicBezTo>
                  <a:cubicBezTo>
                    <a:pt x="3860" y="4587"/>
                    <a:pt x="3534" y="5214"/>
                    <a:pt x="3259" y="5891"/>
                  </a:cubicBezTo>
                  <a:cubicBezTo>
                    <a:pt x="2732" y="7194"/>
                    <a:pt x="2406" y="8597"/>
                    <a:pt x="2306" y="10001"/>
                  </a:cubicBezTo>
                  <a:cubicBezTo>
                    <a:pt x="2256" y="10703"/>
                    <a:pt x="2256" y="11430"/>
                    <a:pt x="2306" y="12131"/>
                  </a:cubicBezTo>
                  <a:cubicBezTo>
                    <a:pt x="2331" y="12482"/>
                    <a:pt x="2381" y="12833"/>
                    <a:pt x="2457" y="13184"/>
                  </a:cubicBezTo>
                  <a:cubicBezTo>
                    <a:pt x="2507" y="13535"/>
                    <a:pt x="2582" y="13886"/>
                    <a:pt x="2757" y="14262"/>
                  </a:cubicBezTo>
                  <a:cubicBezTo>
                    <a:pt x="2858" y="14437"/>
                    <a:pt x="2983" y="14612"/>
                    <a:pt x="3183" y="14738"/>
                  </a:cubicBezTo>
                  <a:cubicBezTo>
                    <a:pt x="3339" y="14835"/>
                    <a:pt x="3524" y="14872"/>
                    <a:pt x="3705" y="14872"/>
                  </a:cubicBezTo>
                  <a:cubicBezTo>
                    <a:pt x="3757" y="14872"/>
                    <a:pt x="3809" y="14869"/>
                    <a:pt x="3860" y="14863"/>
                  </a:cubicBezTo>
                  <a:cubicBezTo>
                    <a:pt x="4286" y="14788"/>
                    <a:pt x="4612" y="14487"/>
                    <a:pt x="4838" y="14211"/>
                  </a:cubicBezTo>
                  <a:cubicBezTo>
                    <a:pt x="5314" y="13610"/>
                    <a:pt x="5564" y="12933"/>
                    <a:pt x="5765" y="12257"/>
                  </a:cubicBezTo>
                  <a:cubicBezTo>
                    <a:pt x="5965" y="11580"/>
                    <a:pt x="6116" y="10903"/>
                    <a:pt x="6241" y="10226"/>
                  </a:cubicBezTo>
                  <a:cubicBezTo>
                    <a:pt x="6366" y="9550"/>
                    <a:pt x="6492" y="8873"/>
                    <a:pt x="6542" y="8171"/>
                  </a:cubicBezTo>
                  <a:cubicBezTo>
                    <a:pt x="6592" y="7470"/>
                    <a:pt x="6567" y="6768"/>
                    <a:pt x="6391" y="6066"/>
                  </a:cubicBezTo>
                  <a:cubicBezTo>
                    <a:pt x="6216" y="5414"/>
                    <a:pt x="5865" y="4738"/>
                    <a:pt x="5264" y="4362"/>
                  </a:cubicBezTo>
                  <a:lnTo>
                    <a:pt x="5264" y="4362"/>
                  </a:lnTo>
                  <a:cubicBezTo>
                    <a:pt x="5840" y="4763"/>
                    <a:pt x="6141" y="5439"/>
                    <a:pt x="6266" y="6116"/>
                  </a:cubicBezTo>
                  <a:cubicBezTo>
                    <a:pt x="6417" y="6768"/>
                    <a:pt x="6417" y="7470"/>
                    <a:pt x="6316" y="8146"/>
                  </a:cubicBezTo>
                  <a:cubicBezTo>
                    <a:pt x="6241" y="8823"/>
                    <a:pt x="6091" y="9500"/>
                    <a:pt x="5940" y="10151"/>
                  </a:cubicBezTo>
                  <a:cubicBezTo>
                    <a:pt x="5765" y="10828"/>
                    <a:pt x="5589" y="11505"/>
                    <a:pt x="5389" y="12131"/>
                  </a:cubicBezTo>
                  <a:cubicBezTo>
                    <a:pt x="5163" y="12783"/>
                    <a:pt x="4888" y="13409"/>
                    <a:pt x="4487" y="13911"/>
                  </a:cubicBezTo>
                  <a:cubicBezTo>
                    <a:pt x="4286" y="14136"/>
                    <a:pt x="4036" y="14337"/>
                    <a:pt x="3785" y="14362"/>
                  </a:cubicBezTo>
                  <a:cubicBezTo>
                    <a:pt x="3749" y="14369"/>
                    <a:pt x="3714" y="14373"/>
                    <a:pt x="3681" y="14373"/>
                  </a:cubicBezTo>
                  <a:cubicBezTo>
                    <a:pt x="3485" y="14373"/>
                    <a:pt x="3341" y="14247"/>
                    <a:pt x="3234" y="14011"/>
                  </a:cubicBezTo>
                  <a:cubicBezTo>
                    <a:pt x="3108" y="13760"/>
                    <a:pt x="3033" y="13435"/>
                    <a:pt x="3008" y="13084"/>
                  </a:cubicBezTo>
                  <a:cubicBezTo>
                    <a:pt x="2958" y="12758"/>
                    <a:pt x="2908" y="12432"/>
                    <a:pt x="2908" y="12081"/>
                  </a:cubicBezTo>
                  <a:cubicBezTo>
                    <a:pt x="2858" y="11404"/>
                    <a:pt x="2883" y="10728"/>
                    <a:pt x="2958" y="10051"/>
                  </a:cubicBezTo>
                  <a:cubicBezTo>
                    <a:pt x="3083" y="8723"/>
                    <a:pt x="3409" y="7394"/>
                    <a:pt x="3935" y="6166"/>
                  </a:cubicBezTo>
                  <a:cubicBezTo>
                    <a:pt x="4186" y="5540"/>
                    <a:pt x="4487" y="4938"/>
                    <a:pt x="4863" y="4412"/>
                  </a:cubicBezTo>
                  <a:cubicBezTo>
                    <a:pt x="5239" y="3886"/>
                    <a:pt x="5715" y="3384"/>
                    <a:pt x="6241" y="3134"/>
                  </a:cubicBezTo>
                  <a:cubicBezTo>
                    <a:pt x="6487" y="3017"/>
                    <a:pt x="6755" y="2954"/>
                    <a:pt x="7011" y="2954"/>
                  </a:cubicBezTo>
                  <a:cubicBezTo>
                    <a:pt x="7304" y="2954"/>
                    <a:pt x="7581" y="3035"/>
                    <a:pt x="7795" y="3209"/>
                  </a:cubicBezTo>
                  <a:cubicBezTo>
                    <a:pt x="8221" y="3560"/>
                    <a:pt x="8447" y="4186"/>
                    <a:pt x="8597" y="4813"/>
                  </a:cubicBezTo>
                  <a:cubicBezTo>
                    <a:pt x="8873" y="6091"/>
                    <a:pt x="8848" y="7445"/>
                    <a:pt x="8672" y="8773"/>
                  </a:cubicBezTo>
                  <a:cubicBezTo>
                    <a:pt x="8472" y="10126"/>
                    <a:pt x="8171" y="11455"/>
                    <a:pt x="7720" y="12733"/>
                  </a:cubicBezTo>
                  <a:cubicBezTo>
                    <a:pt x="7269" y="13986"/>
                    <a:pt x="6667" y="15214"/>
                    <a:pt x="5840" y="16242"/>
                  </a:cubicBezTo>
                  <a:cubicBezTo>
                    <a:pt x="5439" y="16768"/>
                    <a:pt x="4938" y="17219"/>
                    <a:pt x="4411" y="17545"/>
                  </a:cubicBezTo>
                  <a:cubicBezTo>
                    <a:pt x="4136" y="17720"/>
                    <a:pt x="3860" y="17871"/>
                    <a:pt x="3584" y="17921"/>
                  </a:cubicBezTo>
                  <a:cubicBezTo>
                    <a:pt x="3493" y="17937"/>
                    <a:pt x="3401" y="17946"/>
                    <a:pt x="3310" y="17946"/>
                  </a:cubicBezTo>
                  <a:cubicBezTo>
                    <a:pt x="3128" y="17946"/>
                    <a:pt x="2949" y="17912"/>
                    <a:pt x="2782" y="17846"/>
                  </a:cubicBezTo>
                  <a:cubicBezTo>
                    <a:pt x="2256" y="17620"/>
                    <a:pt x="1830" y="17119"/>
                    <a:pt x="1554" y="16567"/>
                  </a:cubicBezTo>
                  <a:cubicBezTo>
                    <a:pt x="1279" y="15991"/>
                    <a:pt x="1103" y="15339"/>
                    <a:pt x="978" y="14663"/>
                  </a:cubicBezTo>
                  <a:cubicBezTo>
                    <a:pt x="552" y="12006"/>
                    <a:pt x="752" y="9199"/>
                    <a:pt x="1529" y="6592"/>
                  </a:cubicBezTo>
                  <a:cubicBezTo>
                    <a:pt x="1930" y="5289"/>
                    <a:pt x="2457" y="4011"/>
                    <a:pt x="3158" y="2833"/>
                  </a:cubicBezTo>
                  <a:cubicBezTo>
                    <a:pt x="3509" y="2257"/>
                    <a:pt x="3910" y="1680"/>
                    <a:pt x="4386" y="1179"/>
                  </a:cubicBezTo>
                  <a:cubicBezTo>
                    <a:pt x="4863" y="678"/>
                    <a:pt x="5389" y="226"/>
                    <a:pt x="6066"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6" name="Google Shape;1146;p74"/>
            <p:cNvSpPr/>
            <p:nvPr/>
          </p:nvSpPr>
          <p:spPr>
            <a:xfrm flipH="1">
              <a:off x="5382813" y="3004778"/>
              <a:ext cx="12808" cy="298798"/>
            </a:xfrm>
            <a:custGeom>
              <a:avLst/>
              <a:gdLst/>
              <a:ahLst/>
              <a:cxnLst/>
              <a:rect l="l" t="t" r="r" b="b"/>
              <a:pathLst>
                <a:path w="853" h="19900" extrusionOk="0">
                  <a:moveTo>
                    <a:pt x="777" y="0"/>
                  </a:moveTo>
                  <a:cubicBezTo>
                    <a:pt x="502" y="1654"/>
                    <a:pt x="326" y="3308"/>
                    <a:pt x="201" y="4962"/>
                  </a:cubicBezTo>
                  <a:cubicBezTo>
                    <a:pt x="76" y="6617"/>
                    <a:pt x="0" y="8296"/>
                    <a:pt x="0" y="9950"/>
                  </a:cubicBezTo>
                  <a:cubicBezTo>
                    <a:pt x="0" y="11604"/>
                    <a:pt x="26" y="13283"/>
                    <a:pt x="126" y="14937"/>
                  </a:cubicBezTo>
                  <a:cubicBezTo>
                    <a:pt x="251" y="16592"/>
                    <a:pt x="401" y="18246"/>
                    <a:pt x="677" y="19900"/>
                  </a:cubicBezTo>
                  <a:cubicBezTo>
                    <a:pt x="752" y="18221"/>
                    <a:pt x="777" y="16567"/>
                    <a:pt x="777" y="14912"/>
                  </a:cubicBezTo>
                  <a:lnTo>
                    <a:pt x="828" y="9950"/>
                  </a:lnTo>
                  <a:lnTo>
                    <a:pt x="853" y="4988"/>
                  </a:lnTo>
                  <a:cubicBezTo>
                    <a:pt x="853" y="3333"/>
                    <a:pt x="828" y="1679"/>
                    <a:pt x="777" y="0"/>
                  </a:cubicBezTo>
                  <a:close/>
                </a:path>
              </a:pathLst>
            </a:custGeom>
            <a:solidFill>
              <a:srgbClr val="F57C5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7" name="Google Shape;1147;p74"/>
            <p:cNvSpPr/>
            <p:nvPr/>
          </p:nvSpPr>
          <p:spPr>
            <a:xfrm flipH="1">
              <a:off x="5456571" y="3370191"/>
              <a:ext cx="13183" cy="69264"/>
            </a:xfrm>
            <a:custGeom>
              <a:avLst/>
              <a:gdLst/>
              <a:ahLst/>
              <a:cxnLst/>
              <a:rect l="l" t="t" r="r" b="b"/>
              <a:pathLst>
                <a:path w="878" h="4613" extrusionOk="0">
                  <a:moveTo>
                    <a:pt x="301" y="1"/>
                  </a:moveTo>
                  <a:cubicBezTo>
                    <a:pt x="150" y="402"/>
                    <a:pt x="100" y="803"/>
                    <a:pt x="50" y="1179"/>
                  </a:cubicBezTo>
                  <a:cubicBezTo>
                    <a:pt x="0" y="1580"/>
                    <a:pt x="0" y="1956"/>
                    <a:pt x="25" y="2332"/>
                  </a:cubicBezTo>
                  <a:cubicBezTo>
                    <a:pt x="50" y="2733"/>
                    <a:pt x="100" y="3109"/>
                    <a:pt x="176" y="3485"/>
                  </a:cubicBezTo>
                  <a:cubicBezTo>
                    <a:pt x="276" y="3861"/>
                    <a:pt x="376" y="4237"/>
                    <a:pt x="577" y="4613"/>
                  </a:cubicBezTo>
                  <a:cubicBezTo>
                    <a:pt x="727" y="4237"/>
                    <a:pt x="802" y="3836"/>
                    <a:pt x="827" y="3460"/>
                  </a:cubicBezTo>
                  <a:cubicBezTo>
                    <a:pt x="877" y="3059"/>
                    <a:pt x="877" y="2683"/>
                    <a:pt x="852" y="2282"/>
                  </a:cubicBezTo>
                  <a:cubicBezTo>
                    <a:pt x="827" y="1906"/>
                    <a:pt x="777" y="1530"/>
                    <a:pt x="702" y="1154"/>
                  </a:cubicBezTo>
                  <a:cubicBezTo>
                    <a:pt x="602" y="753"/>
                    <a:pt x="501" y="377"/>
                    <a:pt x="301" y="1"/>
                  </a:cubicBezTo>
                  <a:close/>
                </a:path>
              </a:pathLst>
            </a:custGeom>
            <a:solidFill>
              <a:srgbClr val="F57C5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8" name="Google Shape;1148;p74"/>
            <p:cNvSpPr/>
            <p:nvPr/>
          </p:nvSpPr>
          <p:spPr>
            <a:xfrm flipH="1">
              <a:off x="5453944" y="3258052"/>
              <a:ext cx="12808" cy="62102"/>
            </a:xfrm>
            <a:custGeom>
              <a:avLst/>
              <a:gdLst/>
              <a:ahLst/>
              <a:cxnLst/>
              <a:rect l="l" t="t" r="r" b="b"/>
              <a:pathLst>
                <a:path w="853" h="4136" extrusionOk="0">
                  <a:moveTo>
                    <a:pt x="427" y="0"/>
                  </a:moveTo>
                  <a:cubicBezTo>
                    <a:pt x="251" y="351"/>
                    <a:pt x="176" y="677"/>
                    <a:pt x="101" y="1028"/>
                  </a:cubicBezTo>
                  <a:cubicBezTo>
                    <a:pt x="26" y="1379"/>
                    <a:pt x="1" y="1730"/>
                    <a:pt x="1" y="2055"/>
                  </a:cubicBezTo>
                  <a:cubicBezTo>
                    <a:pt x="1" y="2406"/>
                    <a:pt x="26" y="2757"/>
                    <a:pt x="101" y="3108"/>
                  </a:cubicBezTo>
                  <a:cubicBezTo>
                    <a:pt x="151" y="3434"/>
                    <a:pt x="251" y="3785"/>
                    <a:pt x="427" y="4136"/>
                  </a:cubicBezTo>
                  <a:cubicBezTo>
                    <a:pt x="602" y="3785"/>
                    <a:pt x="677" y="3434"/>
                    <a:pt x="752" y="3108"/>
                  </a:cubicBezTo>
                  <a:cubicBezTo>
                    <a:pt x="828" y="2757"/>
                    <a:pt x="853" y="2406"/>
                    <a:pt x="853" y="2055"/>
                  </a:cubicBezTo>
                  <a:cubicBezTo>
                    <a:pt x="853" y="1730"/>
                    <a:pt x="803" y="1379"/>
                    <a:pt x="752" y="1028"/>
                  </a:cubicBezTo>
                  <a:cubicBezTo>
                    <a:pt x="677" y="677"/>
                    <a:pt x="602" y="351"/>
                    <a:pt x="427" y="0"/>
                  </a:cubicBezTo>
                  <a:close/>
                </a:path>
              </a:pathLst>
            </a:custGeom>
            <a:solidFill>
              <a:srgbClr val="F57C5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9" name="Google Shape;1149;p74"/>
            <p:cNvSpPr/>
            <p:nvPr/>
          </p:nvSpPr>
          <p:spPr>
            <a:xfrm flipH="1">
              <a:off x="5318831" y="2417309"/>
              <a:ext cx="12808" cy="157688"/>
            </a:xfrm>
            <a:custGeom>
              <a:avLst/>
              <a:gdLst/>
              <a:ahLst/>
              <a:cxnLst/>
              <a:rect l="l" t="t" r="r" b="b"/>
              <a:pathLst>
                <a:path w="853" h="10502" extrusionOk="0">
                  <a:moveTo>
                    <a:pt x="326" y="0"/>
                  </a:moveTo>
                  <a:cubicBezTo>
                    <a:pt x="201" y="877"/>
                    <a:pt x="150" y="1754"/>
                    <a:pt x="100" y="2632"/>
                  </a:cubicBezTo>
                  <a:cubicBezTo>
                    <a:pt x="50" y="3509"/>
                    <a:pt x="50" y="4386"/>
                    <a:pt x="25" y="5238"/>
                  </a:cubicBezTo>
                  <a:cubicBezTo>
                    <a:pt x="0" y="6115"/>
                    <a:pt x="0" y="6993"/>
                    <a:pt x="25" y="7870"/>
                  </a:cubicBezTo>
                  <a:cubicBezTo>
                    <a:pt x="25" y="8722"/>
                    <a:pt x="50" y="9599"/>
                    <a:pt x="150" y="10501"/>
                  </a:cubicBezTo>
                  <a:cubicBezTo>
                    <a:pt x="401" y="9649"/>
                    <a:pt x="552" y="8772"/>
                    <a:pt x="677" y="7895"/>
                  </a:cubicBezTo>
                  <a:cubicBezTo>
                    <a:pt x="777" y="7018"/>
                    <a:pt x="827" y="6140"/>
                    <a:pt x="852" y="5263"/>
                  </a:cubicBezTo>
                  <a:cubicBezTo>
                    <a:pt x="852" y="4386"/>
                    <a:pt x="827" y="3509"/>
                    <a:pt x="752" y="2632"/>
                  </a:cubicBezTo>
                  <a:cubicBezTo>
                    <a:pt x="677" y="1729"/>
                    <a:pt x="552" y="877"/>
                    <a:pt x="326" y="0"/>
                  </a:cubicBezTo>
                  <a:close/>
                </a:path>
              </a:pathLst>
            </a:custGeom>
            <a:solidFill>
              <a:srgbClr val="F57C5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0" name="Google Shape;1150;p74"/>
            <p:cNvSpPr/>
            <p:nvPr/>
          </p:nvSpPr>
          <p:spPr>
            <a:xfrm flipH="1">
              <a:off x="7371405" y="1518980"/>
              <a:ext cx="164459" cy="318753"/>
            </a:xfrm>
            <a:custGeom>
              <a:avLst/>
              <a:gdLst/>
              <a:ahLst/>
              <a:cxnLst/>
              <a:rect l="l" t="t" r="r" b="b"/>
              <a:pathLst>
                <a:path w="10953" h="21229" extrusionOk="0">
                  <a:moveTo>
                    <a:pt x="1479" y="0"/>
                  </a:moveTo>
                  <a:lnTo>
                    <a:pt x="0" y="351"/>
                  </a:lnTo>
                  <a:lnTo>
                    <a:pt x="4837" y="21228"/>
                  </a:lnTo>
                  <a:lnTo>
                    <a:pt x="8146" y="21203"/>
                  </a:lnTo>
                  <a:cubicBezTo>
                    <a:pt x="10502" y="18121"/>
                    <a:pt x="10953" y="13735"/>
                    <a:pt x="9299" y="10251"/>
                  </a:cubicBezTo>
                  <a:cubicBezTo>
                    <a:pt x="7469" y="6391"/>
                    <a:pt x="3233" y="3885"/>
                    <a:pt x="1479"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1" name="Google Shape;1151;p74"/>
            <p:cNvSpPr/>
            <p:nvPr/>
          </p:nvSpPr>
          <p:spPr>
            <a:xfrm flipH="1">
              <a:off x="7447788" y="1520481"/>
              <a:ext cx="133243" cy="334940"/>
            </a:xfrm>
            <a:custGeom>
              <a:avLst/>
              <a:gdLst/>
              <a:ahLst/>
              <a:cxnLst/>
              <a:rect l="l" t="t" r="r" b="b"/>
              <a:pathLst>
                <a:path w="8874" h="22307" extrusionOk="0">
                  <a:moveTo>
                    <a:pt x="4036" y="0"/>
                  </a:moveTo>
                  <a:lnTo>
                    <a:pt x="2557" y="351"/>
                  </a:lnTo>
                  <a:cubicBezTo>
                    <a:pt x="2708" y="4612"/>
                    <a:pt x="1" y="8747"/>
                    <a:pt x="51" y="12983"/>
                  </a:cubicBezTo>
                  <a:cubicBezTo>
                    <a:pt x="101" y="16843"/>
                    <a:pt x="2457" y="20602"/>
                    <a:pt x="5916" y="22306"/>
                  </a:cubicBezTo>
                  <a:lnTo>
                    <a:pt x="8873" y="20878"/>
                  </a:lnTo>
                  <a:lnTo>
                    <a:pt x="4036" y="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2" name="Google Shape;1152;p74"/>
            <p:cNvSpPr/>
            <p:nvPr/>
          </p:nvSpPr>
          <p:spPr>
            <a:xfrm flipH="1">
              <a:off x="7466615" y="1520481"/>
              <a:ext cx="70000" cy="232207"/>
            </a:xfrm>
            <a:custGeom>
              <a:avLst/>
              <a:gdLst/>
              <a:ahLst/>
              <a:cxnLst/>
              <a:rect l="l" t="t" r="r" b="b"/>
              <a:pathLst>
                <a:path w="4662" h="15465" extrusionOk="0">
                  <a:moveTo>
                    <a:pt x="1128" y="0"/>
                  </a:moveTo>
                  <a:lnTo>
                    <a:pt x="0" y="251"/>
                  </a:lnTo>
                  <a:lnTo>
                    <a:pt x="3534" y="15464"/>
                  </a:lnTo>
                  <a:lnTo>
                    <a:pt x="4662" y="15188"/>
                  </a:lnTo>
                  <a:lnTo>
                    <a:pt x="1128" y="0"/>
                  </a:ln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3" name="Google Shape;1153;p74"/>
            <p:cNvSpPr/>
            <p:nvPr/>
          </p:nvSpPr>
          <p:spPr>
            <a:xfrm flipH="1">
              <a:off x="7439511" y="1712310"/>
              <a:ext cx="76036" cy="69204"/>
            </a:xfrm>
            <a:custGeom>
              <a:avLst/>
              <a:gdLst/>
              <a:ahLst/>
              <a:cxnLst/>
              <a:rect l="l" t="t" r="r" b="b"/>
              <a:pathLst>
                <a:path w="5064" h="4609" extrusionOk="0">
                  <a:moveTo>
                    <a:pt x="2525" y="1"/>
                  </a:moveTo>
                  <a:cubicBezTo>
                    <a:pt x="2354" y="1"/>
                    <a:pt x="2180" y="19"/>
                    <a:pt x="2006" y="58"/>
                  </a:cubicBezTo>
                  <a:cubicBezTo>
                    <a:pt x="753" y="358"/>
                    <a:pt x="1" y="1586"/>
                    <a:pt x="276" y="2839"/>
                  </a:cubicBezTo>
                  <a:cubicBezTo>
                    <a:pt x="533" y="3889"/>
                    <a:pt x="1467" y="4609"/>
                    <a:pt x="2515" y="4609"/>
                  </a:cubicBezTo>
                  <a:cubicBezTo>
                    <a:pt x="2694" y="4609"/>
                    <a:pt x="2876" y="4588"/>
                    <a:pt x="3058" y="4544"/>
                  </a:cubicBezTo>
                  <a:cubicBezTo>
                    <a:pt x="4286" y="4268"/>
                    <a:pt x="5063" y="3015"/>
                    <a:pt x="4788" y="1787"/>
                  </a:cubicBezTo>
                  <a:cubicBezTo>
                    <a:pt x="4529" y="708"/>
                    <a:pt x="3583" y="1"/>
                    <a:pt x="2525"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4" name="Google Shape;1154;p74"/>
            <p:cNvSpPr/>
            <p:nvPr/>
          </p:nvSpPr>
          <p:spPr>
            <a:xfrm flipH="1">
              <a:off x="7242311" y="2393974"/>
              <a:ext cx="136621" cy="120811"/>
            </a:xfrm>
            <a:custGeom>
              <a:avLst/>
              <a:gdLst/>
              <a:ahLst/>
              <a:cxnLst/>
              <a:rect l="l" t="t" r="r" b="b"/>
              <a:pathLst>
                <a:path w="9099" h="8046" extrusionOk="0">
                  <a:moveTo>
                    <a:pt x="7620" y="0"/>
                  </a:moveTo>
                  <a:lnTo>
                    <a:pt x="1" y="1755"/>
                  </a:lnTo>
                  <a:cubicBezTo>
                    <a:pt x="502" y="3860"/>
                    <a:pt x="978" y="5990"/>
                    <a:pt x="1454" y="8045"/>
                  </a:cubicBezTo>
                  <a:lnTo>
                    <a:pt x="9098" y="6266"/>
                  </a:lnTo>
                  <a:cubicBezTo>
                    <a:pt x="8597" y="4211"/>
                    <a:pt x="8121" y="2105"/>
                    <a:pt x="7620"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5" name="Google Shape;1155;p74"/>
            <p:cNvSpPr/>
            <p:nvPr/>
          </p:nvSpPr>
          <p:spPr>
            <a:xfrm flipH="1">
              <a:off x="7147473" y="2730797"/>
              <a:ext cx="161456" cy="126832"/>
            </a:xfrm>
            <a:custGeom>
              <a:avLst/>
              <a:gdLst/>
              <a:ahLst/>
              <a:cxnLst/>
              <a:rect l="l" t="t" r="r" b="b"/>
              <a:pathLst>
                <a:path w="10753" h="8447" extrusionOk="0">
                  <a:moveTo>
                    <a:pt x="8797" y="0"/>
                  </a:moveTo>
                  <a:lnTo>
                    <a:pt x="0" y="2030"/>
                  </a:lnTo>
                  <a:cubicBezTo>
                    <a:pt x="326" y="4060"/>
                    <a:pt x="652" y="6191"/>
                    <a:pt x="953" y="8446"/>
                  </a:cubicBezTo>
                  <a:lnTo>
                    <a:pt x="10752" y="6166"/>
                  </a:lnTo>
                  <a:cubicBezTo>
                    <a:pt x="10050" y="4010"/>
                    <a:pt x="9399" y="1955"/>
                    <a:pt x="8797"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6" name="Google Shape;1156;p74"/>
            <p:cNvSpPr/>
            <p:nvPr/>
          </p:nvSpPr>
          <p:spPr>
            <a:xfrm flipH="1">
              <a:off x="6832022" y="2823370"/>
              <a:ext cx="462612" cy="1067521"/>
            </a:xfrm>
            <a:custGeom>
              <a:avLst/>
              <a:gdLst/>
              <a:ahLst/>
              <a:cxnLst/>
              <a:rect l="l" t="t" r="r" b="b"/>
              <a:pathLst>
                <a:path w="30810" h="71097" extrusionOk="0">
                  <a:moveTo>
                    <a:pt x="9800" y="1"/>
                  </a:moveTo>
                  <a:lnTo>
                    <a:pt x="1" y="2281"/>
                  </a:lnTo>
                  <a:cubicBezTo>
                    <a:pt x="2883" y="22632"/>
                    <a:pt x="5640" y="50953"/>
                    <a:pt x="8296" y="62407"/>
                  </a:cubicBezTo>
                  <a:cubicBezTo>
                    <a:pt x="9693" y="68435"/>
                    <a:pt x="14117" y="71097"/>
                    <a:pt x="18541" y="71097"/>
                  </a:cubicBezTo>
                  <a:cubicBezTo>
                    <a:pt x="24675" y="71097"/>
                    <a:pt x="30810" y="65978"/>
                    <a:pt x="28873" y="57620"/>
                  </a:cubicBezTo>
                  <a:cubicBezTo>
                    <a:pt x="26216" y="46166"/>
                    <a:pt x="16191" y="19550"/>
                    <a:pt x="980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7" name="Google Shape;1157;p74"/>
            <p:cNvSpPr/>
            <p:nvPr/>
          </p:nvSpPr>
          <p:spPr>
            <a:xfrm flipH="1">
              <a:off x="7176830" y="2488049"/>
              <a:ext cx="180270" cy="273228"/>
            </a:xfrm>
            <a:custGeom>
              <a:avLst/>
              <a:gdLst/>
              <a:ahLst/>
              <a:cxnLst/>
              <a:rect l="l" t="t" r="r" b="b"/>
              <a:pathLst>
                <a:path w="12006" h="18197" extrusionOk="0">
                  <a:moveTo>
                    <a:pt x="7644" y="1"/>
                  </a:moveTo>
                  <a:lnTo>
                    <a:pt x="0" y="1780"/>
                  </a:lnTo>
                  <a:cubicBezTo>
                    <a:pt x="702" y="4988"/>
                    <a:pt x="1379" y="8096"/>
                    <a:pt x="1930" y="10953"/>
                  </a:cubicBezTo>
                  <a:cubicBezTo>
                    <a:pt x="2356" y="13084"/>
                    <a:pt x="2782" y="15540"/>
                    <a:pt x="3208" y="18196"/>
                  </a:cubicBezTo>
                  <a:lnTo>
                    <a:pt x="12005" y="16166"/>
                  </a:lnTo>
                  <a:cubicBezTo>
                    <a:pt x="11203" y="13585"/>
                    <a:pt x="10501" y="11204"/>
                    <a:pt x="9950" y="9099"/>
                  </a:cubicBezTo>
                  <a:cubicBezTo>
                    <a:pt x="9198" y="6292"/>
                    <a:pt x="8421" y="3209"/>
                    <a:pt x="7644"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8" name="Google Shape;1158;p74"/>
            <p:cNvSpPr/>
            <p:nvPr/>
          </p:nvSpPr>
          <p:spPr>
            <a:xfrm flipH="1">
              <a:off x="7297634" y="1911496"/>
              <a:ext cx="199850" cy="363168"/>
            </a:xfrm>
            <a:custGeom>
              <a:avLst/>
              <a:gdLst/>
              <a:ahLst/>
              <a:cxnLst/>
              <a:rect l="l" t="t" r="r" b="b"/>
              <a:pathLst>
                <a:path w="13310" h="24187" extrusionOk="0">
                  <a:moveTo>
                    <a:pt x="8572" y="1"/>
                  </a:moveTo>
                  <a:lnTo>
                    <a:pt x="4286" y="1003"/>
                  </a:lnTo>
                  <a:lnTo>
                    <a:pt x="1" y="1981"/>
                  </a:lnTo>
                  <a:cubicBezTo>
                    <a:pt x="1" y="1981"/>
                    <a:pt x="2657" y="12106"/>
                    <a:pt x="5590" y="24186"/>
                  </a:cubicBezTo>
                  <a:lnTo>
                    <a:pt x="13309" y="22382"/>
                  </a:lnTo>
                  <a:cubicBezTo>
                    <a:pt x="10627" y="10251"/>
                    <a:pt x="8572" y="1"/>
                    <a:pt x="8572"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9" name="Google Shape;1159;p74"/>
            <p:cNvSpPr/>
            <p:nvPr/>
          </p:nvSpPr>
          <p:spPr>
            <a:xfrm flipH="1">
              <a:off x="7264519" y="2342409"/>
              <a:ext cx="126456" cy="77913"/>
            </a:xfrm>
            <a:custGeom>
              <a:avLst/>
              <a:gdLst/>
              <a:ahLst/>
              <a:cxnLst/>
              <a:rect l="l" t="t" r="r" b="b"/>
              <a:pathLst>
                <a:path w="8422" h="5189" extrusionOk="0">
                  <a:moveTo>
                    <a:pt x="7645" y="1"/>
                  </a:moveTo>
                  <a:lnTo>
                    <a:pt x="1" y="1755"/>
                  </a:lnTo>
                  <a:cubicBezTo>
                    <a:pt x="276" y="2908"/>
                    <a:pt x="552" y="4036"/>
                    <a:pt x="803" y="5189"/>
                  </a:cubicBezTo>
                  <a:lnTo>
                    <a:pt x="8422" y="3434"/>
                  </a:lnTo>
                  <a:cubicBezTo>
                    <a:pt x="8146" y="2281"/>
                    <a:pt x="7895" y="1128"/>
                    <a:pt x="7645"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0" name="Google Shape;1160;p74"/>
            <p:cNvSpPr/>
            <p:nvPr/>
          </p:nvSpPr>
          <p:spPr>
            <a:xfrm flipH="1">
              <a:off x="7276187" y="2247568"/>
              <a:ext cx="137372" cy="121186"/>
            </a:xfrm>
            <a:custGeom>
              <a:avLst/>
              <a:gdLst/>
              <a:ahLst/>
              <a:cxnLst/>
              <a:rect l="l" t="t" r="r" b="b"/>
              <a:pathLst>
                <a:path w="9149" h="8071" extrusionOk="0">
                  <a:moveTo>
                    <a:pt x="7720" y="1"/>
                  </a:moveTo>
                  <a:lnTo>
                    <a:pt x="1" y="1805"/>
                  </a:lnTo>
                  <a:cubicBezTo>
                    <a:pt x="502" y="3860"/>
                    <a:pt x="1003" y="5966"/>
                    <a:pt x="1505" y="8071"/>
                  </a:cubicBezTo>
                  <a:lnTo>
                    <a:pt x="9149" y="6317"/>
                  </a:lnTo>
                  <a:cubicBezTo>
                    <a:pt x="8647" y="4186"/>
                    <a:pt x="8171" y="2081"/>
                    <a:pt x="772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1" name="Google Shape;1161;p74"/>
            <p:cNvSpPr/>
            <p:nvPr/>
          </p:nvSpPr>
          <p:spPr>
            <a:xfrm flipH="1">
              <a:off x="7134295" y="3821435"/>
              <a:ext cx="10556" cy="15060"/>
            </a:xfrm>
            <a:custGeom>
              <a:avLst/>
              <a:gdLst/>
              <a:ahLst/>
              <a:cxnLst/>
              <a:rect l="l" t="t" r="r" b="b"/>
              <a:pathLst>
                <a:path w="703" h="1003" extrusionOk="0">
                  <a:moveTo>
                    <a:pt x="702" y="1003"/>
                  </a:moveTo>
                  <a:cubicBezTo>
                    <a:pt x="452" y="677"/>
                    <a:pt x="226" y="351"/>
                    <a:pt x="1" y="0"/>
                  </a:cubicBezTo>
                  <a:lnTo>
                    <a:pt x="1" y="0"/>
                  </a:lnTo>
                  <a:cubicBezTo>
                    <a:pt x="226" y="351"/>
                    <a:pt x="452" y="677"/>
                    <a:pt x="702" y="1003"/>
                  </a:cubicBezTo>
                  <a:lnTo>
                    <a:pt x="702" y="1003"/>
                  </a:lnTo>
                  <a:close/>
                </a:path>
              </a:pathLst>
            </a:custGeom>
            <a:solidFill>
              <a:srgbClr val="30141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2" name="Google Shape;1162;p74"/>
            <p:cNvSpPr/>
            <p:nvPr/>
          </p:nvSpPr>
          <p:spPr>
            <a:xfrm flipH="1">
              <a:off x="7144837" y="3730363"/>
              <a:ext cx="31997" cy="91081"/>
            </a:xfrm>
            <a:custGeom>
              <a:avLst/>
              <a:gdLst/>
              <a:ahLst/>
              <a:cxnLst/>
              <a:rect l="l" t="t" r="r" b="b"/>
              <a:pathLst>
                <a:path w="2131" h="6066" extrusionOk="0">
                  <a:moveTo>
                    <a:pt x="2131" y="6065"/>
                  </a:moveTo>
                  <a:cubicBezTo>
                    <a:pt x="1604" y="5263"/>
                    <a:pt x="1153" y="4361"/>
                    <a:pt x="802" y="3308"/>
                  </a:cubicBezTo>
                  <a:lnTo>
                    <a:pt x="802" y="3308"/>
                  </a:lnTo>
                  <a:cubicBezTo>
                    <a:pt x="1153" y="4361"/>
                    <a:pt x="1604" y="5263"/>
                    <a:pt x="2131" y="6065"/>
                  </a:cubicBezTo>
                  <a:lnTo>
                    <a:pt x="2131" y="6065"/>
                  </a:lnTo>
                  <a:close/>
                  <a:moveTo>
                    <a:pt x="627" y="2682"/>
                  </a:moveTo>
                  <a:cubicBezTo>
                    <a:pt x="552" y="2456"/>
                    <a:pt x="502" y="2231"/>
                    <a:pt x="451" y="2005"/>
                  </a:cubicBezTo>
                  <a:cubicBezTo>
                    <a:pt x="301" y="1379"/>
                    <a:pt x="151" y="727"/>
                    <a:pt x="0" y="0"/>
                  </a:cubicBezTo>
                  <a:lnTo>
                    <a:pt x="0" y="0"/>
                  </a:lnTo>
                  <a:cubicBezTo>
                    <a:pt x="151" y="727"/>
                    <a:pt x="301" y="1379"/>
                    <a:pt x="451" y="2005"/>
                  </a:cubicBezTo>
                  <a:cubicBezTo>
                    <a:pt x="502" y="2231"/>
                    <a:pt x="552" y="2456"/>
                    <a:pt x="627" y="2682"/>
                  </a:cubicBezTo>
                  <a:lnTo>
                    <a:pt x="627" y="2682"/>
                  </a:ln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3" name="Google Shape;1163;p74"/>
            <p:cNvSpPr/>
            <p:nvPr/>
          </p:nvSpPr>
          <p:spPr>
            <a:xfrm flipH="1">
              <a:off x="7101562" y="3836481"/>
              <a:ext cx="32748" cy="29369"/>
            </a:xfrm>
            <a:custGeom>
              <a:avLst/>
              <a:gdLst/>
              <a:ahLst/>
              <a:cxnLst/>
              <a:rect l="l" t="t" r="r" b="b"/>
              <a:pathLst>
                <a:path w="2181" h="1956" extrusionOk="0">
                  <a:moveTo>
                    <a:pt x="2181" y="1956"/>
                  </a:moveTo>
                  <a:cubicBezTo>
                    <a:pt x="1379" y="1429"/>
                    <a:pt x="652" y="778"/>
                    <a:pt x="0" y="1"/>
                  </a:cubicBezTo>
                  <a:lnTo>
                    <a:pt x="0" y="1"/>
                  </a:lnTo>
                  <a:cubicBezTo>
                    <a:pt x="652" y="778"/>
                    <a:pt x="1379" y="1429"/>
                    <a:pt x="2181" y="1956"/>
                  </a:cubicBezTo>
                  <a:lnTo>
                    <a:pt x="2181" y="1956"/>
                  </a:lnTo>
                  <a:close/>
                </a:path>
              </a:pathLst>
            </a:custGeom>
            <a:solidFill>
              <a:srgbClr val="30656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4" name="Google Shape;1164;p74"/>
            <p:cNvSpPr/>
            <p:nvPr/>
          </p:nvSpPr>
          <p:spPr>
            <a:xfrm flipH="1">
              <a:off x="7164777" y="3770621"/>
              <a:ext cx="2658" cy="9429"/>
            </a:xfrm>
            <a:custGeom>
              <a:avLst/>
              <a:gdLst/>
              <a:ahLst/>
              <a:cxnLst/>
              <a:rect l="l" t="t" r="r" b="b"/>
              <a:pathLst>
                <a:path w="177" h="628" extrusionOk="0">
                  <a:moveTo>
                    <a:pt x="176" y="627"/>
                  </a:moveTo>
                  <a:cubicBezTo>
                    <a:pt x="126" y="427"/>
                    <a:pt x="51" y="226"/>
                    <a:pt x="1" y="1"/>
                  </a:cubicBezTo>
                  <a:lnTo>
                    <a:pt x="1" y="1"/>
                  </a:lnTo>
                  <a:cubicBezTo>
                    <a:pt x="51" y="226"/>
                    <a:pt x="126" y="427"/>
                    <a:pt x="176" y="627"/>
                  </a:cubicBezTo>
                  <a:lnTo>
                    <a:pt x="176" y="627"/>
                  </a:ln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5" name="Google Shape;1165;p74"/>
            <p:cNvSpPr/>
            <p:nvPr/>
          </p:nvSpPr>
          <p:spPr>
            <a:xfrm flipH="1">
              <a:off x="7091395" y="3865837"/>
              <a:ext cx="10180" cy="6411"/>
            </a:xfrm>
            <a:custGeom>
              <a:avLst/>
              <a:gdLst/>
              <a:ahLst/>
              <a:cxnLst/>
              <a:rect l="l" t="t" r="r" b="b"/>
              <a:pathLst>
                <a:path w="678" h="427" extrusionOk="0">
                  <a:moveTo>
                    <a:pt x="678" y="427"/>
                  </a:moveTo>
                  <a:cubicBezTo>
                    <a:pt x="452" y="301"/>
                    <a:pt x="226" y="151"/>
                    <a:pt x="1" y="1"/>
                  </a:cubicBezTo>
                  <a:lnTo>
                    <a:pt x="1" y="1"/>
                  </a:lnTo>
                  <a:cubicBezTo>
                    <a:pt x="226" y="151"/>
                    <a:pt x="452" y="301"/>
                    <a:pt x="678" y="427"/>
                  </a:cubicBezTo>
                  <a:close/>
                </a:path>
              </a:pathLst>
            </a:custGeom>
            <a:solidFill>
              <a:srgbClr val="271E1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6" name="Google Shape;1166;p74"/>
            <p:cNvSpPr/>
            <p:nvPr/>
          </p:nvSpPr>
          <p:spPr>
            <a:xfrm flipH="1">
              <a:off x="7314939" y="2410146"/>
              <a:ext cx="63994" cy="104640"/>
            </a:xfrm>
            <a:custGeom>
              <a:avLst/>
              <a:gdLst/>
              <a:ahLst/>
              <a:cxnLst/>
              <a:rect l="l" t="t" r="r" b="b"/>
              <a:pathLst>
                <a:path w="4262" h="6969" extrusionOk="0">
                  <a:moveTo>
                    <a:pt x="2908" y="1"/>
                  </a:moveTo>
                  <a:lnTo>
                    <a:pt x="1" y="678"/>
                  </a:lnTo>
                  <a:cubicBezTo>
                    <a:pt x="502" y="2783"/>
                    <a:pt x="978" y="4913"/>
                    <a:pt x="1454" y="6968"/>
                  </a:cubicBezTo>
                  <a:lnTo>
                    <a:pt x="4261" y="6317"/>
                  </a:lnTo>
                  <a:cubicBezTo>
                    <a:pt x="3835" y="4211"/>
                    <a:pt x="3384" y="2106"/>
                    <a:pt x="29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7" name="Google Shape;1167;p74"/>
            <p:cNvSpPr/>
            <p:nvPr/>
          </p:nvSpPr>
          <p:spPr>
            <a:xfrm flipH="1">
              <a:off x="7254725" y="2752239"/>
              <a:ext cx="54204" cy="105390"/>
            </a:xfrm>
            <a:custGeom>
              <a:avLst/>
              <a:gdLst/>
              <a:ahLst/>
              <a:cxnLst/>
              <a:rect l="l" t="t" r="r" b="b"/>
              <a:pathLst>
                <a:path w="3610" h="7019" extrusionOk="0">
                  <a:moveTo>
                    <a:pt x="2607" y="1"/>
                  </a:moveTo>
                  <a:lnTo>
                    <a:pt x="0" y="602"/>
                  </a:lnTo>
                  <a:cubicBezTo>
                    <a:pt x="326" y="2632"/>
                    <a:pt x="652" y="4763"/>
                    <a:pt x="953" y="7018"/>
                  </a:cubicBezTo>
                  <a:lnTo>
                    <a:pt x="3609" y="6392"/>
                  </a:lnTo>
                  <a:cubicBezTo>
                    <a:pt x="3283" y="4262"/>
                    <a:pt x="2958" y="2131"/>
                    <a:pt x="260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8" name="Google Shape;1168;p74"/>
            <p:cNvSpPr/>
            <p:nvPr/>
          </p:nvSpPr>
          <p:spPr>
            <a:xfrm flipH="1">
              <a:off x="6871256" y="2848206"/>
              <a:ext cx="423378" cy="1042792"/>
            </a:xfrm>
            <a:custGeom>
              <a:avLst/>
              <a:gdLst/>
              <a:ahLst/>
              <a:cxnLst/>
              <a:rect l="l" t="t" r="r" b="b"/>
              <a:pathLst>
                <a:path w="28197" h="69450" extrusionOk="0">
                  <a:moveTo>
                    <a:pt x="2657" y="1"/>
                  </a:moveTo>
                  <a:lnTo>
                    <a:pt x="1" y="627"/>
                  </a:lnTo>
                  <a:cubicBezTo>
                    <a:pt x="527" y="4312"/>
                    <a:pt x="1053" y="8297"/>
                    <a:pt x="1554" y="12357"/>
                  </a:cubicBezTo>
                  <a:cubicBezTo>
                    <a:pt x="1680" y="13359"/>
                    <a:pt x="1805" y="14362"/>
                    <a:pt x="1930" y="15364"/>
                  </a:cubicBezTo>
                  <a:cubicBezTo>
                    <a:pt x="3058" y="24362"/>
                    <a:pt x="4161" y="33760"/>
                    <a:pt x="5239" y="41956"/>
                  </a:cubicBezTo>
                  <a:cubicBezTo>
                    <a:pt x="5539" y="44187"/>
                    <a:pt x="5840" y="46317"/>
                    <a:pt x="6116" y="48347"/>
                  </a:cubicBezTo>
                  <a:cubicBezTo>
                    <a:pt x="6392" y="50152"/>
                    <a:pt x="6642" y="51856"/>
                    <a:pt x="6893" y="53435"/>
                  </a:cubicBezTo>
                  <a:cubicBezTo>
                    <a:pt x="6943" y="53610"/>
                    <a:pt x="6968" y="53786"/>
                    <a:pt x="6993" y="53961"/>
                  </a:cubicBezTo>
                  <a:cubicBezTo>
                    <a:pt x="7269" y="55715"/>
                    <a:pt x="7570" y="57320"/>
                    <a:pt x="7845" y="58748"/>
                  </a:cubicBezTo>
                  <a:cubicBezTo>
                    <a:pt x="7996" y="59475"/>
                    <a:pt x="8146" y="60127"/>
                    <a:pt x="8296" y="60753"/>
                  </a:cubicBezTo>
                  <a:cubicBezTo>
                    <a:pt x="8347" y="60979"/>
                    <a:pt x="8397" y="61204"/>
                    <a:pt x="8472" y="61430"/>
                  </a:cubicBezTo>
                  <a:cubicBezTo>
                    <a:pt x="8522" y="61655"/>
                    <a:pt x="8597" y="61856"/>
                    <a:pt x="8647" y="62056"/>
                  </a:cubicBezTo>
                  <a:cubicBezTo>
                    <a:pt x="8998" y="63109"/>
                    <a:pt x="9449" y="64011"/>
                    <a:pt x="9976" y="64813"/>
                  </a:cubicBezTo>
                  <a:cubicBezTo>
                    <a:pt x="10201" y="65164"/>
                    <a:pt x="10427" y="65490"/>
                    <a:pt x="10677" y="65816"/>
                  </a:cubicBezTo>
                  <a:cubicBezTo>
                    <a:pt x="11329" y="66593"/>
                    <a:pt x="12056" y="67244"/>
                    <a:pt x="12858" y="67771"/>
                  </a:cubicBezTo>
                  <a:cubicBezTo>
                    <a:pt x="13083" y="67921"/>
                    <a:pt x="13309" y="68071"/>
                    <a:pt x="13535" y="68197"/>
                  </a:cubicBezTo>
                  <a:cubicBezTo>
                    <a:pt x="15088" y="69049"/>
                    <a:pt x="16818" y="69450"/>
                    <a:pt x="18547" y="69450"/>
                  </a:cubicBezTo>
                  <a:cubicBezTo>
                    <a:pt x="22457" y="69450"/>
                    <a:pt x="26367" y="67345"/>
                    <a:pt x="28196" y="63660"/>
                  </a:cubicBezTo>
                  <a:lnTo>
                    <a:pt x="28196" y="63660"/>
                  </a:lnTo>
                  <a:cubicBezTo>
                    <a:pt x="27394" y="63786"/>
                    <a:pt x="26617" y="63836"/>
                    <a:pt x="25815" y="63836"/>
                  </a:cubicBezTo>
                  <a:cubicBezTo>
                    <a:pt x="22306" y="63836"/>
                    <a:pt x="18823" y="62708"/>
                    <a:pt x="16166" y="60427"/>
                  </a:cubicBezTo>
                  <a:cubicBezTo>
                    <a:pt x="12056" y="56893"/>
                    <a:pt x="10176" y="51430"/>
                    <a:pt x="8923" y="46167"/>
                  </a:cubicBezTo>
                  <a:cubicBezTo>
                    <a:pt x="6492" y="35866"/>
                    <a:pt x="5715" y="25289"/>
                    <a:pt x="4562" y="14788"/>
                  </a:cubicBezTo>
                  <a:cubicBezTo>
                    <a:pt x="4011" y="9851"/>
                    <a:pt x="3359" y="4913"/>
                    <a:pt x="265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9" name="Google Shape;1169;p74"/>
            <p:cNvSpPr/>
            <p:nvPr/>
          </p:nvSpPr>
          <p:spPr>
            <a:xfrm flipH="1">
              <a:off x="7269788" y="2504987"/>
              <a:ext cx="87312" cy="256291"/>
            </a:xfrm>
            <a:custGeom>
              <a:avLst/>
              <a:gdLst/>
              <a:ahLst/>
              <a:cxnLst/>
              <a:rect l="l" t="t" r="r" b="b"/>
              <a:pathLst>
                <a:path w="5815" h="17069" extrusionOk="0">
                  <a:moveTo>
                    <a:pt x="2807" y="1"/>
                  </a:moveTo>
                  <a:lnTo>
                    <a:pt x="0" y="652"/>
                  </a:lnTo>
                  <a:cubicBezTo>
                    <a:pt x="702" y="3860"/>
                    <a:pt x="1379" y="6968"/>
                    <a:pt x="1930" y="9825"/>
                  </a:cubicBezTo>
                  <a:cubicBezTo>
                    <a:pt x="2356" y="11956"/>
                    <a:pt x="2782" y="14412"/>
                    <a:pt x="3208" y="17068"/>
                  </a:cubicBezTo>
                  <a:lnTo>
                    <a:pt x="5815" y="16467"/>
                  </a:lnTo>
                  <a:cubicBezTo>
                    <a:pt x="4912" y="10953"/>
                    <a:pt x="3910" y="5464"/>
                    <a:pt x="280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0" name="Google Shape;1170;p74"/>
            <p:cNvSpPr/>
            <p:nvPr/>
          </p:nvSpPr>
          <p:spPr>
            <a:xfrm flipH="1">
              <a:off x="7369135" y="1932579"/>
              <a:ext cx="128348" cy="342087"/>
            </a:xfrm>
            <a:custGeom>
              <a:avLst/>
              <a:gdLst/>
              <a:ahLst/>
              <a:cxnLst/>
              <a:rect l="l" t="t" r="r" b="b"/>
              <a:pathLst>
                <a:path w="8548" h="22783" extrusionOk="0">
                  <a:moveTo>
                    <a:pt x="2507" y="0"/>
                  </a:moveTo>
                  <a:lnTo>
                    <a:pt x="1" y="577"/>
                  </a:lnTo>
                  <a:cubicBezTo>
                    <a:pt x="1" y="577"/>
                    <a:pt x="2657" y="10702"/>
                    <a:pt x="5590" y="22782"/>
                  </a:cubicBezTo>
                  <a:lnTo>
                    <a:pt x="8547" y="22080"/>
                  </a:lnTo>
                  <a:cubicBezTo>
                    <a:pt x="6743" y="14687"/>
                    <a:pt x="4713" y="7318"/>
                    <a:pt x="2507"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1" name="Google Shape;1171;p74"/>
            <p:cNvSpPr/>
            <p:nvPr/>
          </p:nvSpPr>
          <p:spPr>
            <a:xfrm flipH="1">
              <a:off x="7335270" y="2358596"/>
              <a:ext cx="55706" cy="61727"/>
            </a:xfrm>
            <a:custGeom>
              <a:avLst/>
              <a:gdLst/>
              <a:ahLst/>
              <a:cxnLst/>
              <a:rect l="l" t="t" r="r" b="b"/>
              <a:pathLst>
                <a:path w="3710" h="4111" extrusionOk="0">
                  <a:moveTo>
                    <a:pt x="2958" y="0"/>
                  </a:moveTo>
                  <a:lnTo>
                    <a:pt x="1" y="677"/>
                  </a:lnTo>
                  <a:cubicBezTo>
                    <a:pt x="276" y="1830"/>
                    <a:pt x="552" y="2958"/>
                    <a:pt x="803" y="4111"/>
                  </a:cubicBezTo>
                  <a:lnTo>
                    <a:pt x="3710" y="3434"/>
                  </a:lnTo>
                  <a:cubicBezTo>
                    <a:pt x="3459" y="2281"/>
                    <a:pt x="3209" y="1153"/>
                    <a:pt x="295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2" name="Google Shape;1172;p74"/>
            <p:cNvSpPr/>
            <p:nvPr/>
          </p:nvSpPr>
          <p:spPr>
            <a:xfrm flipH="1">
              <a:off x="7346563" y="2264131"/>
              <a:ext cx="66997" cy="104625"/>
            </a:xfrm>
            <a:custGeom>
              <a:avLst/>
              <a:gdLst/>
              <a:ahLst/>
              <a:cxnLst/>
              <a:rect l="l" t="t" r="r" b="b"/>
              <a:pathLst>
                <a:path w="4462" h="6968" extrusionOk="0">
                  <a:moveTo>
                    <a:pt x="2958" y="0"/>
                  </a:moveTo>
                  <a:lnTo>
                    <a:pt x="1" y="702"/>
                  </a:lnTo>
                  <a:cubicBezTo>
                    <a:pt x="502" y="2757"/>
                    <a:pt x="1003" y="4863"/>
                    <a:pt x="1505" y="6968"/>
                  </a:cubicBezTo>
                  <a:lnTo>
                    <a:pt x="4462" y="6291"/>
                  </a:lnTo>
                  <a:cubicBezTo>
                    <a:pt x="3961" y="4186"/>
                    <a:pt x="3484" y="2106"/>
                    <a:pt x="295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3" name="Google Shape;1173;p74"/>
            <p:cNvSpPr/>
            <p:nvPr/>
          </p:nvSpPr>
          <p:spPr>
            <a:xfrm flipH="1">
              <a:off x="7349197" y="1812526"/>
              <a:ext cx="186291" cy="118919"/>
            </a:xfrm>
            <a:custGeom>
              <a:avLst/>
              <a:gdLst/>
              <a:ahLst/>
              <a:cxnLst/>
              <a:rect l="l" t="t" r="r" b="b"/>
              <a:pathLst>
                <a:path w="12407" h="7920" extrusionOk="0">
                  <a:moveTo>
                    <a:pt x="11178" y="0"/>
                  </a:moveTo>
                  <a:lnTo>
                    <a:pt x="0" y="2607"/>
                  </a:lnTo>
                  <a:lnTo>
                    <a:pt x="1228" y="7920"/>
                  </a:lnTo>
                  <a:lnTo>
                    <a:pt x="12406" y="5338"/>
                  </a:lnTo>
                  <a:lnTo>
                    <a:pt x="11178" y="0"/>
                  </a:ln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4" name="Google Shape;1174;p74"/>
            <p:cNvSpPr/>
            <p:nvPr/>
          </p:nvSpPr>
          <p:spPr>
            <a:xfrm flipH="1">
              <a:off x="7307802" y="1877590"/>
              <a:ext cx="242748" cy="101456"/>
            </a:xfrm>
            <a:custGeom>
              <a:avLst/>
              <a:gdLst/>
              <a:ahLst/>
              <a:cxnLst/>
              <a:rect l="l" t="t" r="r" b="b"/>
              <a:pathLst>
                <a:path w="16167" h="6757" extrusionOk="0">
                  <a:moveTo>
                    <a:pt x="13939" y="1"/>
                  </a:moveTo>
                  <a:cubicBezTo>
                    <a:pt x="13789" y="1"/>
                    <a:pt x="13636" y="18"/>
                    <a:pt x="13485" y="53"/>
                  </a:cubicBezTo>
                  <a:lnTo>
                    <a:pt x="1780" y="2785"/>
                  </a:lnTo>
                  <a:cubicBezTo>
                    <a:pt x="678" y="3036"/>
                    <a:pt x="1" y="4113"/>
                    <a:pt x="252" y="5191"/>
                  </a:cubicBezTo>
                  <a:cubicBezTo>
                    <a:pt x="464" y="6127"/>
                    <a:pt x="1291" y="6756"/>
                    <a:pt x="2196" y="6756"/>
                  </a:cubicBezTo>
                  <a:cubicBezTo>
                    <a:pt x="2356" y="6756"/>
                    <a:pt x="2520" y="6736"/>
                    <a:pt x="2683" y="6695"/>
                  </a:cubicBezTo>
                  <a:lnTo>
                    <a:pt x="14387" y="3988"/>
                  </a:lnTo>
                  <a:cubicBezTo>
                    <a:pt x="15490" y="3737"/>
                    <a:pt x="16166" y="2660"/>
                    <a:pt x="15916" y="1557"/>
                  </a:cubicBezTo>
                  <a:cubicBezTo>
                    <a:pt x="15700" y="631"/>
                    <a:pt x="14856" y="1"/>
                    <a:pt x="13939"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5" name="Google Shape;1175;p74"/>
            <p:cNvSpPr/>
            <p:nvPr/>
          </p:nvSpPr>
          <p:spPr>
            <a:xfrm flipH="1">
              <a:off x="6927706" y="2776700"/>
              <a:ext cx="267192" cy="792552"/>
            </a:xfrm>
            <a:custGeom>
              <a:avLst/>
              <a:gdLst/>
              <a:ahLst/>
              <a:cxnLst/>
              <a:rect l="l" t="t" r="r" b="b"/>
              <a:pathLst>
                <a:path w="17795" h="52784" extrusionOk="0">
                  <a:moveTo>
                    <a:pt x="0" y="1"/>
                  </a:moveTo>
                  <a:lnTo>
                    <a:pt x="0" y="1"/>
                  </a:lnTo>
                  <a:cubicBezTo>
                    <a:pt x="1228" y="4462"/>
                    <a:pt x="2582" y="8923"/>
                    <a:pt x="3985" y="13334"/>
                  </a:cubicBezTo>
                  <a:cubicBezTo>
                    <a:pt x="4662" y="15565"/>
                    <a:pt x="5389" y="17770"/>
                    <a:pt x="6116" y="19976"/>
                  </a:cubicBezTo>
                  <a:lnTo>
                    <a:pt x="8296" y="26593"/>
                  </a:lnTo>
                  <a:lnTo>
                    <a:pt x="10552" y="33184"/>
                  </a:lnTo>
                  <a:cubicBezTo>
                    <a:pt x="11329" y="35365"/>
                    <a:pt x="12081" y="37570"/>
                    <a:pt x="12883" y="39751"/>
                  </a:cubicBezTo>
                  <a:cubicBezTo>
                    <a:pt x="14461" y="44111"/>
                    <a:pt x="16065" y="48472"/>
                    <a:pt x="17795" y="52783"/>
                  </a:cubicBezTo>
                  <a:cubicBezTo>
                    <a:pt x="16567" y="48297"/>
                    <a:pt x="15213" y="43861"/>
                    <a:pt x="13810" y="39425"/>
                  </a:cubicBezTo>
                  <a:cubicBezTo>
                    <a:pt x="13133" y="37219"/>
                    <a:pt x="12406" y="35014"/>
                    <a:pt x="11679" y="32783"/>
                  </a:cubicBezTo>
                  <a:lnTo>
                    <a:pt x="9499" y="26192"/>
                  </a:lnTo>
                  <a:lnTo>
                    <a:pt x="7218" y="19600"/>
                  </a:lnTo>
                  <a:cubicBezTo>
                    <a:pt x="6466" y="17420"/>
                    <a:pt x="5689" y="15214"/>
                    <a:pt x="4913" y="13034"/>
                  </a:cubicBezTo>
                  <a:cubicBezTo>
                    <a:pt x="3334" y="8673"/>
                    <a:pt x="1730" y="4312"/>
                    <a:pt x="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6" name="Google Shape;1176;p74"/>
            <p:cNvSpPr/>
            <p:nvPr/>
          </p:nvSpPr>
          <p:spPr>
            <a:xfrm flipH="1">
              <a:off x="7214079" y="2365744"/>
              <a:ext cx="85075" cy="337192"/>
            </a:xfrm>
            <a:custGeom>
              <a:avLst/>
              <a:gdLst/>
              <a:ahLst/>
              <a:cxnLst/>
              <a:rect l="l" t="t" r="r" b="b"/>
              <a:pathLst>
                <a:path w="5666" h="22457" extrusionOk="0">
                  <a:moveTo>
                    <a:pt x="1" y="0"/>
                  </a:moveTo>
                  <a:lnTo>
                    <a:pt x="1" y="0"/>
                  </a:lnTo>
                  <a:cubicBezTo>
                    <a:pt x="151" y="1930"/>
                    <a:pt x="427" y="3860"/>
                    <a:pt x="778" y="5765"/>
                  </a:cubicBezTo>
                  <a:cubicBezTo>
                    <a:pt x="953" y="6717"/>
                    <a:pt x="1154" y="7645"/>
                    <a:pt x="1354" y="8597"/>
                  </a:cubicBezTo>
                  <a:cubicBezTo>
                    <a:pt x="1555" y="9549"/>
                    <a:pt x="1780" y="10477"/>
                    <a:pt x="2006" y="11429"/>
                  </a:cubicBezTo>
                  <a:cubicBezTo>
                    <a:pt x="2256" y="12356"/>
                    <a:pt x="2507" y="13309"/>
                    <a:pt x="2758" y="14236"/>
                  </a:cubicBezTo>
                  <a:cubicBezTo>
                    <a:pt x="3033" y="15163"/>
                    <a:pt x="3309" y="16091"/>
                    <a:pt x="3610" y="16993"/>
                  </a:cubicBezTo>
                  <a:cubicBezTo>
                    <a:pt x="4211" y="18848"/>
                    <a:pt x="4863" y="20677"/>
                    <a:pt x="5665" y="22457"/>
                  </a:cubicBezTo>
                  <a:cubicBezTo>
                    <a:pt x="5364" y="20527"/>
                    <a:pt x="4963" y="18622"/>
                    <a:pt x="4562" y="16742"/>
                  </a:cubicBezTo>
                  <a:cubicBezTo>
                    <a:pt x="4362" y="15815"/>
                    <a:pt x="4111" y="14863"/>
                    <a:pt x="3911" y="13935"/>
                  </a:cubicBezTo>
                  <a:lnTo>
                    <a:pt x="3234" y="11128"/>
                  </a:lnTo>
                  <a:lnTo>
                    <a:pt x="2507" y="8321"/>
                  </a:lnTo>
                  <a:cubicBezTo>
                    <a:pt x="2231" y="7394"/>
                    <a:pt x="2006" y="6467"/>
                    <a:pt x="1730" y="5539"/>
                  </a:cubicBezTo>
                  <a:cubicBezTo>
                    <a:pt x="1204" y="3685"/>
                    <a:pt x="652" y="1830"/>
                    <a:pt x="1"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7" name="Google Shape;1177;p74"/>
            <p:cNvSpPr/>
            <p:nvPr/>
          </p:nvSpPr>
          <p:spPr>
            <a:xfrm flipH="1">
              <a:off x="5352413" y="2074825"/>
              <a:ext cx="1422116" cy="50075"/>
            </a:xfrm>
            <a:custGeom>
              <a:avLst/>
              <a:gdLst/>
              <a:ahLst/>
              <a:cxnLst/>
              <a:rect l="l" t="t" r="r" b="b"/>
              <a:pathLst>
                <a:path w="94713" h="3335" extrusionOk="0">
                  <a:moveTo>
                    <a:pt x="31354" y="1"/>
                  </a:moveTo>
                  <a:cubicBezTo>
                    <a:pt x="28873" y="1"/>
                    <a:pt x="26467" y="1028"/>
                    <a:pt x="24086" y="1329"/>
                  </a:cubicBezTo>
                  <a:cubicBezTo>
                    <a:pt x="23409" y="1404"/>
                    <a:pt x="22682" y="1429"/>
                    <a:pt x="21955" y="1429"/>
                  </a:cubicBezTo>
                  <a:cubicBezTo>
                    <a:pt x="17544" y="1429"/>
                    <a:pt x="12056" y="201"/>
                    <a:pt x="7244" y="201"/>
                  </a:cubicBezTo>
                  <a:cubicBezTo>
                    <a:pt x="4562" y="201"/>
                    <a:pt x="2081" y="577"/>
                    <a:pt x="126" y="1805"/>
                  </a:cubicBezTo>
                  <a:cubicBezTo>
                    <a:pt x="25" y="1856"/>
                    <a:pt x="0" y="1981"/>
                    <a:pt x="50" y="2081"/>
                  </a:cubicBezTo>
                  <a:cubicBezTo>
                    <a:pt x="101" y="2148"/>
                    <a:pt x="173" y="2181"/>
                    <a:pt x="245" y="2181"/>
                  </a:cubicBezTo>
                  <a:cubicBezTo>
                    <a:pt x="282" y="2181"/>
                    <a:pt x="318" y="2173"/>
                    <a:pt x="351" y="2156"/>
                  </a:cubicBezTo>
                  <a:cubicBezTo>
                    <a:pt x="2206" y="1003"/>
                    <a:pt x="4612" y="627"/>
                    <a:pt x="7244" y="627"/>
                  </a:cubicBezTo>
                  <a:cubicBezTo>
                    <a:pt x="11980" y="627"/>
                    <a:pt x="17494" y="1856"/>
                    <a:pt x="21955" y="1856"/>
                  </a:cubicBezTo>
                  <a:cubicBezTo>
                    <a:pt x="22707" y="1856"/>
                    <a:pt x="23434" y="1805"/>
                    <a:pt x="24136" y="1730"/>
                  </a:cubicBezTo>
                  <a:cubicBezTo>
                    <a:pt x="26562" y="1433"/>
                    <a:pt x="28916" y="426"/>
                    <a:pt x="31268" y="426"/>
                  </a:cubicBezTo>
                  <a:cubicBezTo>
                    <a:pt x="31297" y="426"/>
                    <a:pt x="31325" y="427"/>
                    <a:pt x="31354" y="427"/>
                  </a:cubicBezTo>
                  <a:cubicBezTo>
                    <a:pt x="31705" y="427"/>
                    <a:pt x="32081" y="452"/>
                    <a:pt x="32432" y="502"/>
                  </a:cubicBezTo>
                  <a:cubicBezTo>
                    <a:pt x="34261" y="753"/>
                    <a:pt x="35940" y="1780"/>
                    <a:pt x="37795" y="2432"/>
                  </a:cubicBezTo>
                  <a:cubicBezTo>
                    <a:pt x="40051" y="3209"/>
                    <a:pt x="42432" y="3334"/>
                    <a:pt x="44788" y="3334"/>
                  </a:cubicBezTo>
                  <a:cubicBezTo>
                    <a:pt x="45364" y="3334"/>
                    <a:pt x="45940" y="3309"/>
                    <a:pt x="46517" y="3309"/>
                  </a:cubicBezTo>
                  <a:cubicBezTo>
                    <a:pt x="62507" y="3084"/>
                    <a:pt x="78497" y="2858"/>
                    <a:pt x="94487" y="2632"/>
                  </a:cubicBezTo>
                  <a:cubicBezTo>
                    <a:pt x="94612" y="2632"/>
                    <a:pt x="94713" y="2532"/>
                    <a:pt x="94713" y="2432"/>
                  </a:cubicBezTo>
                  <a:cubicBezTo>
                    <a:pt x="94713" y="2307"/>
                    <a:pt x="94612" y="2206"/>
                    <a:pt x="94487" y="2206"/>
                  </a:cubicBezTo>
                  <a:cubicBezTo>
                    <a:pt x="78497" y="2432"/>
                    <a:pt x="62507" y="2658"/>
                    <a:pt x="46492" y="2883"/>
                  </a:cubicBezTo>
                  <a:cubicBezTo>
                    <a:pt x="45940" y="2908"/>
                    <a:pt x="45364" y="2908"/>
                    <a:pt x="44788" y="2908"/>
                  </a:cubicBezTo>
                  <a:cubicBezTo>
                    <a:pt x="42432" y="2908"/>
                    <a:pt x="40101" y="2783"/>
                    <a:pt x="37920" y="2031"/>
                  </a:cubicBezTo>
                  <a:cubicBezTo>
                    <a:pt x="36141" y="1429"/>
                    <a:pt x="34437" y="377"/>
                    <a:pt x="32507" y="76"/>
                  </a:cubicBezTo>
                  <a:cubicBezTo>
                    <a:pt x="32106" y="26"/>
                    <a:pt x="31730" y="1"/>
                    <a:pt x="31354"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8" name="Google Shape;1178;p74"/>
            <p:cNvSpPr/>
            <p:nvPr/>
          </p:nvSpPr>
          <p:spPr>
            <a:xfrm flipH="1">
              <a:off x="5362955" y="2190748"/>
              <a:ext cx="1425119" cy="46667"/>
            </a:xfrm>
            <a:custGeom>
              <a:avLst/>
              <a:gdLst/>
              <a:ahLst/>
              <a:cxnLst/>
              <a:rect l="l" t="t" r="r" b="b"/>
              <a:pathLst>
                <a:path w="94913" h="3108" extrusionOk="0">
                  <a:moveTo>
                    <a:pt x="13559" y="0"/>
                  </a:moveTo>
                  <a:cubicBezTo>
                    <a:pt x="9073" y="0"/>
                    <a:pt x="4562" y="577"/>
                    <a:pt x="201" y="1679"/>
                  </a:cubicBezTo>
                  <a:cubicBezTo>
                    <a:pt x="75" y="1730"/>
                    <a:pt x="0" y="1830"/>
                    <a:pt x="50" y="1955"/>
                  </a:cubicBezTo>
                  <a:cubicBezTo>
                    <a:pt x="72" y="2042"/>
                    <a:pt x="150" y="2110"/>
                    <a:pt x="253" y="2110"/>
                  </a:cubicBezTo>
                  <a:cubicBezTo>
                    <a:pt x="268" y="2110"/>
                    <a:pt x="284" y="2109"/>
                    <a:pt x="301" y="2105"/>
                  </a:cubicBezTo>
                  <a:cubicBezTo>
                    <a:pt x="4637" y="978"/>
                    <a:pt x="9098" y="426"/>
                    <a:pt x="13559" y="426"/>
                  </a:cubicBezTo>
                  <a:cubicBezTo>
                    <a:pt x="16441" y="426"/>
                    <a:pt x="19324" y="652"/>
                    <a:pt x="22181" y="1128"/>
                  </a:cubicBezTo>
                  <a:cubicBezTo>
                    <a:pt x="25815" y="1730"/>
                    <a:pt x="29474" y="2707"/>
                    <a:pt x="33183" y="2707"/>
                  </a:cubicBezTo>
                  <a:cubicBezTo>
                    <a:pt x="33509" y="2707"/>
                    <a:pt x="33860" y="2707"/>
                    <a:pt x="34211" y="2682"/>
                  </a:cubicBezTo>
                  <a:cubicBezTo>
                    <a:pt x="36943" y="2532"/>
                    <a:pt x="39624" y="1805"/>
                    <a:pt x="42306" y="1805"/>
                  </a:cubicBezTo>
                  <a:lnTo>
                    <a:pt x="42406" y="1805"/>
                  </a:lnTo>
                  <a:cubicBezTo>
                    <a:pt x="45840" y="1830"/>
                    <a:pt x="49274" y="3083"/>
                    <a:pt x="52782" y="3083"/>
                  </a:cubicBezTo>
                  <a:cubicBezTo>
                    <a:pt x="53183" y="3083"/>
                    <a:pt x="53609" y="3058"/>
                    <a:pt x="54035" y="3033"/>
                  </a:cubicBezTo>
                  <a:cubicBezTo>
                    <a:pt x="56692" y="2757"/>
                    <a:pt x="59173" y="1654"/>
                    <a:pt x="61755" y="1629"/>
                  </a:cubicBezTo>
                  <a:lnTo>
                    <a:pt x="61830" y="1629"/>
                  </a:lnTo>
                  <a:cubicBezTo>
                    <a:pt x="63910" y="1629"/>
                    <a:pt x="65965" y="2331"/>
                    <a:pt x="68096" y="2732"/>
                  </a:cubicBezTo>
                  <a:cubicBezTo>
                    <a:pt x="69625" y="3008"/>
                    <a:pt x="71379" y="3108"/>
                    <a:pt x="73284" y="3108"/>
                  </a:cubicBezTo>
                  <a:cubicBezTo>
                    <a:pt x="78798" y="3108"/>
                    <a:pt x="85464" y="2231"/>
                    <a:pt x="90752" y="2231"/>
                  </a:cubicBezTo>
                  <a:cubicBezTo>
                    <a:pt x="92181" y="2231"/>
                    <a:pt x="93509" y="2306"/>
                    <a:pt x="94662" y="2456"/>
                  </a:cubicBezTo>
                  <a:cubicBezTo>
                    <a:pt x="94676" y="2459"/>
                    <a:pt x="94688" y="2460"/>
                    <a:pt x="94701" y="2460"/>
                  </a:cubicBezTo>
                  <a:cubicBezTo>
                    <a:pt x="94808" y="2460"/>
                    <a:pt x="94890" y="2371"/>
                    <a:pt x="94913" y="2281"/>
                  </a:cubicBezTo>
                  <a:cubicBezTo>
                    <a:pt x="94913" y="2156"/>
                    <a:pt x="94838" y="2055"/>
                    <a:pt x="94737" y="2055"/>
                  </a:cubicBezTo>
                  <a:cubicBezTo>
                    <a:pt x="93534" y="1880"/>
                    <a:pt x="92181" y="1830"/>
                    <a:pt x="90752" y="1830"/>
                  </a:cubicBezTo>
                  <a:cubicBezTo>
                    <a:pt x="85414" y="1830"/>
                    <a:pt x="78772" y="2682"/>
                    <a:pt x="73284" y="2682"/>
                  </a:cubicBezTo>
                  <a:cubicBezTo>
                    <a:pt x="71404" y="2682"/>
                    <a:pt x="69650" y="2582"/>
                    <a:pt x="68171" y="2306"/>
                  </a:cubicBezTo>
                  <a:cubicBezTo>
                    <a:pt x="66091" y="1930"/>
                    <a:pt x="64010" y="1203"/>
                    <a:pt x="61830" y="1203"/>
                  </a:cubicBezTo>
                  <a:lnTo>
                    <a:pt x="61730" y="1203"/>
                  </a:lnTo>
                  <a:cubicBezTo>
                    <a:pt x="59048" y="1228"/>
                    <a:pt x="56567" y="2356"/>
                    <a:pt x="53985" y="2607"/>
                  </a:cubicBezTo>
                  <a:cubicBezTo>
                    <a:pt x="53584" y="2657"/>
                    <a:pt x="53183" y="2657"/>
                    <a:pt x="52782" y="2657"/>
                  </a:cubicBezTo>
                  <a:cubicBezTo>
                    <a:pt x="52749" y="2657"/>
                    <a:pt x="52716" y="2657"/>
                    <a:pt x="52683" y="2657"/>
                  </a:cubicBezTo>
                  <a:cubicBezTo>
                    <a:pt x="49307" y="2657"/>
                    <a:pt x="45906" y="1403"/>
                    <a:pt x="42406" y="1379"/>
                  </a:cubicBezTo>
                  <a:lnTo>
                    <a:pt x="42306" y="1379"/>
                  </a:lnTo>
                  <a:cubicBezTo>
                    <a:pt x="39549" y="1379"/>
                    <a:pt x="36867" y="2131"/>
                    <a:pt x="34186" y="2256"/>
                  </a:cubicBezTo>
                  <a:cubicBezTo>
                    <a:pt x="33835" y="2281"/>
                    <a:pt x="33509" y="2281"/>
                    <a:pt x="33183" y="2281"/>
                  </a:cubicBezTo>
                  <a:cubicBezTo>
                    <a:pt x="29524" y="2281"/>
                    <a:pt x="25915" y="1303"/>
                    <a:pt x="22256" y="702"/>
                  </a:cubicBezTo>
                  <a:cubicBezTo>
                    <a:pt x="19374" y="226"/>
                    <a:pt x="16466" y="0"/>
                    <a:pt x="13559"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9" name="Google Shape;1179;p74"/>
            <p:cNvSpPr/>
            <p:nvPr/>
          </p:nvSpPr>
          <p:spPr>
            <a:xfrm flipH="1">
              <a:off x="5333226" y="2313804"/>
              <a:ext cx="1479308" cy="56847"/>
            </a:xfrm>
            <a:custGeom>
              <a:avLst/>
              <a:gdLst/>
              <a:ahLst/>
              <a:cxnLst/>
              <a:rect l="l" t="t" r="r" b="b"/>
              <a:pathLst>
                <a:path w="98522" h="3786" extrusionOk="0">
                  <a:moveTo>
                    <a:pt x="27419" y="1"/>
                  </a:moveTo>
                  <a:cubicBezTo>
                    <a:pt x="25890" y="1"/>
                    <a:pt x="24361" y="126"/>
                    <a:pt x="22832" y="402"/>
                  </a:cubicBezTo>
                  <a:cubicBezTo>
                    <a:pt x="19524" y="1003"/>
                    <a:pt x="16241" y="2332"/>
                    <a:pt x="13058" y="2332"/>
                  </a:cubicBezTo>
                  <a:cubicBezTo>
                    <a:pt x="12256" y="2332"/>
                    <a:pt x="11454" y="2256"/>
                    <a:pt x="10677" y="2056"/>
                  </a:cubicBezTo>
                  <a:cubicBezTo>
                    <a:pt x="9223" y="1680"/>
                    <a:pt x="7820" y="928"/>
                    <a:pt x="6266" y="627"/>
                  </a:cubicBezTo>
                  <a:cubicBezTo>
                    <a:pt x="5815" y="527"/>
                    <a:pt x="5338" y="477"/>
                    <a:pt x="4862" y="477"/>
                  </a:cubicBezTo>
                  <a:cubicBezTo>
                    <a:pt x="3158" y="477"/>
                    <a:pt x="1454" y="1053"/>
                    <a:pt x="100" y="2131"/>
                  </a:cubicBezTo>
                  <a:cubicBezTo>
                    <a:pt x="25" y="2181"/>
                    <a:pt x="0" y="2332"/>
                    <a:pt x="75" y="2407"/>
                  </a:cubicBezTo>
                  <a:cubicBezTo>
                    <a:pt x="119" y="2465"/>
                    <a:pt x="181" y="2490"/>
                    <a:pt x="244" y="2490"/>
                  </a:cubicBezTo>
                  <a:cubicBezTo>
                    <a:pt x="289" y="2490"/>
                    <a:pt x="334" y="2478"/>
                    <a:pt x="376" y="2457"/>
                  </a:cubicBezTo>
                  <a:cubicBezTo>
                    <a:pt x="1629" y="1454"/>
                    <a:pt x="3258" y="903"/>
                    <a:pt x="4862" y="903"/>
                  </a:cubicBezTo>
                  <a:cubicBezTo>
                    <a:pt x="5313" y="903"/>
                    <a:pt x="5764" y="953"/>
                    <a:pt x="6191" y="1028"/>
                  </a:cubicBezTo>
                  <a:cubicBezTo>
                    <a:pt x="7669" y="1329"/>
                    <a:pt x="9048" y="2081"/>
                    <a:pt x="10577" y="2457"/>
                  </a:cubicBezTo>
                  <a:cubicBezTo>
                    <a:pt x="11404" y="2657"/>
                    <a:pt x="12231" y="2758"/>
                    <a:pt x="13058" y="2758"/>
                  </a:cubicBezTo>
                  <a:cubicBezTo>
                    <a:pt x="16366" y="2733"/>
                    <a:pt x="19649" y="1379"/>
                    <a:pt x="22907" y="803"/>
                  </a:cubicBezTo>
                  <a:cubicBezTo>
                    <a:pt x="24411" y="527"/>
                    <a:pt x="25915" y="427"/>
                    <a:pt x="27419" y="427"/>
                  </a:cubicBezTo>
                  <a:cubicBezTo>
                    <a:pt x="31103" y="427"/>
                    <a:pt x="34837" y="1078"/>
                    <a:pt x="38547" y="1630"/>
                  </a:cubicBezTo>
                  <a:cubicBezTo>
                    <a:pt x="48221" y="3033"/>
                    <a:pt x="60677" y="3785"/>
                    <a:pt x="72782" y="3785"/>
                  </a:cubicBezTo>
                  <a:cubicBezTo>
                    <a:pt x="81980" y="3785"/>
                    <a:pt x="90953" y="3359"/>
                    <a:pt x="98321" y="2457"/>
                  </a:cubicBezTo>
                  <a:cubicBezTo>
                    <a:pt x="98447" y="2432"/>
                    <a:pt x="98522" y="2332"/>
                    <a:pt x="98522" y="2231"/>
                  </a:cubicBezTo>
                  <a:cubicBezTo>
                    <a:pt x="98497" y="2106"/>
                    <a:pt x="98397" y="2031"/>
                    <a:pt x="98271" y="2031"/>
                  </a:cubicBezTo>
                  <a:cubicBezTo>
                    <a:pt x="90928" y="2933"/>
                    <a:pt x="81955" y="3359"/>
                    <a:pt x="72782" y="3359"/>
                  </a:cubicBezTo>
                  <a:cubicBezTo>
                    <a:pt x="60702" y="3359"/>
                    <a:pt x="48246" y="2632"/>
                    <a:pt x="38597" y="1204"/>
                  </a:cubicBezTo>
                  <a:cubicBezTo>
                    <a:pt x="34913" y="652"/>
                    <a:pt x="31153" y="1"/>
                    <a:pt x="27419"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0" name="Google Shape;1180;p74"/>
            <p:cNvSpPr/>
            <p:nvPr/>
          </p:nvSpPr>
          <p:spPr>
            <a:xfrm flipH="1">
              <a:off x="5321560" y="2445148"/>
              <a:ext cx="1498137" cy="49685"/>
            </a:xfrm>
            <a:custGeom>
              <a:avLst/>
              <a:gdLst/>
              <a:ahLst/>
              <a:cxnLst/>
              <a:rect l="l" t="t" r="r" b="b"/>
              <a:pathLst>
                <a:path w="99776" h="3309" extrusionOk="0">
                  <a:moveTo>
                    <a:pt x="11830" y="1"/>
                  </a:moveTo>
                  <a:cubicBezTo>
                    <a:pt x="7845" y="1"/>
                    <a:pt x="3835" y="828"/>
                    <a:pt x="151" y="2407"/>
                  </a:cubicBezTo>
                  <a:cubicBezTo>
                    <a:pt x="51" y="2457"/>
                    <a:pt x="1" y="2582"/>
                    <a:pt x="51" y="2682"/>
                  </a:cubicBezTo>
                  <a:cubicBezTo>
                    <a:pt x="88" y="2756"/>
                    <a:pt x="151" y="2802"/>
                    <a:pt x="232" y="2802"/>
                  </a:cubicBezTo>
                  <a:cubicBezTo>
                    <a:pt x="261" y="2802"/>
                    <a:pt x="293" y="2796"/>
                    <a:pt x="327" y="2783"/>
                  </a:cubicBezTo>
                  <a:cubicBezTo>
                    <a:pt x="3936" y="1229"/>
                    <a:pt x="7896" y="427"/>
                    <a:pt x="11830" y="427"/>
                  </a:cubicBezTo>
                  <a:cubicBezTo>
                    <a:pt x="12557" y="427"/>
                    <a:pt x="13284" y="452"/>
                    <a:pt x="13986" y="502"/>
                  </a:cubicBezTo>
                  <a:cubicBezTo>
                    <a:pt x="19049" y="878"/>
                    <a:pt x="24036" y="2582"/>
                    <a:pt x="29174" y="2607"/>
                  </a:cubicBezTo>
                  <a:cubicBezTo>
                    <a:pt x="29525" y="2607"/>
                    <a:pt x="29876" y="2582"/>
                    <a:pt x="30227" y="2582"/>
                  </a:cubicBezTo>
                  <a:cubicBezTo>
                    <a:pt x="33836" y="2407"/>
                    <a:pt x="37294" y="1279"/>
                    <a:pt x="40828" y="878"/>
                  </a:cubicBezTo>
                  <a:cubicBezTo>
                    <a:pt x="41981" y="753"/>
                    <a:pt x="43134" y="702"/>
                    <a:pt x="44312" y="702"/>
                  </a:cubicBezTo>
                  <a:cubicBezTo>
                    <a:pt x="47244" y="702"/>
                    <a:pt x="50202" y="1053"/>
                    <a:pt x="53134" y="1404"/>
                  </a:cubicBezTo>
                  <a:cubicBezTo>
                    <a:pt x="57996" y="1981"/>
                    <a:pt x="62858" y="2557"/>
                    <a:pt x="67721" y="3134"/>
                  </a:cubicBezTo>
                  <a:cubicBezTo>
                    <a:pt x="68873" y="3259"/>
                    <a:pt x="70753" y="3309"/>
                    <a:pt x="73009" y="3309"/>
                  </a:cubicBezTo>
                  <a:cubicBezTo>
                    <a:pt x="82658" y="3309"/>
                    <a:pt x="99575" y="2331"/>
                    <a:pt x="99575" y="2331"/>
                  </a:cubicBezTo>
                  <a:cubicBezTo>
                    <a:pt x="99701" y="2331"/>
                    <a:pt x="99776" y="2231"/>
                    <a:pt x="99776" y="2106"/>
                  </a:cubicBezTo>
                  <a:cubicBezTo>
                    <a:pt x="99776" y="2006"/>
                    <a:pt x="99676" y="1905"/>
                    <a:pt x="99550" y="1905"/>
                  </a:cubicBezTo>
                  <a:cubicBezTo>
                    <a:pt x="99550" y="1905"/>
                    <a:pt x="99300" y="1930"/>
                    <a:pt x="98823" y="1956"/>
                  </a:cubicBezTo>
                  <a:cubicBezTo>
                    <a:pt x="95440" y="2156"/>
                    <a:pt x="81430" y="2908"/>
                    <a:pt x="73009" y="2908"/>
                  </a:cubicBezTo>
                  <a:cubicBezTo>
                    <a:pt x="70753" y="2908"/>
                    <a:pt x="68898" y="2833"/>
                    <a:pt x="67771" y="2707"/>
                  </a:cubicBezTo>
                  <a:cubicBezTo>
                    <a:pt x="62908" y="2131"/>
                    <a:pt x="58046" y="1555"/>
                    <a:pt x="53184" y="978"/>
                  </a:cubicBezTo>
                  <a:cubicBezTo>
                    <a:pt x="50252" y="627"/>
                    <a:pt x="47269" y="276"/>
                    <a:pt x="44312" y="276"/>
                  </a:cubicBezTo>
                  <a:cubicBezTo>
                    <a:pt x="43134" y="276"/>
                    <a:pt x="41956" y="326"/>
                    <a:pt x="40778" y="477"/>
                  </a:cubicBezTo>
                  <a:cubicBezTo>
                    <a:pt x="37194" y="878"/>
                    <a:pt x="33735" y="1981"/>
                    <a:pt x="30202" y="2156"/>
                  </a:cubicBezTo>
                  <a:cubicBezTo>
                    <a:pt x="29851" y="2181"/>
                    <a:pt x="29525" y="2181"/>
                    <a:pt x="29174" y="2181"/>
                  </a:cubicBezTo>
                  <a:cubicBezTo>
                    <a:pt x="24136" y="2181"/>
                    <a:pt x="19149" y="477"/>
                    <a:pt x="14036" y="76"/>
                  </a:cubicBezTo>
                  <a:cubicBezTo>
                    <a:pt x="13309" y="26"/>
                    <a:pt x="12557" y="1"/>
                    <a:pt x="11830"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1" name="Google Shape;1181;p74"/>
            <p:cNvSpPr/>
            <p:nvPr/>
          </p:nvSpPr>
          <p:spPr>
            <a:xfrm flipH="1">
              <a:off x="5346021" y="2594181"/>
              <a:ext cx="1498512" cy="40661"/>
            </a:xfrm>
            <a:custGeom>
              <a:avLst/>
              <a:gdLst/>
              <a:ahLst/>
              <a:cxnLst/>
              <a:rect l="l" t="t" r="r" b="b"/>
              <a:pathLst>
                <a:path w="99801" h="2708" extrusionOk="0">
                  <a:moveTo>
                    <a:pt x="16442" y="1"/>
                  </a:moveTo>
                  <a:cubicBezTo>
                    <a:pt x="11028" y="1"/>
                    <a:pt x="5590" y="527"/>
                    <a:pt x="201" y="1053"/>
                  </a:cubicBezTo>
                  <a:cubicBezTo>
                    <a:pt x="76" y="1078"/>
                    <a:pt x="1" y="1178"/>
                    <a:pt x="1" y="1304"/>
                  </a:cubicBezTo>
                  <a:cubicBezTo>
                    <a:pt x="23" y="1393"/>
                    <a:pt x="106" y="1483"/>
                    <a:pt x="195" y="1483"/>
                  </a:cubicBezTo>
                  <a:cubicBezTo>
                    <a:pt x="205" y="1483"/>
                    <a:pt x="216" y="1482"/>
                    <a:pt x="226" y="1479"/>
                  </a:cubicBezTo>
                  <a:cubicBezTo>
                    <a:pt x="5615" y="953"/>
                    <a:pt x="11053" y="427"/>
                    <a:pt x="16442" y="427"/>
                  </a:cubicBezTo>
                  <a:cubicBezTo>
                    <a:pt x="19675" y="427"/>
                    <a:pt x="22908" y="602"/>
                    <a:pt x="26116" y="1103"/>
                  </a:cubicBezTo>
                  <a:cubicBezTo>
                    <a:pt x="29023" y="1554"/>
                    <a:pt x="31906" y="2256"/>
                    <a:pt x="34863" y="2457"/>
                  </a:cubicBezTo>
                  <a:cubicBezTo>
                    <a:pt x="35590" y="2532"/>
                    <a:pt x="36292" y="2532"/>
                    <a:pt x="37018" y="2532"/>
                  </a:cubicBezTo>
                  <a:cubicBezTo>
                    <a:pt x="40201" y="2532"/>
                    <a:pt x="43384" y="2106"/>
                    <a:pt x="46567" y="1880"/>
                  </a:cubicBezTo>
                  <a:cubicBezTo>
                    <a:pt x="49149" y="1680"/>
                    <a:pt x="51755" y="1630"/>
                    <a:pt x="54362" y="1630"/>
                  </a:cubicBezTo>
                  <a:cubicBezTo>
                    <a:pt x="56317" y="1630"/>
                    <a:pt x="58297" y="1655"/>
                    <a:pt x="60252" y="1680"/>
                  </a:cubicBezTo>
                  <a:cubicBezTo>
                    <a:pt x="67921" y="1805"/>
                    <a:pt x="91906" y="2582"/>
                    <a:pt x="99575" y="2707"/>
                  </a:cubicBezTo>
                  <a:cubicBezTo>
                    <a:pt x="99700" y="2707"/>
                    <a:pt x="99801" y="2632"/>
                    <a:pt x="99801" y="2507"/>
                  </a:cubicBezTo>
                  <a:cubicBezTo>
                    <a:pt x="99801" y="2381"/>
                    <a:pt x="99700" y="2306"/>
                    <a:pt x="99600" y="2281"/>
                  </a:cubicBezTo>
                  <a:cubicBezTo>
                    <a:pt x="91931" y="2156"/>
                    <a:pt x="67946" y="1404"/>
                    <a:pt x="60252" y="1279"/>
                  </a:cubicBezTo>
                  <a:cubicBezTo>
                    <a:pt x="58297" y="1229"/>
                    <a:pt x="56342" y="1204"/>
                    <a:pt x="54362" y="1204"/>
                  </a:cubicBezTo>
                  <a:cubicBezTo>
                    <a:pt x="51755" y="1204"/>
                    <a:pt x="49149" y="1254"/>
                    <a:pt x="46542" y="1454"/>
                  </a:cubicBezTo>
                  <a:cubicBezTo>
                    <a:pt x="43334" y="1680"/>
                    <a:pt x="40176" y="2131"/>
                    <a:pt x="37018" y="2131"/>
                  </a:cubicBezTo>
                  <a:cubicBezTo>
                    <a:pt x="36292" y="2131"/>
                    <a:pt x="35590" y="2106"/>
                    <a:pt x="34888" y="2056"/>
                  </a:cubicBezTo>
                  <a:cubicBezTo>
                    <a:pt x="31981" y="1855"/>
                    <a:pt x="29099" y="1153"/>
                    <a:pt x="26191" y="702"/>
                  </a:cubicBezTo>
                  <a:cubicBezTo>
                    <a:pt x="22958" y="201"/>
                    <a:pt x="19700" y="1"/>
                    <a:pt x="16442"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2" name="Google Shape;1182;p74"/>
            <p:cNvSpPr/>
            <p:nvPr/>
          </p:nvSpPr>
          <p:spPr>
            <a:xfrm flipH="1">
              <a:off x="5354296" y="2724024"/>
              <a:ext cx="1514323" cy="35390"/>
            </a:xfrm>
            <a:custGeom>
              <a:avLst/>
              <a:gdLst/>
              <a:ahLst/>
              <a:cxnLst/>
              <a:rect l="l" t="t" r="r" b="b"/>
              <a:pathLst>
                <a:path w="100854" h="2357" extrusionOk="0">
                  <a:moveTo>
                    <a:pt x="6793" y="0"/>
                  </a:moveTo>
                  <a:cubicBezTo>
                    <a:pt x="4437" y="0"/>
                    <a:pt x="2181" y="426"/>
                    <a:pt x="126" y="1730"/>
                  </a:cubicBezTo>
                  <a:cubicBezTo>
                    <a:pt x="26" y="1780"/>
                    <a:pt x="1" y="1930"/>
                    <a:pt x="51" y="2005"/>
                  </a:cubicBezTo>
                  <a:cubicBezTo>
                    <a:pt x="101" y="2072"/>
                    <a:pt x="173" y="2105"/>
                    <a:pt x="246" y="2105"/>
                  </a:cubicBezTo>
                  <a:cubicBezTo>
                    <a:pt x="282" y="2105"/>
                    <a:pt x="318" y="2097"/>
                    <a:pt x="352" y="2080"/>
                  </a:cubicBezTo>
                  <a:cubicBezTo>
                    <a:pt x="2306" y="827"/>
                    <a:pt x="4487" y="426"/>
                    <a:pt x="6793" y="426"/>
                  </a:cubicBezTo>
                  <a:cubicBezTo>
                    <a:pt x="10878" y="426"/>
                    <a:pt x="15339" y="1730"/>
                    <a:pt x="19600" y="1905"/>
                  </a:cubicBezTo>
                  <a:lnTo>
                    <a:pt x="20502" y="1905"/>
                  </a:lnTo>
                  <a:cubicBezTo>
                    <a:pt x="23008" y="1905"/>
                    <a:pt x="25490" y="1554"/>
                    <a:pt x="27946" y="1454"/>
                  </a:cubicBezTo>
                  <a:cubicBezTo>
                    <a:pt x="28522" y="1429"/>
                    <a:pt x="29074" y="1429"/>
                    <a:pt x="29650" y="1429"/>
                  </a:cubicBezTo>
                  <a:cubicBezTo>
                    <a:pt x="32808" y="1429"/>
                    <a:pt x="35966" y="1755"/>
                    <a:pt x="39149" y="2005"/>
                  </a:cubicBezTo>
                  <a:cubicBezTo>
                    <a:pt x="42457" y="2256"/>
                    <a:pt x="46868" y="2356"/>
                    <a:pt x="51831" y="2356"/>
                  </a:cubicBezTo>
                  <a:cubicBezTo>
                    <a:pt x="67871" y="2356"/>
                    <a:pt x="89901" y="1278"/>
                    <a:pt x="100628" y="852"/>
                  </a:cubicBezTo>
                  <a:cubicBezTo>
                    <a:pt x="100753" y="827"/>
                    <a:pt x="100853" y="752"/>
                    <a:pt x="100828" y="627"/>
                  </a:cubicBezTo>
                  <a:cubicBezTo>
                    <a:pt x="100828" y="501"/>
                    <a:pt x="100728" y="426"/>
                    <a:pt x="100628" y="426"/>
                  </a:cubicBezTo>
                  <a:cubicBezTo>
                    <a:pt x="89876" y="852"/>
                    <a:pt x="67871" y="1955"/>
                    <a:pt x="51831" y="1955"/>
                  </a:cubicBezTo>
                  <a:cubicBezTo>
                    <a:pt x="46868" y="1955"/>
                    <a:pt x="42482" y="1830"/>
                    <a:pt x="39174" y="1579"/>
                  </a:cubicBezTo>
                  <a:cubicBezTo>
                    <a:pt x="36016" y="1329"/>
                    <a:pt x="32833" y="1003"/>
                    <a:pt x="29650" y="1003"/>
                  </a:cubicBezTo>
                  <a:cubicBezTo>
                    <a:pt x="29074" y="1003"/>
                    <a:pt x="28497" y="1003"/>
                    <a:pt x="27946" y="1028"/>
                  </a:cubicBezTo>
                  <a:cubicBezTo>
                    <a:pt x="25439" y="1153"/>
                    <a:pt x="22958" y="1504"/>
                    <a:pt x="20502" y="1504"/>
                  </a:cubicBezTo>
                  <a:cubicBezTo>
                    <a:pt x="20201" y="1504"/>
                    <a:pt x="19901" y="1479"/>
                    <a:pt x="19600" y="1479"/>
                  </a:cubicBezTo>
                  <a:cubicBezTo>
                    <a:pt x="15439" y="1329"/>
                    <a:pt x="10953" y="0"/>
                    <a:pt x="6793"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3" name="Google Shape;1183;p74"/>
            <p:cNvSpPr/>
            <p:nvPr/>
          </p:nvSpPr>
          <p:spPr>
            <a:xfrm flipH="1">
              <a:off x="5384026" y="2875685"/>
              <a:ext cx="1497011" cy="47808"/>
            </a:xfrm>
            <a:custGeom>
              <a:avLst/>
              <a:gdLst/>
              <a:ahLst/>
              <a:cxnLst/>
              <a:rect l="l" t="t" r="r" b="b"/>
              <a:pathLst>
                <a:path w="99701" h="3184" extrusionOk="0">
                  <a:moveTo>
                    <a:pt x="11379" y="0"/>
                  </a:moveTo>
                  <a:cubicBezTo>
                    <a:pt x="7519" y="0"/>
                    <a:pt x="3735" y="502"/>
                    <a:pt x="151" y="2131"/>
                  </a:cubicBezTo>
                  <a:cubicBezTo>
                    <a:pt x="51" y="2181"/>
                    <a:pt x="1" y="2306"/>
                    <a:pt x="51" y="2407"/>
                  </a:cubicBezTo>
                  <a:cubicBezTo>
                    <a:pt x="90" y="2504"/>
                    <a:pt x="174" y="2541"/>
                    <a:pt x="256" y="2541"/>
                  </a:cubicBezTo>
                  <a:cubicBezTo>
                    <a:pt x="280" y="2541"/>
                    <a:pt x="304" y="2537"/>
                    <a:pt x="326" y="2532"/>
                  </a:cubicBezTo>
                  <a:cubicBezTo>
                    <a:pt x="3835" y="928"/>
                    <a:pt x="7545" y="427"/>
                    <a:pt x="11379" y="427"/>
                  </a:cubicBezTo>
                  <a:cubicBezTo>
                    <a:pt x="17419" y="427"/>
                    <a:pt x="23735" y="1655"/>
                    <a:pt x="29926" y="1655"/>
                  </a:cubicBezTo>
                  <a:cubicBezTo>
                    <a:pt x="30527" y="1655"/>
                    <a:pt x="31154" y="1630"/>
                    <a:pt x="31755" y="1605"/>
                  </a:cubicBezTo>
                  <a:cubicBezTo>
                    <a:pt x="36091" y="1429"/>
                    <a:pt x="40427" y="477"/>
                    <a:pt x="44713" y="477"/>
                  </a:cubicBezTo>
                  <a:cubicBezTo>
                    <a:pt x="45715" y="477"/>
                    <a:pt x="46718" y="527"/>
                    <a:pt x="47720" y="652"/>
                  </a:cubicBezTo>
                  <a:cubicBezTo>
                    <a:pt x="51028" y="1078"/>
                    <a:pt x="54236" y="2281"/>
                    <a:pt x="57570" y="2858"/>
                  </a:cubicBezTo>
                  <a:cubicBezTo>
                    <a:pt x="59074" y="3083"/>
                    <a:pt x="61705" y="3183"/>
                    <a:pt x="64988" y="3183"/>
                  </a:cubicBezTo>
                  <a:cubicBezTo>
                    <a:pt x="70577" y="3183"/>
                    <a:pt x="77971" y="2908"/>
                    <a:pt x="84588" y="2457"/>
                  </a:cubicBezTo>
                  <a:cubicBezTo>
                    <a:pt x="91229" y="2031"/>
                    <a:pt x="97044" y="1454"/>
                    <a:pt x="99525" y="903"/>
                  </a:cubicBezTo>
                  <a:cubicBezTo>
                    <a:pt x="99625" y="878"/>
                    <a:pt x="99700" y="777"/>
                    <a:pt x="99675" y="652"/>
                  </a:cubicBezTo>
                  <a:cubicBezTo>
                    <a:pt x="99654" y="565"/>
                    <a:pt x="99575" y="497"/>
                    <a:pt x="99473" y="497"/>
                  </a:cubicBezTo>
                  <a:cubicBezTo>
                    <a:pt x="99457" y="497"/>
                    <a:pt x="99441" y="498"/>
                    <a:pt x="99425" y="502"/>
                  </a:cubicBezTo>
                  <a:cubicBezTo>
                    <a:pt x="97019" y="1028"/>
                    <a:pt x="91179" y="1605"/>
                    <a:pt x="84562" y="2056"/>
                  </a:cubicBezTo>
                  <a:cubicBezTo>
                    <a:pt x="77946" y="2482"/>
                    <a:pt x="70552" y="2782"/>
                    <a:pt x="64988" y="2782"/>
                  </a:cubicBezTo>
                  <a:cubicBezTo>
                    <a:pt x="61730" y="2782"/>
                    <a:pt x="59074" y="2682"/>
                    <a:pt x="57645" y="2432"/>
                  </a:cubicBezTo>
                  <a:cubicBezTo>
                    <a:pt x="54362" y="1880"/>
                    <a:pt x="51154" y="677"/>
                    <a:pt x="47770" y="251"/>
                  </a:cubicBezTo>
                  <a:cubicBezTo>
                    <a:pt x="46743" y="126"/>
                    <a:pt x="45740" y="76"/>
                    <a:pt x="44713" y="76"/>
                  </a:cubicBezTo>
                  <a:cubicBezTo>
                    <a:pt x="40352" y="76"/>
                    <a:pt x="36041" y="1003"/>
                    <a:pt x="31730" y="1204"/>
                  </a:cubicBezTo>
                  <a:cubicBezTo>
                    <a:pt x="31129" y="1229"/>
                    <a:pt x="30527" y="1229"/>
                    <a:pt x="29926" y="1229"/>
                  </a:cubicBezTo>
                  <a:cubicBezTo>
                    <a:pt x="23810" y="1229"/>
                    <a:pt x="17469" y="0"/>
                    <a:pt x="11379"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4" name="Google Shape;1184;p74"/>
            <p:cNvSpPr/>
            <p:nvPr/>
          </p:nvSpPr>
          <p:spPr>
            <a:xfrm flipH="1">
              <a:off x="5451752" y="3023593"/>
              <a:ext cx="1311485" cy="24099"/>
            </a:xfrm>
            <a:custGeom>
              <a:avLst/>
              <a:gdLst/>
              <a:ahLst/>
              <a:cxnLst/>
              <a:rect l="l" t="t" r="r" b="b"/>
              <a:pathLst>
                <a:path w="87345" h="1605" extrusionOk="0">
                  <a:moveTo>
                    <a:pt x="12782" y="0"/>
                  </a:moveTo>
                  <a:cubicBezTo>
                    <a:pt x="8572" y="0"/>
                    <a:pt x="4361" y="226"/>
                    <a:pt x="201" y="1003"/>
                  </a:cubicBezTo>
                  <a:cubicBezTo>
                    <a:pt x="75" y="1028"/>
                    <a:pt x="0" y="1128"/>
                    <a:pt x="25" y="1253"/>
                  </a:cubicBezTo>
                  <a:cubicBezTo>
                    <a:pt x="47" y="1340"/>
                    <a:pt x="126" y="1409"/>
                    <a:pt x="228" y="1409"/>
                  </a:cubicBezTo>
                  <a:cubicBezTo>
                    <a:pt x="243" y="1409"/>
                    <a:pt x="259" y="1407"/>
                    <a:pt x="276" y="1404"/>
                  </a:cubicBezTo>
                  <a:cubicBezTo>
                    <a:pt x="4386" y="652"/>
                    <a:pt x="8597" y="426"/>
                    <a:pt x="12782" y="426"/>
                  </a:cubicBezTo>
                  <a:cubicBezTo>
                    <a:pt x="14837" y="426"/>
                    <a:pt x="16868" y="476"/>
                    <a:pt x="18923" y="526"/>
                  </a:cubicBezTo>
                  <a:cubicBezTo>
                    <a:pt x="29424" y="877"/>
                    <a:pt x="49574" y="1604"/>
                    <a:pt x="66392" y="1604"/>
                  </a:cubicBezTo>
                  <a:cubicBezTo>
                    <a:pt x="74612" y="1604"/>
                    <a:pt x="82006" y="1429"/>
                    <a:pt x="87144" y="953"/>
                  </a:cubicBezTo>
                  <a:cubicBezTo>
                    <a:pt x="87244" y="927"/>
                    <a:pt x="87344" y="827"/>
                    <a:pt x="87319" y="727"/>
                  </a:cubicBezTo>
                  <a:cubicBezTo>
                    <a:pt x="87319" y="602"/>
                    <a:pt x="87219" y="526"/>
                    <a:pt x="87093" y="526"/>
                  </a:cubicBezTo>
                  <a:cubicBezTo>
                    <a:pt x="82006" y="1028"/>
                    <a:pt x="74587" y="1203"/>
                    <a:pt x="66392" y="1203"/>
                  </a:cubicBezTo>
                  <a:cubicBezTo>
                    <a:pt x="49574" y="1203"/>
                    <a:pt x="29424" y="451"/>
                    <a:pt x="18923" y="125"/>
                  </a:cubicBezTo>
                  <a:cubicBezTo>
                    <a:pt x="16893" y="50"/>
                    <a:pt x="14837" y="0"/>
                    <a:pt x="1278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5" name="Google Shape;1185;p74"/>
            <p:cNvSpPr/>
            <p:nvPr/>
          </p:nvSpPr>
          <p:spPr>
            <a:xfrm flipH="1">
              <a:off x="5558244" y="3165839"/>
              <a:ext cx="1047311" cy="46682"/>
            </a:xfrm>
            <a:custGeom>
              <a:avLst/>
              <a:gdLst/>
              <a:ahLst/>
              <a:cxnLst/>
              <a:rect l="l" t="t" r="r" b="b"/>
              <a:pathLst>
                <a:path w="69751" h="3109" extrusionOk="0">
                  <a:moveTo>
                    <a:pt x="6818" y="1"/>
                  </a:moveTo>
                  <a:cubicBezTo>
                    <a:pt x="4537" y="1"/>
                    <a:pt x="2281" y="377"/>
                    <a:pt x="151" y="1354"/>
                  </a:cubicBezTo>
                  <a:cubicBezTo>
                    <a:pt x="51" y="1404"/>
                    <a:pt x="1" y="1530"/>
                    <a:pt x="51" y="1630"/>
                  </a:cubicBezTo>
                  <a:cubicBezTo>
                    <a:pt x="87" y="1703"/>
                    <a:pt x="164" y="1750"/>
                    <a:pt x="242" y="1750"/>
                  </a:cubicBezTo>
                  <a:cubicBezTo>
                    <a:pt x="271" y="1750"/>
                    <a:pt x="300" y="1744"/>
                    <a:pt x="326" y="1730"/>
                  </a:cubicBezTo>
                  <a:cubicBezTo>
                    <a:pt x="2407" y="778"/>
                    <a:pt x="4562" y="427"/>
                    <a:pt x="6818" y="427"/>
                  </a:cubicBezTo>
                  <a:cubicBezTo>
                    <a:pt x="11905" y="427"/>
                    <a:pt x="17344" y="2257"/>
                    <a:pt x="22632" y="2833"/>
                  </a:cubicBezTo>
                  <a:cubicBezTo>
                    <a:pt x="24387" y="3033"/>
                    <a:pt x="26642" y="3109"/>
                    <a:pt x="29224" y="3109"/>
                  </a:cubicBezTo>
                  <a:cubicBezTo>
                    <a:pt x="41379" y="3109"/>
                    <a:pt x="60778" y="1354"/>
                    <a:pt x="69274" y="1354"/>
                  </a:cubicBezTo>
                  <a:lnTo>
                    <a:pt x="69550" y="1354"/>
                  </a:lnTo>
                  <a:cubicBezTo>
                    <a:pt x="69675" y="1354"/>
                    <a:pt x="69750" y="1279"/>
                    <a:pt x="69750" y="1154"/>
                  </a:cubicBezTo>
                  <a:cubicBezTo>
                    <a:pt x="69750" y="1028"/>
                    <a:pt x="69675" y="953"/>
                    <a:pt x="69550" y="953"/>
                  </a:cubicBezTo>
                  <a:lnTo>
                    <a:pt x="69274" y="953"/>
                  </a:lnTo>
                  <a:cubicBezTo>
                    <a:pt x="60753" y="953"/>
                    <a:pt x="41354" y="2708"/>
                    <a:pt x="29224" y="2708"/>
                  </a:cubicBezTo>
                  <a:cubicBezTo>
                    <a:pt x="26667" y="2708"/>
                    <a:pt x="24412" y="2607"/>
                    <a:pt x="22682" y="2432"/>
                  </a:cubicBezTo>
                  <a:cubicBezTo>
                    <a:pt x="17444" y="1856"/>
                    <a:pt x="12006" y="26"/>
                    <a:pt x="6818"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6" name="Google Shape;1186;p74"/>
            <p:cNvSpPr/>
            <p:nvPr/>
          </p:nvSpPr>
          <p:spPr>
            <a:xfrm flipH="1">
              <a:off x="5553700" y="3320518"/>
              <a:ext cx="625840" cy="26652"/>
            </a:xfrm>
            <a:custGeom>
              <a:avLst/>
              <a:gdLst/>
              <a:ahLst/>
              <a:cxnLst/>
              <a:rect l="l" t="t" r="r" b="b"/>
              <a:pathLst>
                <a:path w="41681" h="1775" extrusionOk="0">
                  <a:moveTo>
                    <a:pt x="12507" y="1"/>
                  </a:moveTo>
                  <a:cubicBezTo>
                    <a:pt x="7545" y="1"/>
                    <a:pt x="3108" y="301"/>
                    <a:pt x="176" y="1379"/>
                  </a:cubicBezTo>
                  <a:cubicBezTo>
                    <a:pt x="76" y="1404"/>
                    <a:pt x="1" y="1530"/>
                    <a:pt x="51" y="1630"/>
                  </a:cubicBezTo>
                  <a:cubicBezTo>
                    <a:pt x="88" y="1723"/>
                    <a:pt x="153" y="1774"/>
                    <a:pt x="235" y="1774"/>
                  </a:cubicBezTo>
                  <a:cubicBezTo>
                    <a:pt x="263" y="1774"/>
                    <a:pt x="294" y="1768"/>
                    <a:pt x="326" y="1755"/>
                  </a:cubicBezTo>
                  <a:cubicBezTo>
                    <a:pt x="3159" y="728"/>
                    <a:pt x="7570" y="427"/>
                    <a:pt x="12507" y="427"/>
                  </a:cubicBezTo>
                  <a:cubicBezTo>
                    <a:pt x="19750" y="427"/>
                    <a:pt x="28171" y="1078"/>
                    <a:pt x="34688" y="1078"/>
                  </a:cubicBezTo>
                  <a:cubicBezTo>
                    <a:pt x="37344" y="1078"/>
                    <a:pt x="39675" y="978"/>
                    <a:pt x="41505" y="652"/>
                  </a:cubicBezTo>
                  <a:cubicBezTo>
                    <a:pt x="41605" y="652"/>
                    <a:pt x="41680" y="527"/>
                    <a:pt x="41680" y="427"/>
                  </a:cubicBezTo>
                  <a:cubicBezTo>
                    <a:pt x="41658" y="318"/>
                    <a:pt x="41560" y="247"/>
                    <a:pt x="41469" y="247"/>
                  </a:cubicBezTo>
                  <a:cubicBezTo>
                    <a:pt x="41456" y="247"/>
                    <a:pt x="41442" y="248"/>
                    <a:pt x="41429" y="251"/>
                  </a:cubicBezTo>
                  <a:cubicBezTo>
                    <a:pt x="39650" y="552"/>
                    <a:pt x="37319" y="677"/>
                    <a:pt x="34688" y="677"/>
                  </a:cubicBezTo>
                  <a:cubicBezTo>
                    <a:pt x="28196" y="677"/>
                    <a:pt x="19775" y="1"/>
                    <a:pt x="12507"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7" name="Google Shape;1187;p74"/>
            <p:cNvSpPr/>
            <p:nvPr/>
          </p:nvSpPr>
          <p:spPr>
            <a:xfrm flipH="1">
              <a:off x="4677231" y="1718136"/>
              <a:ext cx="1018332" cy="1806259"/>
            </a:xfrm>
            <a:custGeom>
              <a:avLst/>
              <a:gdLst/>
              <a:ahLst/>
              <a:cxnLst/>
              <a:rect l="l" t="t" r="r" b="b"/>
              <a:pathLst>
                <a:path w="67821" h="120297" extrusionOk="0">
                  <a:moveTo>
                    <a:pt x="56178" y="0"/>
                  </a:moveTo>
                  <a:cubicBezTo>
                    <a:pt x="52211" y="0"/>
                    <a:pt x="48443" y="2340"/>
                    <a:pt x="45539" y="5033"/>
                  </a:cubicBezTo>
                  <a:cubicBezTo>
                    <a:pt x="45264" y="5284"/>
                    <a:pt x="45013" y="5534"/>
                    <a:pt x="44763" y="5785"/>
                  </a:cubicBezTo>
                  <a:cubicBezTo>
                    <a:pt x="44437" y="9619"/>
                    <a:pt x="44336" y="13479"/>
                    <a:pt x="44487" y="17339"/>
                  </a:cubicBezTo>
                  <a:cubicBezTo>
                    <a:pt x="43961" y="14005"/>
                    <a:pt x="43560" y="10672"/>
                    <a:pt x="43259" y="7339"/>
                  </a:cubicBezTo>
                  <a:cubicBezTo>
                    <a:pt x="42908" y="7715"/>
                    <a:pt x="42557" y="8116"/>
                    <a:pt x="42231" y="8492"/>
                  </a:cubicBezTo>
                  <a:cubicBezTo>
                    <a:pt x="42031" y="12301"/>
                    <a:pt x="41905" y="16136"/>
                    <a:pt x="41880" y="19945"/>
                  </a:cubicBezTo>
                  <a:cubicBezTo>
                    <a:pt x="40953" y="17188"/>
                    <a:pt x="40276" y="14356"/>
                    <a:pt x="39825" y="11474"/>
                  </a:cubicBezTo>
                  <a:cubicBezTo>
                    <a:pt x="36041" y="16587"/>
                    <a:pt x="33008" y="22276"/>
                    <a:pt x="29700" y="27715"/>
                  </a:cubicBezTo>
                  <a:cubicBezTo>
                    <a:pt x="27369" y="31524"/>
                    <a:pt x="24863" y="35284"/>
                    <a:pt x="22432" y="39043"/>
                  </a:cubicBezTo>
                  <a:cubicBezTo>
                    <a:pt x="21254" y="45033"/>
                    <a:pt x="20627" y="51123"/>
                    <a:pt x="20577" y="57239"/>
                  </a:cubicBezTo>
                  <a:cubicBezTo>
                    <a:pt x="19875" y="52878"/>
                    <a:pt x="19424" y="48467"/>
                    <a:pt x="19274" y="44081"/>
                  </a:cubicBezTo>
                  <a:cubicBezTo>
                    <a:pt x="18973" y="44557"/>
                    <a:pt x="18697" y="45033"/>
                    <a:pt x="18396" y="45534"/>
                  </a:cubicBezTo>
                  <a:cubicBezTo>
                    <a:pt x="18021" y="50923"/>
                    <a:pt x="17745" y="56311"/>
                    <a:pt x="17620" y="61725"/>
                  </a:cubicBezTo>
                  <a:cubicBezTo>
                    <a:pt x="16592" y="58091"/>
                    <a:pt x="15915" y="54357"/>
                    <a:pt x="15564" y="50647"/>
                  </a:cubicBezTo>
                  <a:cubicBezTo>
                    <a:pt x="14111" y="53454"/>
                    <a:pt x="11579" y="63254"/>
                    <a:pt x="11153" y="66387"/>
                  </a:cubicBezTo>
                  <a:cubicBezTo>
                    <a:pt x="9224" y="80672"/>
                    <a:pt x="7745" y="81274"/>
                    <a:pt x="8823" y="92502"/>
                  </a:cubicBezTo>
                  <a:cubicBezTo>
                    <a:pt x="7469" y="87640"/>
                    <a:pt x="6141" y="82778"/>
                    <a:pt x="4787" y="77941"/>
                  </a:cubicBezTo>
                  <a:lnTo>
                    <a:pt x="4787" y="77941"/>
                  </a:lnTo>
                  <a:cubicBezTo>
                    <a:pt x="4236" y="87815"/>
                    <a:pt x="4537" y="98392"/>
                    <a:pt x="10101" y="106988"/>
                  </a:cubicBezTo>
                  <a:cubicBezTo>
                    <a:pt x="5464" y="101274"/>
                    <a:pt x="2632" y="94231"/>
                    <a:pt x="2156" y="87114"/>
                  </a:cubicBezTo>
                  <a:lnTo>
                    <a:pt x="2156" y="87114"/>
                  </a:lnTo>
                  <a:cubicBezTo>
                    <a:pt x="0" y="94808"/>
                    <a:pt x="1930" y="103605"/>
                    <a:pt x="7168" y="110046"/>
                  </a:cubicBezTo>
                  <a:cubicBezTo>
                    <a:pt x="8672" y="111926"/>
                    <a:pt x="10401" y="113605"/>
                    <a:pt x="11880" y="115460"/>
                  </a:cubicBezTo>
                  <a:cubicBezTo>
                    <a:pt x="12983" y="116863"/>
                    <a:pt x="15640" y="120297"/>
                    <a:pt x="15640" y="120297"/>
                  </a:cubicBezTo>
                  <a:cubicBezTo>
                    <a:pt x="15640" y="120297"/>
                    <a:pt x="23685" y="116262"/>
                    <a:pt x="25940" y="114332"/>
                  </a:cubicBezTo>
                  <a:cubicBezTo>
                    <a:pt x="32682" y="108542"/>
                    <a:pt x="37795" y="100998"/>
                    <a:pt x="40602" y="92652"/>
                  </a:cubicBezTo>
                  <a:lnTo>
                    <a:pt x="40602" y="92652"/>
                  </a:lnTo>
                  <a:cubicBezTo>
                    <a:pt x="37444" y="96111"/>
                    <a:pt x="33785" y="99144"/>
                    <a:pt x="29750" y="101650"/>
                  </a:cubicBezTo>
                  <a:cubicBezTo>
                    <a:pt x="35063" y="95861"/>
                    <a:pt x="39098" y="88968"/>
                    <a:pt x="41580" y="81550"/>
                  </a:cubicBezTo>
                  <a:lnTo>
                    <a:pt x="41580" y="81550"/>
                  </a:lnTo>
                  <a:cubicBezTo>
                    <a:pt x="38622" y="84958"/>
                    <a:pt x="35690" y="88392"/>
                    <a:pt x="32732" y="91800"/>
                  </a:cubicBezTo>
                  <a:cubicBezTo>
                    <a:pt x="36367" y="79946"/>
                    <a:pt x="41254" y="68517"/>
                    <a:pt x="47294" y="57715"/>
                  </a:cubicBezTo>
                  <a:cubicBezTo>
                    <a:pt x="47996" y="56487"/>
                    <a:pt x="48697" y="55259"/>
                    <a:pt x="49399" y="54031"/>
                  </a:cubicBezTo>
                  <a:lnTo>
                    <a:pt x="49399" y="54031"/>
                  </a:lnTo>
                  <a:cubicBezTo>
                    <a:pt x="45765" y="56111"/>
                    <a:pt x="41905" y="57941"/>
                    <a:pt x="38096" y="59745"/>
                  </a:cubicBezTo>
                  <a:cubicBezTo>
                    <a:pt x="43133" y="56161"/>
                    <a:pt x="47996" y="52402"/>
                    <a:pt x="52733" y="48467"/>
                  </a:cubicBezTo>
                  <a:cubicBezTo>
                    <a:pt x="53159" y="47765"/>
                    <a:pt x="53560" y="47063"/>
                    <a:pt x="53986" y="46387"/>
                  </a:cubicBezTo>
                  <a:lnTo>
                    <a:pt x="53986" y="46387"/>
                  </a:lnTo>
                  <a:cubicBezTo>
                    <a:pt x="50301" y="48367"/>
                    <a:pt x="46492" y="50171"/>
                    <a:pt x="42582" y="51800"/>
                  </a:cubicBezTo>
                  <a:cubicBezTo>
                    <a:pt x="47845" y="47890"/>
                    <a:pt x="52958" y="43805"/>
                    <a:pt x="57946" y="39569"/>
                  </a:cubicBezTo>
                  <a:cubicBezTo>
                    <a:pt x="61154" y="33805"/>
                    <a:pt x="64036" y="27890"/>
                    <a:pt x="65890" y="21574"/>
                  </a:cubicBezTo>
                  <a:cubicBezTo>
                    <a:pt x="67068" y="17614"/>
                    <a:pt x="67820" y="13379"/>
                    <a:pt x="66818" y="9269"/>
                  </a:cubicBezTo>
                  <a:cubicBezTo>
                    <a:pt x="65815" y="5183"/>
                    <a:pt x="62708" y="1274"/>
                    <a:pt x="58472" y="271"/>
                  </a:cubicBezTo>
                  <a:cubicBezTo>
                    <a:pt x="57703" y="86"/>
                    <a:pt x="56937" y="0"/>
                    <a:pt x="5617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8" name="Google Shape;1188;p74"/>
            <p:cNvSpPr/>
            <p:nvPr/>
          </p:nvSpPr>
          <p:spPr>
            <a:xfrm flipH="1">
              <a:off x="4837538" y="1784672"/>
              <a:ext cx="709744" cy="1697581"/>
            </a:xfrm>
            <a:custGeom>
              <a:avLst/>
              <a:gdLst/>
              <a:ahLst/>
              <a:cxnLst/>
              <a:rect l="l" t="t" r="r" b="b"/>
              <a:pathLst>
                <a:path w="47269" h="113059" extrusionOk="0">
                  <a:moveTo>
                    <a:pt x="47269" y="0"/>
                  </a:moveTo>
                  <a:lnTo>
                    <a:pt x="47269" y="0"/>
                  </a:lnTo>
                  <a:cubicBezTo>
                    <a:pt x="43860" y="5088"/>
                    <a:pt x="40777" y="10402"/>
                    <a:pt x="38045" y="15890"/>
                  </a:cubicBezTo>
                  <a:cubicBezTo>
                    <a:pt x="38446" y="14712"/>
                    <a:pt x="38847" y="13534"/>
                    <a:pt x="39223" y="12381"/>
                  </a:cubicBezTo>
                  <a:lnTo>
                    <a:pt x="39223" y="12381"/>
                  </a:lnTo>
                  <a:cubicBezTo>
                    <a:pt x="32782" y="19925"/>
                    <a:pt x="27619" y="28547"/>
                    <a:pt x="24060" y="37820"/>
                  </a:cubicBezTo>
                  <a:cubicBezTo>
                    <a:pt x="23935" y="33334"/>
                    <a:pt x="24938" y="28848"/>
                    <a:pt x="26893" y="24838"/>
                  </a:cubicBezTo>
                  <a:lnTo>
                    <a:pt x="26893" y="24838"/>
                  </a:lnTo>
                  <a:cubicBezTo>
                    <a:pt x="17745" y="37595"/>
                    <a:pt x="12807" y="53109"/>
                    <a:pt x="11429" y="68748"/>
                  </a:cubicBezTo>
                  <a:cubicBezTo>
                    <a:pt x="11704" y="64888"/>
                    <a:pt x="11153" y="60953"/>
                    <a:pt x="9825" y="57319"/>
                  </a:cubicBezTo>
                  <a:cubicBezTo>
                    <a:pt x="9023" y="64462"/>
                    <a:pt x="8221" y="71580"/>
                    <a:pt x="7419" y="78698"/>
                  </a:cubicBezTo>
                  <a:cubicBezTo>
                    <a:pt x="7569" y="74236"/>
                    <a:pt x="6917" y="69750"/>
                    <a:pt x="5489" y="65515"/>
                  </a:cubicBezTo>
                  <a:cubicBezTo>
                    <a:pt x="4812" y="73760"/>
                    <a:pt x="4537" y="82056"/>
                    <a:pt x="4637" y="90352"/>
                  </a:cubicBezTo>
                  <a:cubicBezTo>
                    <a:pt x="3258" y="85665"/>
                    <a:pt x="2381" y="80803"/>
                    <a:pt x="2055" y="75916"/>
                  </a:cubicBezTo>
                  <a:lnTo>
                    <a:pt x="2055" y="75916"/>
                  </a:lnTo>
                  <a:cubicBezTo>
                    <a:pt x="0" y="85690"/>
                    <a:pt x="1028" y="96091"/>
                    <a:pt x="4938" y="105314"/>
                  </a:cubicBezTo>
                  <a:cubicBezTo>
                    <a:pt x="3509" y="103685"/>
                    <a:pt x="2206" y="101956"/>
                    <a:pt x="1078" y="100126"/>
                  </a:cubicBezTo>
                  <a:lnTo>
                    <a:pt x="1078" y="100126"/>
                  </a:lnTo>
                  <a:cubicBezTo>
                    <a:pt x="1830" y="103635"/>
                    <a:pt x="3233" y="107019"/>
                    <a:pt x="5238" y="110001"/>
                  </a:cubicBezTo>
                  <a:lnTo>
                    <a:pt x="6191" y="113059"/>
                  </a:lnTo>
                  <a:cubicBezTo>
                    <a:pt x="8095" y="111755"/>
                    <a:pt x="9825" y="110252"/>
                    <a:pt x="11404" y="108572"/>
                  </a:cubicBezTo>
                  <a:lnTo>
                    <a:pt x="11404" y="108572"/>
                  </a:lnTo>
                  <a:cubicBezTo>
                    <a:pt x="11253" y="108648"/>
                    <a:pt x="11103" y="108748"/>
                    <a:pt x="10953" y="108823"/>
                  </a:cubicBezTo>
                  <a:cubicBezTo>
                    <a:pt x="11153" y="108698"/>
                    <a:pt x="11354" y="108547"/>
                    <a:pt x="11554" y="108397"/>
                  </a:cubicBezTo>
                  <a:cubicBezTo>
                    <a:pt x="12607" y="107269"/>
                    <a:pt x="13609" y="106041"/>
                    <a:pt x="14486" y="104763"/>
                  </a:cubicBezTo>
                  <a:cubicBezTo>
                    <a:pt x="14812" y="103986"/>
                    <a:pt x="15088" y="103209"/>
                    <a:pt x="15364" y="102407"/>
                  </a:cubicBezTo>
                  <a:lnTo>
                    <a:pt x="15364" y="102407"/>
                  </a:lnTo>
                  <a:cubicBezTo>
                    <a:pt x="15063" y="102733"/>
                    <a:pt x="14712" y="103009"/>
                    <a:pt x="14336" y="103259"/>
                  </a:cubicBezTo>
                  <a:cubicBezTo>
                    <a:pt x="13910" y="103685"/>
                    <a:pt x="13434" y="104086"/>
                    <a:pt x="12983" y="104512"/>
                  </a:cubicBezTo>
                  <a:cubicBezTo>
                    <a:pt x="12481" y="104913"/>
                    <a:pt x="11980" y="105314"/>
                    <a:pt x="11479" y="105690"/>
                  </a:cubicBezTo>
                  <a:cubicBezTo>
                    <a:pt x="10978" y="106066"/>
                    <a:pt x="10451" y="106442"/>
                    <a:pt x="9900" y="106768"/>
                  </a:cubicBezTo>
                  <a:cubicBezTo>
                    <a:pt x="10376" y="106342"/>
                    <a:pt x="10877" y="105941"/>
                    <a:pt x="11354" y="105515"/>
                  </a:cubicBezTo>
                  <a:cubicBezTo>
                    <a:pt x="11830" y="105114"/>
                    <a:pt x="12331" y="104713"/>
                    <a:pt x="12782" y="104287"/>
                  </a:cubicBezTo>
                  <a:lnTo>
                    <a:pt x="13484" y="103710"/>
                  </a:lnTo>
                  <a:lnTo>
                    <a:pt x="13484" y="103710"/>
                  </a:lnTo>
                  <a:cubicBezTo>
                    <a:pt x="13058" y="103886"/>
                    <a:pt x="12607" y="104011"/>
                    <a:pt x="12156" y="104061"/>
                  </a:cubicBezTo>
                  <a:cubicBezTo>
                    <a:pt x="13183" y="102908"/>
                    <a:pt x="14110" y="101655"/>
                    <a:pt x="14988" y="100352"/>
                  </a:cubicBezTo>
                  <a:lnTo>
                    <a:pt x="14988" y="100352"/>
                  </a:lnTo>
                  <a:cubicBezTo>
                    <a:pt x="13910" y="101054"/>
                    <a:pt x="12807" y="101730"/>
                    <a:pt x="11730" y="102407"/>
                  </a:cubicBezTo>
                  <a:cubicBezTo>
                    <a:pt x="12481" y="101379"/>
                    <a:pt x="13208" y="100352"/>
                    <a:pt x="13885" y="99274"/>
                  </a:cubicBezTo>
                  <a:lnTo>
                    <a:pt x="13885" y="99274"/>
                  </a:lnTo>
                  <a:cubicBezTo>
                    <a:pt x="13459" y="99525"/>
                    <a:pt x="13058" y="99800"/>
                    <a:pt x="12632" y="100051"/>
                  </a:cubicBezTo>
                  <a:cubicBezTo>
                    <a:pt x="13133" y="98948"/>
                    <a:pt x="13584" y="97846"/>
                    <a:pt x="14060" y="96743"/>
                  </a:cubicBezTo>
                  <a:lnTo>
                    <a:pt x="14060" y="96743"/>
                  </a:lnTo>
                  <a:cubicBezTo>
                    <a:pt x="13409" y="97319"/>
                    <a:pt x="12782" y="97871"/>
                    <a:pt x="12131" y="98422"/>
                  </a:cubicBezTo>
                  <a:cubicBezTo>
                    <a:pt x="12807" y="97745"/>
                    <a:pt x="13509" y="97069"/>
                    <a:pt x="14211" y="96392"/>
                  </a:cubicBezTo>
                  <a:cubicBezTo>
                    <a:pt x="14687" y="95239"/>
                    <a:pt x="15163" y="94086"/>
                    <a:pt x="15614" y="92933"/>
                  </a:cubicBezTo>
                  <a:lnTo>
                    <a:pt x="15614" y="92933"/>
                  </a:lnTo>
                  <a:cubicBezTo>
                    <a:pt x="14511" y="93886"/>
                    <a:pt x="13459" y="94913"/>
                    <a:pt x="12481" y="96016"/>
                  </a:cubicBezTo>
                  <a:cubicBezTo>
                    <a:pt x="14010" y="93635"/>
                    <a:pt x="15364" y="91154"/>
                    <a:pt x="16567" y="88572"/>
                  </a:cubicBezTo>
                  <a:lnTo>
                    <a:pt x="16567" y="88572"/>
                  </a:lnTo>
                  <a:cubicBezTo>
                    <a:pt x="16441" y="88698"/>
                    <a:pt x="16341" y="88823"/>
                    <a:pt x="16216" y="88948"/>
                  </a:cubicBezTo>
                  <a:cubicBezTo>
                    <a:pt x="15840" y="89324"/>
                    <a:pt x="15464" y="89700"/>
                    <a:pt x="15088" y="90051"/>
                  </a:cubicBezTo>
                  <a:cubicBezTo>
                    <a:pt x="14712" y="90427"/>
                    <a:pt x="14311" y="90778"/>
                    <a:pt x="13910" y="91104"/>
                  </a:cubicBezTo>
                  <a:cubicBezTo>
                    <a:pt x="14236" y="90703"/>
                    <a:pt x="14587" y="90302"/>
                    <a:pt x="14938" y="89901"/>
                  </a:cubicBezTo>
                  <a:cubicBezTo>
                    <a:pt x="15288" y="89525"/>
                    <a:pt x="15664" y="89149"/>
                    <a:pt x="16015" y="88748"/>
                  </a:cubicBezTo>
                  <a:cubicBezTo>
                    <a:pt x="16291" y="88472"/>
                    <a:pt x="16592" y="88196"/>
                    <a:pt x="16867" y="87921"/>
                  </a:cubicBezTo>
                  <a:cubicBezTo>
                    <a:pt x="17619" y="86292"/>
                    <a:pt x="18296" y="84612"/>
                    <a:pt x="18897" y="82933"/>
                  </a:cubicBezTo>
                  <a:lnTo>
                    <a:pt x="18897" y="82933"/>
                  </a:lnTo>
                  <a:cubicBezTo>
                    <a:pt x="18647" y="83184"/>
                    <a:pt x="18396" y="83409"/>
                    <a:pt x="18171" y="83660"/>
                  </a:cubicBezTo>
                  <a:cubicBezTo>
                    <a:pt x="17544" y="84236"/>
                    <a:pt x="16918" y="84838"/>
                    <a:pt x="16291" y="85414"/>
                  </a:cubicBezTo>
                  <a:cubicBezTo>
                    <a:pt x="15664" y="85991"/>
                    <a:pt x="15013" y="86567"/>
                    <a:pt x="14361" y="87119"/>
                  </a:cubicBezTo>
                  <a:cubicBezTo>
                    <a:pt x="14938" y="86467"/>
                    <a:pt x="15539" y="85866"/>
                    <a:pt x="16141" y="85264"/>
                  </a:cubicBezTo>
                  <a:cubicBezTo>
                    <a:pt x="16742" y="84638"/>
                    <a:pt x="17369" y="84061"/>
                    <a:pt x="17970" y="83460"/>
                  </a:cubicBezTo>
                  <a:cubicBezTo>
                    <a:pt x="18346" y="83109"/>
                    <a:pt x="18722" y="82758"/>
                    <a:pt x="19073" y="82407"/>
                  </a:cubicBezTo>
                  <a:cubicBezTo>
                    <a:pt x="19850" y="80226"/>
                    <a:pt x="20476" y="78021"/>
                    <a:pt x="21003" y="75765"/>
                  </a:cubicBezTo>
                  <a:lnTo>
                    <a:pt x="21003" y="75765"/>
                  </a:lnTo>
                  <a:cubicBezTo>
                    <a:pt x="19449" y="77996"/>
                    <a:pt x="17544" y="80001"/>
                    <a:pt x="15389" y="81680"/>
                  </a:cubicBezTo>
                  <a:cubicBezTo>
                    <a:pt x="16617" y="79149"/>
                    <a:pt x="17870" y="76617"/>
                    <a:pt x="19123" y="74086"/>
                  </a:cubicBezTo>
                  <a:lnTo>
                    <a:pt x="19123" y="74086"/>
                  </a:lnTo>
                  <a:cubicBezTo>
                    <a:pt x="18923" y="74236"/>
                    <a:pt x="18722" y="74387"/>
                    <a:pt x="18547" y="74562"/>
                  </a:cubicBezTo>
                  <a:cubicBezTo>
                    <a:pt x="17644" y="75264"/>
                    <a:pt x="16767" y="75966"/>
                    <a:pt x="15865" y="76668"/>
                  </a:cubicBezTo>
                  <a:cubicBezTo>
                    <a:pt x="16692" y="75891"/>
                    <a:pt x="17544" y="75139"/>
                    <a:pt x="18396" y="74387"/>
                  </a:cubicBezTo>
                  <a:cubicBezTo>
                    <a:pt x="18722" y="74111"/>
                    <a:pt x="19048" y="73835"/>
                    <a:pt x="19374" y="73560"/>
                  </a:cubicBezTo>
                  <a:cubicBezTo>
                    <a:pt x="20276" y="71730"/>
                    <a:pt x="21153" y="69926"/>
                    <a:pt x="22055" y="68096"/>
                  </a:cubicBezTo>
                  <a:lnTo>
                    <a:pt x="22055" y="68096"/>
                  </a:lnTo>
                  <a:cubicBezTo>
                    <a:pt x="21629" y="68397"/>
                    <a:pt x="21228" y="68698"/>
                    <a:pt x="20802" y="68973"/>
                  </a:cubicBezTo>
                  <a:cubicBezTo>
                    <a:pt x="19950" y="69550"/>
                    <a:pt x="19073" y="70126"/>
                    <a:pt x="18196" y="70652"/>
                  </a:cubicBezTo>
                  <a:lnTo>
                    <a:pt x="20677" y="68823"/>
                  </a:lnTo>
                  <a:cubicBezTo>
                    <a:pt x="21203" y="68397"/>
                    <a:pt x="21755" y="67996"/>
                    <a:pt x="22306" y="67595"/>
                  </a:cubicBezTo>
                  <a:cubicBezTo>
                    <a:pt x="22481" y="67244"/>
                    <a:pt x="22657" y="66868"/>
                    <a:pt x="22832" y="66517"/>
                  </a:cubicBezTo>
                  <a:lnTo>
                    <a:pt x="22832" y="66517"/>
                  </a:lnTo>
                  <a:cubicBezTo>
                    <a:pt x="22281" y="66843"/>
                    <a:pt x="21755" y="67169"/>
                    <a:pt x="21203" y="67495"/>
                  </a:cubicBezTo>
                  <a:cubicBezTo>
                    <a:pt x="21604" y="66166"/>
                    <a:pt x="22005" y="64838"/>
                    <a:pt x="22456" y="63535"/>
                  </a:cubicBezTo>
                  <a:lnTo>
                    <a:pt x="22456" y="63535"/>
                  </a:lnTo>
                  <a:cubicBezTo>
                    <a:pt x="21905" y="63860"/>
                    <a:pt x="21354" y="64186"/>
                    <a:pt x="20802" y="64487"/>
                  </a:cubicBezTo>
                  <a:cubicBezTo>
                    <a:pt x="21379" y="64086"/>
                    <a:pt x="21955" y="63685"/>
                    <a:pt x="22532" y="63284"/>
                  </a:cubicBezTo>
                  <a:cubicBezTo>
                    <a:pt x="22782" y="62482"/>
                    <a:pt x="23058" y="61680"/>
                    <a:pt x="23334" y="60903"/>
                  </a:cubicBezTo>
                  <a:lnTo>
                    <a:pt x="23334" y="60903"/>
                  </a:lnTo>
                  <a:cubicBezTo>
                    <a:pt x="22657" y="61329"/>
                    <a:pt x="21980" y="61730"/>
                    <a:pt x="21253" y="62106"/>
                  </a:cubicBezTo>
                  <a:cubicBezTo>
                    <a:pt x="22456" y="60226"/>
                    <a:pt x="23710" y="58397"/>
                    <a:pt x="25013" y="56617"/>
                  </a:cubicBezTo>
                  <a:cubicBezTo>
                    <a:pt x="25715" y="54963"/>
                    <a:pt x="26466" y="53359"/>
                    <a:pt x="27319" y="51780"/>
                  </a:cubicBezTo>
                  <a:cubicBezTo>
                    <a:pt x="27519" y="51379"/>
                    <a:pt x="27720" y="51003"/>
                    <a:pt x="27945" y="50627"/>
                  </a:cubicBezTo>
                  <a:lnTo>
                    <a:pt x="27945" y="50627"/>
                  </a:lnTo>
                  <a:cubicBezTo>
                    <a:pt x="27820" y="50702"/>
                    <a:pt x="27669" y="50778"/>
                    <a:pt x="27544" y="50828"/>
                  </a:cubicBezTo>
                  <a:cubicBezTo>
                    <a:pt x="27845" y="50477"/>
                    <a:pt x="28146" y="50101"/>
                    <a:pt x="28446" y="49725"/>
                  </a:cubicBezTo>
                  <a:cubicBezTo>
                    <a:pt x="29800" y="47469"/>
                    <a:pt x="31279" y="45289"/>
                    <a:pt x="32832" y="43184"/>
                  </a:cubicBezTo>
                  <a:lnTo>
                    <a:pt x="32832" y="43184"/>
                  </a:lnTo>
                  <a:cubicBezTo>
                    <a:pt x="32782" y="43209"/>
                    <a:pt x="32732" y="43259"/>
                    <a:pt x="32657" y="43284"/>
                  </a:cubicBezTo>
                  <a:cubicBezTo>
                    <a:pt x="31955" y="43710"/>
                    <a:pt x="31253" y="44136"/>
                    <a:pt x="30527" y="44512"/>
                  </a:cubicBezTo>
                  <a:cubicBezTo>
                    <a:pt x="29800" y="44888"/>
                    <a:pt x="29073" y="45239"/>
                    <a:pt x="28321" y="45540"/>
                  </a:cubicBezTo>
                  <a:lnTo>
                    <a:pt x="30426" y="44311"/>
                  </a:lnTo>
                  <a:cubicBezTo>
                    <a:pt x="31128" y="43910"/>
                    <a:pt x="31830" y="43484"/>
                    <a:pt x="32507" y="43058"/>
                  </a:cubicBezTo>
                  <a:cubicBezTo>
                    <a:pt x="32782" y="42908"/>
                    <a:pt x="33033" y="42733"/>
                    <a:pt x="33284" y="42582"/>
                  </a:cubicBezTo>
                  <a:cubicBezTo>
                    <a:pt x="34612" y="40803"/>
                    <a:pt x="35990" y="39048"/>
                    <a:pt x="37394" y="37294"/>
                  </a:cubicBezTo>
                  <a:lnTo>
                    <a:pt x="37394" y="37294"/>
                  </a:lnTo>
                  <a:cubicBezTo>
                    <a:pt x="36266" y="37946"/>
                    <a:pt x="35113" y="38597"/>
                    <a:pt x="33960" y="39199"/>
                  </a:cubicBezTo>
                  <a:cubicBezTo>
                    <a:pt x="33183" y="39600"/>
                    <a:pt x="32381" y="40001"/>
                    <a:pt x="31579" y="40402"/>
                  </a:cubicBezTo>
                  <a:cubicBezTo>
                    <a:pt x="30777" y="40778"/>
                    <a:pt x="29975" y="41154"/>
                    <a:pt x="29173" y="41504"/>
                  </a:cubicBezTo>
                  <a:cubicBezTo>
                    <a:pt x="29950" y="41103"/>
                    <a:pt x="30752" y="40702"/>
                    <a:pt x="31529" y="40276"/>
                  </a:cubicBezTo>
                  <a:cubicBezTo>
                    <a:pt x="32306" y="39850"/>
                    <a:pt x="33083" y="39449"/>
                    <a:pt x="33860" y="38998"/>
                  </a:cubicBezTo>
                  <a:cubicBezTo>
                    <a:pt x="35163" y="38296"/>
                    <a:pt x="36441" y="37545"/>
                    <a:pt x="37720" y="36793"/>
                  </a:cubicBezTo>
                  <a:cubicBezTo>
                    <a:pt x="39223" y="34412"/>
                    <a:pt x="40627" y="31956"/>
                    <a:pt x="41980" y="29474"/>
                  </a:cubicBezTo>
                  <a:lnTo>
                    <a:pt x="41980" y="29474"/>
                  </a:lnTo>
                  <a:cubicBezTo>
                    <a:pt x="40702" y="30377"/>
                    <a:pt x="39424" y="31229"/>
                    <a:pt x="38096" y="32056"/>
                  </a:cubicBezTo>
                  <a:cubicBezTo>
                    <a:pt x="37319" y="32507"/>
                    <a:pt x="36542" y="32983"/>
                    <a:pt x="35765" y="33434"/>
                  </a:cubicBezTo>
                  <a:cubicBezTo>
                    <a:pt x="34963" y="33885"/>
                    <a:pt x="34161" y="34311"/>
                    <a:pt x="33359" y="34712"/>
                  </a:cubicBezTo>
                  <a:cubicBezTo>
                    <a:pt x="34136" y="34261"/>
                    <a:pt x="34913" y="33785"/>
                    <a:pt x="35690" y="33309"/>
                  </a:cubicBezTo>
                  <a:cubicBezTo>
                    <a:pt x="36467" y="32833"/>
                    <a:pt x="37218" y="32357"/>
                    <a:pt x="37995" y="31855"/>
                  </a:cubicBezTo>
                  <a:cubicBezTo>
                    <a:pt x="39424" y="30928"/>
                    <a:pt x="40852" y="29950"/>
                    <a:pt x="42256" y="28948"/>
                  </a:cubicBezTo>
                  <a:cubicBezTo>
                    <a:pt x="43233" y="27093"/>
                    <a:pt x="44186" y="25214"/>
                    <a:pt x="45088" y="23309"/>
                  </a:cubicBezTo>
                  <a:lnTo>
                    <a:pt x="45088" y="23309"/>
                  </a:lnTo>
                  <a:cubicBezTo>
                    <a:pt x="42081" y="26091"/>
                    <a:pt x="39073" y="28873"/>
                    <a:pt x="36065" y="31655"/>
                  </a:cubicBezTo>
                  <a:cubicBezTo>
                    <a:pt x="38045" y="28898"/>
                    <a:pt x="39649" y="25940"/>
                    <a:pt x="41003" y="22858"/>
                  </a:cubicBezTo>
                  <a:lnTo>
                    <a:pt x="41003" y="22858"/>
                  </a:lnTo>
                  <a:cubicBezTo>
                    <a:pt x="40025" y="23309"/>
                    <a:pt x="39048" y="23710"/>
                    <a:pt x="38045" y="24061"/>
                  </a:cubicBezTo>
                  <a:cubicBezTo>
                    <a:pt x="39073" y="23610"/>
                    <a:pt x="40101" y="23108"/>
                    <a:pt x="41103" y="22582"/>
                  </a:cubicBezTo>
                  <a:cubicBezTo>
                    <a:pt x="44136" y="15464"/>
                    <a:pt x="45740" y="7645"/>
                    <a:pt x="47269"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9" name="Google Shape;1189;p74"/>
            <p:cNvSpPr/>
            <p:nvPr/>
          </p:nvSpPr>
          <p:spPr>
            <a:xfrm flipH="1">
              <a:off x="4916937" y="1999565"/>
              <a:ext cx="633738" cy="1892145"/>
            </a:xfrm>
            <a:custGeom>
              <a:avLst/>
              <a:gdLst/>
              <a:ahLst/>
              <a:cxnLst/>
              <a:rect l="l" t="t" r="r" b="b"/>
              <a:pathLst>
                <a:path w="42207" h="126017" extrusionOk="0">
                  <a:moveTo>
                    <a:pt x="42206" y="0"/>
                  </a:moveTo>
                  <a:lnTo>
                    <a:pt x="42206" y="0"/>
                  </a:lnTo>
                  <a:cubicBezTo>
                    <a:pt x="36342" y="8271"/>
                    <a:pt x="31229" y="17093"/>
                    <a:pt x="26818" y="26266"/>
                  </a:cubicBezTo>
                  <a:cubicBezTo>
                    <a:pt x="22382" y="35414"/>
                    <a:pt x="18647" y="44913"/>
                    <a:pt x="15489" y="54562"/>
                  </a:cubicBezTo>
                  <a:cubicBezTo>
                    <a:pt x="12306" y="64236"/>
                    <a:pt x="9675" y="74086"/>
                    <a:pt x="7469" y="84011"/>
                  </a:cubicBezTo>
                  <a:cubicBezTo>
                    <a:pt x="5239" y="93936"/>
                    <a:pt x="1554" y="115966"/>
                    <a:pt x="1" y="126016"/>
                  </a:cubicBezTo>
                  <a:lnTo>
                    <a:pt x="3033" y="120151"/>
                  </a:lnTo>
                  <a:cubicBezTo>
                    <a:pt x="4412" y="110101"/>
                    <a:pt x="6818" y="94236"/>
                    <a:pt x="8873" y="84312"/>
                  </a:cubicBezTo>
                  <a:cubicBezTo>
                    <a:pt x="10928" y="74387"/>
                    <a:pt x="13384" y="64537"/>
                    <a:pt x="16392" y="54863"/>
                  </a:cubicBezTo>
                  <a:cubicBezTo>
                    <a:pt x="19424" y="45189"/>
                    <a:pt x="22983" y="35665"/>
                    <a:pt x="27244" y="26467"/>
                  </a:cubicBezTo>
                  <a:cubicBezTo>
                    <a:pt x="31505" y="17269"/>
                    <a:pt x="36467" y="8371"/>
                    <a:pt x="42206"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0" name="Google Shape;1190;p74"/>
            <p:cNvSpPr/>
            <p:nvPr/>
          </p:nvSpPr>
          <p:spPr>
            <a:xfrm flipH="1">
              <a:off x="4919580" y="1986021"/>
              <a:ext cx="633723" cy="1892130"/>
            </a:xfrm>
            <a:custGeom>
              <a:avLst/>
              <a:gdLst/>
              <a:ahLst/>
              <a:cxnLst/>
              <a:rect l="l" t="t" r="r" b="b"/>
              <a:pathLst>
                <a:path w="42206" h="126016" extrusionOk="0">
                  <a:moveTo>
                    <a:pt x="42206" y="0"/>
                  </a:moveTo>
                  <a:lnTo>
                    <a:pt x="42206" y="0"/>
                  </a:lnTo>
                  <a:cubicBezTo>
                    <a:pt x="36341" y="8296"/>
                    <a:pt x="31228" y="17118"/>
                    <a:pt x="26817" y="26266"/>
                  </a:cubicBezTo>
                  <a:cubicBezTo>
                    <a:pt x="22381" y="35439"/>
                    <a:pt x="18672" y="44913"/>
                    <a:pt x="15489" y="54587"/>
                  </a:cubicBezTo>
                  <a:cubicBezTo>
                    <a:pt x="12306" y="64236"/>
                    <a:pt x="9674" y="74086"/>
                    <a:pt x="7469" y="84011"/>
                  </a:cubicBezTo>
                  <a:cubicBezTo>
                    <a:pt x="5238" y="93935"/>
                    <a:pt x="1554" y="115966"/>
                    <a:pt x="0" y="126016"/>
                  </a:cubicBezTo>
                  <a:lnTo>
                    <a:pt x="3033" y="120151"/>
                  </a:lnTo>
                  <a:cubicBezTo>
                    <a:pt x="4411" y="110126"/>
                    <a:pt x="6817" y="94236"/>
                    <a:pt x="8872" y="84311"/>
                  </a:cubicBezTo>
                  <a:cubicBezTo>
                    <a:pt x="10928" y="74386"/>
                    <a:pt x="13384" y="64562"/>
                    <a:pt x="16391" y="54862"/>
                  </a:cubicBezTo>
                  <a:cubicBezTo>
                    <a:pt x="19424" y="45188"/>
                    <a:pt x="22983" y="35689"/>
                    <a:pt x="27243" y="26466"/>
                  </a:cubicBezTo>
                  <a:cubicBezTo>
                    <a:pt x="31504" y="17268"/>
                    <a:pt x="36466" y="8371"/>
                    <a:pt x="42206"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1" name="Google Shape;1191;p74"/>
            <p:cNvSpPr/>
            <p:nvPr/>
          </p:nvSpPr>
          <p:spPr>
            <a:xfrm flipH="1">
              <a:off x="5263889" y="2228753"/>
              <a:ext cx="32372" cy="380855"/>
            </a:xfrm>
            <a:custGeom>
              <a:avLst/>
              <a:gdLst/>
              <a:ahLst/>
              <a:cxnLst/>
              <a:rect l="l" t="t" r="r" b="b"/>
              <a:pathLst>
                <a:path w="2156" h="25365" extrusionOk="0">
                  <a:moveTo>
                    <a:pt x="2155" y="1"/>
                  </a:moveTo>
                  <a:lnTo>
                    <a:pt x="1704" y="1554"/>
                  </a:lnTo>
                  <a:lnTo>
                    <a:pt x="1303" y="3108"/>
                  </a:lnTo>
                  <a:lnTo>
                    <a:pt x="977" y="4662"/>
                  </a:lnTo>
                  <a:lnTo>
                    <a:pt x="677" y="6241"/>
                  </a:lnTo>
                  <a:cubicBezTo>
                    <a:pt x="326" y="8372"/>
                    <a:pt x="125" y="10502"/>
                    <a:pt x="50" y="12632"/>
                  </a:cubicBezTo>
                  <a:cubicBezTo>
                    <a:pt x="0" y="14788"/>
                    <a:pt x="50" y="16918"/>
                    <a:pt x="276" y="19048"/>
                  </a:cubicBezTo>
                  <a:lnTo>
                    <a:pt x="451" y="20652"/>
                  </a:lnTo>
                  <a:lnTo>
                    <a:pt x="677" y="22231"/>
                  </a:lnTo>
                  <a:lnTo>
                    <a:pt x="977" y="23810"/>
                  </a:lnTo>
                  <a:lnTo>
                    <a:pt x="1303" y="25364"/>
                  </a:lnTo>
                  <a:lnTo>
                    <a:pt x="1028" y="23785"/>
                  </a:lnTo>
                  <a:lnTo>
                    <a:pt x="802" y="22206"/>
                  </a:lnTo>
                  <a:lnTo>
                    <a:pt x="627" y="20627"/>
                  </a:lnTo>
                  <a:lnTo>
                    <a:pt x="476" y="19023"/>
                  </a:lnTo>
                  <a:cubicBezTo>
                    <a:pt x="301" y="16918"/>
                    <a:pt x="251" y="14788"/>
                    <a:pt x="326" y="12657"/>
                  </a:cubicBezTo>
                  <a:cubicBezTo>
                    <a:pt x="401" y="10527"/>
                    <a:pt x="602" y="8397"/>
                    <a:pt x="902" y="6291"/>
                  </a:cubicBezTo>
                  <a:lnTo>
                    <a:pt x="1153" y="4712"/>
                  </a:lnTo>
                  <a:lnTo>
                    <a:pt x="1429" y="3133"/>
                  </a:lnTo>
                  <a:lnTo>
                    <a:pt x="1779" y="1580"/>
                  </a:lnTo>
                  <a:lnTo>
                    <a:pt x="2155" y="1"/>
                  </a:ln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2" name="Google Shape;1192;p74"/>
            <p:cNvSpPr/>
            <p:nvPr/>
          </p:nvSpPr>
          <p:spPr>
            <a:xfrm flipH="1">
              <a:off x="5205928" y="2116224"/>
              <a:ext cx="44805" cy="371066"/>
            </a:xfrm>
            <a:custGeom>
              <a:avLst/>
              <a:gdLst/>
              <a:ahLst/>
              <a:cxnLst/>
              <a:rect l="l" t="t" r="r" b="b"/>
              <a:pathLst>
                <a:path w="2984" h="24713" extrusionOk="0">
                  <a:moveTo>
                    <a:pt x="2983" y="1"/>
                  </a:moveTo>
                  <a:lnTo>
                    <a:pt x="2457" y="1479"/>
                  </a:lnTo>
                  <a:lnTo>
                    <a:pt x="2006" y="2983"/>
                  </a:lnTo>
                  <a:lnTo>
                    <a:pt x="1605" y="4487"/>
                  </a:lnTo>
                  <a:lnTo>
                    <a:pt x="1229" y="6016"/>
                  </a:lnTo>
                  <a:cubicBezTo>
                    <a:pt x="778" y="8071"/>
                    <a:pt x="477" y="10126"/>
                    <a:pt x="251" y="12231"/>
                  </a:cubicBezTo>
                  <a:cubicBezTo>
                    <a:pt x="76" y="14312"/>
                    <a:pt x="1" y="16392"/>
                    <a:pt x="76" y="18497"/>
                  </a:cubicBezTo>
                  <a:lnTo>
                    <a:pt x="151" y="20051"/>
                  </a:lnTo>
                  <a:lnTo>
                    <a:pt x="276" y="21630"/>
                  </a:lnTo>
                  <a:lnTo>
                    <a:pt x="452" y="23184"/>
                  </a:lnTo>
                  <a:lnTo>
                    <a:pt x="677" y="24713"/>
                  </a:lnTo>
                  <a:lnTo>
                    <a:pt x="527" y="23159"/>
                  </a:lnTo>
                  <a:lnTo>
                    <a:pt x="402" y="21605"/>
                  </a:lnTo>
                  <a:lnTo>
                    <a:pt x="326" y="20051"/>
                  </a:lnTo>
                  <a:lnTo>
                    <a:pt x="276" y="18472"/>
                  </a:lnTo>
                  <a:cubicBezTo>
                    <a:pt x="251" y="16392"/>
                    <a:pt x="326" y="14312"/>
                    <a:pt x="527" y="12256"/>
                  </a:cubicBezTo>
                  <a:cubicBezTo>
                    <a:pt x="727" y="10176"/>
                    <a:pt x="1028" y="8121"/>
                    <a:pt x="1429" y="6066"/>
                  </a:cubicBezTo>
                  <a:lnTo>
                    <a:pt x="1755" y="4537"/>
                  </a:lnTo>
                  <a:lnTo>
                    <a:pt x="2131" y="3008"/>
                  </a:lnTo>
                  <a:lnTo>
                    <a:pt x="2532" y="1505"/>
                  </a:lnTo>
                  <a:lnTo>
                    <a:pt x="2983" y="1"/>
                  </a:ln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3" name="Google Shape;1193;p74"/>
            <p:cNvSpPr/>
            <p:nvPr/>
          </p:nvSpPr>
          <p:spPr>
            <a:xfrm flipH="1">
              <a:off x="5133670" y="2071446"/>
              <a:ext cx="11682" cy="223543"/>
            </a:xfrm>
            <a:custGeom>
              <a:avLst/>
              <a:gdLst/>
              <a:ahLst/>
              <a:cxnLst/>
              <a:rect l="l" t="t" r="r" b="b"/>
              <a:pathLst>
                <a:path w="778" h="14888" extrusionOk="0">
                  <a:moveTo>
                    <a:pt x="777" y="0"/>
                  </a:moveTo>
                  <a:cubicBezTo>
                    <a:pt x="552" y="1228"/>
                    <a:pt x="376" y="2456"/>
                    <a:pt x="251" y="3710"/>
                  </a:cubicBezTo>
                  <a:cubicBezTo>
                    <a:pt x="126" y="4938"/>
                    <a:pt x="75" y="6191"/>
                    <a:pt x="25" y="7444"/>
                  </a:cubicBezTo>
                  <a:cubicBezTo>
                    <a:pt x="0" y="8672"/>
                    <a:pt x="0" y="9925"/>
                    <a:pt x="75" y="11178"/>
                  </a:cubicBezTo>
                  <a:cubicBezTo>
                    <a:pt x="151" y="12406"/>
                    <a:pt x="251" y="13660"/>
                    <a:pt x="401" y="14888"/>
                  </a:cubicBezTo>
                  <a:cubicBezTo>
                    <a:pt x="351" y="13660"/>
                    <a:pt x="301" y="12406"/>
                    <a:pt x="276" y="11153"/>
                  </a:cubicBezTo>
                  <a:cubicBezTo>
                    <a:pt x="276" y="9925"/>
                    <a:pt x="251" y="8672"/>
                    <a:pt x="301" y="7444"/>
                  </a:cubicBezTo>
                  <a:cubicBezTo>
                    <a:pt x="326" y="6191"/>
                    <a:pt x="401" y="4963"/>
                    <a:pt x="476" y="3710"/>
                  </a:cubicBezTo>
                  <a:cubicBezTo>
                    <a:pt x="552" y="2482"/>
                    <a:pt x="677" y="1253"/>
                    <a:pt x="777" y="0"/>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4" name="Google Shape;1194;p74"/>
            <p:cNvSpPr/>
            <p:nvPr/>
          </p:nvSpPr>
          <p:spPr>
            <a:xfrm flipH="1">
              <a:off x="5094914" y="2069945"/>
              <a:ext cx="12808" cy="179895"/>
            </a:xfrm>
            <a:custGeom>
              <a:avLst/>
              <a:gdLst/>
              <a:ahLst/>
              <a:cxnLst/>
              <a:rect l="l" t="t" r="r" b="b"/>
              <a:pathLst>
                <a:path w="853" h="11981" extrusionOk="0">
                  <a:moveTo>
                    <a:pt x="853" y="0"/>
                  </a:moveTo>
                  <a:lnTo>
                    <a:pt x="853" y="0"/>
                  </a:lnTo>
                  <a:cubicBezTo>
                    <a:pt x="652" y="977"/>
                    <a:pt x="502" y="1955"/>
                    <a:pt x="376" y="2957"/>
                  </a:cubicBezTo>
                  <a:cubicBezTo>
                    <a:pt x="251" y="3960"/>
                    <a:pt x="176" y="4962"/>
                    <a:pt x="101" y="5965"/>
                  </a:cubicBezTo>
                  <a:cubicBezTo>
                    <a:pt x="51" y="6968"/>
                    <a:pt x="0" y="7970"/>
                    <a:pt x="26" y="8973"/>
                  </a:cubicBezTo>
                  <a:cubicBezTo>
                    <a:pt x="26" y="9975"/>
                    <a:pt x="76" y="10978"/>
                    <a:pt x="151" y="11980"/>
                  </a:cubicBezTo>
                  <a:cubicBezTo>
                    <a:pt x="176" y="10978"/>
                    <a:pt x="201" y="9975"/>
                    <a:pt x="226" y="8973"/>
                  </a:cubicBezTo>
                  <a:cubicBezTo>
                    <a:pt x="276" y="7970"/>
                    <a:pt x="301" y="6968"/>
                    <a:pt x="376" y="5990"/>
                  </a:cubicBezTo>
                  <a:cubicBezTo>
                    <a:pt x="427" y="4988"/>
                    <a:pt x="502" y="3985"/>
                    <a:pt x="577" y="2983"/>
                  </a:cubicBezTo>
                  <a:cubicBezTo>
                    <a:pt x="677" y="1980"/>
                    <a:pt x="777" y="977"/>
                    <a:pt x="853" y="0"/>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5" name="Google Shape;1195;p74"/>
            <p:cNvSpPr/>
            <p:nvPr/>
          </p:nvSpPr>
          <p:spPr>
            <a:xfrm flipH="1">
              <a:off x="4926694" y="1803862"/>
              <a:ext cx="63604" cy="270210"/>
            </a:xfrm>
            <a:custGeom>
              <a:avLst/>
              <a:gdLst/>
              <a:ahLst/>
              <a:cxnLst/>
              <a:rect l="l" t="t" r="r" b="b"/>
              <a:pathLst>
                <a:path w="4236" h="17996" extrusionOk="0">
                  <a:moveTo>
                    <a:pt x="4236" y="1"/>
                  </a:moveTo>
                  <a:lnTo>
                    <a:pt x="4236" y="1"/>
                  </a:lnTo>
                  <a:cubicBezTo>
                    <a:pt x="3759" y="1479"/>
                    <a:pt x="3308" y="2958"/>
                    <a:pt x="2882" y="4437"/>
                  </a:cubicBezTo>
                  <a:cubicBezTo>
                    <a:pt x="2456" y="5915"/>
                    <a:pt x="2080" y="7419"/>
                    <a:pt x="1729" y="8898"/>
                  </a:cubicBezTo>
                  <a:cubicBezTo>
                    <a:pt x="1379" y="10402"/>
                    <a:pt x="1053" y="11905"/>
                    <a:pt x="752" y="13434"/>
                  </a:cubicBezTo>
                  <a:cubicBezTo>
                    <a:pt x="451" y="14938"/>
                    <a:pt x="201" y="16467"/>
                    <a:pt x="0" y="17996"/>
                  </a:cubicBezTo>
                  <a:lnTo>
                    <a:pt x="952" y="13484"/>
                  </a:lnTo>
                  <a:cubicBezTo>
                    <a:pt x="1303" y="11981"/>
                    <a:pt x="1629" y="10477"/>
                    <a:pt x="1980" y="8973"/>
                  </a:cubicBezTo>
                  <a:cubicBezTo>
                    <a:pt x="2331" y="7469"/>
                    <a:pt x="2707" y="5991"/>
                    <a:pt x="3083" y="4487"/>
                  </a:cubicBezTo>
                  <a:lnTo>
                    <a:pt x="4236" y="1"/>
                  </a:ln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6" name="Google Shape;1196;p74"/>
            <p:cNvSpPr/>
            <p:nvPr/>
          </p:nvSpPr>
          <p:spPr>
            <a:xfrm flipH="1">
              <a:off x="4810023" y="1827948"/>
              <a:ext cx="91847" cy="151667"/>
            </a:xfrm>
            <a:custGeom>
              <a:avLst/>
              <a:gdLst/>
              <a:ahLst/>
              <a:cxnLst/>
              <a:rect l="l" t="t" r="r" b="b"/>
              <a:pathLst>
                <a:path w="6117" h="10101" extrusionOk="0">
                  <a:moveTo>
                    <a:pt x="6116" y="1"/>
                  </a:moveTo>
                  <a:cubicBezTo>
                    <a:pt x="5565" y="803"/>
                    <a:pt x="5013" y="1630"/>
                    <a:pt x="4487" y="2457"/>
                  </a:cubicBezTo>
                  <a:cubicBezTo>
                    <a:pt x="3961" y="3284"/>
                    <a:pt x="3459" y="4136"/>
                    <a:pt x="2933" y="4988"/>
                  </a:cubicBezTo>
                  <a:cubicBezTo>
                    <a:pt x="2457" y="5815"/>
                    <a:pt x="1931" y="6667"/>
                    <a:pt x="1454" y="7520"/>
                  </a:cubicBezTo>
                  <a:cubicBezTo>
                    <a:pt x="953" y="8372"/>
                    <a:pt x="477" y="9224"/>
                    <a:pt x="1" y="10101"/>
                  </a:cubicBezTo>
                  <a:cubicBezTo>
                    <a:pt x="577" y="9299"/>
                    <a:pt x="1104" y="8472"/>
                    <a:pt x="1630" y="7645"/>
                  </a:cubicBezTo>
                  <a:cubicBezTo>
                    <a:pt x="2156" y="6793"/>
                    <a:pt x="2657" y="5966"/>
                    <a:pt x="3184" y="5113"/>
                  </a:cubicBezTo>
                  <a:cubicBezTo>
                    <a:pt x="3685" y="4261"/>
                    <a:pt x="4186" y="3434"/>
                    <a:pt x="4688" y="2582"/>
                  </a:cubicBezTo>
                  <a:cubicBezTo>
                    <a:pt x="5164" y="1730"/>
                    <a:pt x="5665" y="853"/>
                    <a:pt x="6116"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7" name="Google Shape;1197;p74"/>
            <p:cNvSpPr/>
            <p:nvPr/>
          </p:nvSpPr>
          <p:spPr>
            <a:xfrm flipH="1">
              <a:off x="4748686" y="1901706"/>
              <a:ext cx="153934" cy="157703"/>
            </a:xfrm>
            <a:custGeom>
              <a:avLst/>
              <a:gdLst/>
              <a:ahLst/>
              <a:cxnLst/>
              <a:rect l="l" t="t" r="r" b="b"/>
              <a:pathLst>
                <a:path w="10252" h="10503" extrusionOk="0">
                  <a:moveTo>
                    <a:pt x="10251" y="1"/>
                  </a:moveTo>
                  <a:lnTo>
                    <a:pt x="10251" y="1"/>
                  </a:lnTo>
                  <a:cubicBezTo>
                    <a:pt x="9424" y="903"/>
                    <a:pt x="8597" y="1806"/>
                    <a:pt x="7770" y="2708"/>
                  </a:cubicBezTo>
                  <a:cubicBezTo>
                    <a:pt x="6943" y="3585"/>
                    <a:pt x="6091" y="4487"/>
                    <a:pt x="5239" y="5339"/>
                  </a:cubicBezTo>
                  <a:cubicBezTo>
                    <a:pt x="4387" y="6242"/>
                    <a:pt x="3509" y="7094"/>
                    <a:pt x="2657" y="7946"/>
                  </a:cubicBezTo>
                  <a:cubicBezTo>
                    <a:pt x="1780" y="8823"/>
                    <a:pt x="878" y="9650"/>
                    <a:pt x="1" y="10502"/>
                  </a:cubicBezTo>
                  <a:cubicBezTo>
                    <a:pt x="953" y="9750"/>
                    <a:pt x="1880" y="8923"/>
                    <a:pt x="2783" y="8096"/>
                  </a:cubicBezTo>
                  <a:cubicBezTo>
                    <a:pt x="3685" y="7269"/>
                    <a:pt x="4562" y="6417"/>
                    <a:pt x="5439" y="5540"/>
                  </a:cubicBezTo>
                  <a:cubicBezTo>
                    <a:pt x="6291" y="4663"/>
                    <a:pt x="7119" y="3760"/>
                    <a:pt x="7921" y="2833"/>
                  </a:cubicBezTo>
                  <a:cubicBezTo>
                    <a:pt x="8723" y="1906"/>
                    <a:pt x="9525" y="978"/>
                    <a:pt x="10251"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8" name="Google Shape;1198;p74"/>
            <p:cNvSpPr/>
            <p:nvPr/>
          </p:nvSpPr>
          <p:spPr>
            <a:xfrm flipH="1">
              <a:off x="4775042" y="2007839"/>
              <a:ext cx="200961" cy="138123"/>
            </a:xfrm>
            <a:custGeom>
              <a:avLst/>
              <a:gdLst/>
              <a:ahLst/>
              <a:cxnLst/>
              <a:rect l="l" t="t" r="r" b="b"/>
              <a:pathLst>
                <a:path w="13384" h="9199" extrusionOk="0">
                  <a:moveTo>
                    <a:pt x="13384" y="1"/>
                  </a:moveTo>
                  <a:cubicBezTo>
                    <a:pt x="12432" y="978"/>
                    <a:pt x="11429" y="1905"/>
                    <a:pt x="10402" y="2783"/>
                  </a:cubicBezTo>
                  <a:cubicBezTo>
                    <a:pt x="9349" y="3660"/>
                    <a:pt x="8271" y="4512"/>
                    <a:pt x="7143" y="5264"/>
                  </a:cubicBezTo>
                  <a:cubicBezTo>
                    <a:pt x="6041" y="6041"/>
                    <a:pt x="4863" y="6743"/>
                    <a:pt x="3660" y="7394"/>
                  </a:cubicBezTo>
                  <a:cubicBezTo>
                    <a:pt x="2482" y="8046"/>
                    <a:pt x="1254" y="8647"/>
                    <a:pt x="0" y="9199"/>
                  </a:cubicBezTo>
                  <a:cubicBezTo>
                    <a:pt x="1279" y="8748"/>
                    <a:pt x="2557" y="8196"/>
                    <a:pt x="3760" y="7595"/>
                  </a:cubicBezTo>
                  <a:cubicBezTo>
                    <a:pt x="4988" y="6968"/>
                    <a:pt x="6166" y="6266"/>
                    <a:pt x="7294" y="5489"/>
                  </a:cubicBezTo>
                  <a:cubicBezTo>
                    <a:pt x="8422" y="4712"/>
                    <a:pt x="9524" y="3860"/>
                    <a:pt x="10527" y="2958"/>
                  </a:cubicBezTo>
                  <a:cubicBezTo>
                    <a:pt x="11554" y="2031"/>
                    <a:pt x="12507" y="1053"/>
                    <a:pt x="13384"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9" name="Google Shape;1199;p74"/>
            <p:cNvSpPr/>
            <p:nvPr/>
          </p:nvSpPr>
          <p:spPr>
            <a:xfrm flipH="1">
              <a:off x="4782569" y="2115098"/>
              <a:ext cx="263814" cy="190811"/>
            </a:xfrm>
            <a:custGeom>
              <a:avLst/>
              <a:gdLst/>
              <a:ahLst/>
              <a:cxnLst/>
              <a:rect l="l" t="t" r="r" b="b"/>
              <a:pathLst>
                <a:path w="17570" h="12708" extrusionOk="0">
                  <a:moveTo>
                    <a:pt x="17570" y="1"/>
                  </a:moveTo>
                  <a:lnTo>
                    <a:pt x="17570" y="1"/>
                  </a:lnTo>
                  <a:cubicBezTo>
                    <a:pt x="16893" y="602"/>
                    <a:pt x="16216" y="1204"/>
                    <a:pt x="15515" y="1780"/>
                  </a:cubicBezTo>
                  <a:cubicBezTo>
                    <a:pt x="14813" y="2356"/>
                    <a:pt x="14111" y="2933"/>
                    <a:pt x="13409" y="3509"/>
                  </a:cubicBezTo>
                  <a:cubicBezTo>
                    <a:pt x="12006" y="4637"/>
                    <a:pt x="10577" y="5740"/>
                    <a:pt x="9099" y="6793"/>
                  </a:cubicBezTo>
                  <a:cubicBezTo>
                    <a:pt x="7645" y="7870"/>
                    <a:pt x="6141" y="8873"/>
                    <a:pt x="4637" y="9850"/>
                  </a:cubicBezTo>
                  <a:cubicBezTo>
                    <a:pt x="3860" y="10352"/>
                    <a:pt x="3109" y="10828"/>
                    <a:pt x="2332" y="11304"/>
                  </a:cubicBezTo>
                  <a:cubicBezTo>
                    <a:pt x="1555" y="11780"/>
                    <a:pt x="778" y="12256"/>
                    <a:pt x="1" y="12707"/>
                  </a:cubicBezTo>
                  <a:cubicBezTo>
                    <a:pt x="803" y="12306"/>
                    <a:pt x="1605" y="11880"/>
                    <a:pt x="2407" y="11429"/>
                  </a:cubicBezTo>
                  <a:cubicBezTo>
                    <a:pt x="3184" y="10978"/>
                    <a:pt x="3961" y="10502"/>
                    <a:pt x="4738" y="10051"/>
                  </a:cubicBezTo>
                  <a:cubicBezTo>
                    <a:pt x="6291" y="9098"/>
                    <a:pt x="7795" y="8071"/>
                    <a:pt x="9274" y="7018"/>
                  </a:cubicBezTo>
                  <a:cubicBezTo>
                    <a:pt x="10728" y="5940"/>
                    <a:pt x="12156" y="4838"/>
                    <a:pt x="13560" y="3660"/>
                  </a:cubicBezTo>
                  <a:cubicBezTo>
                    <a:pt x="14236" y="3083"/>
                    <a:pt x="14938" y="2482"/>
                    <a:pt x="15590" y="1880"/>
                  </a:cubicBezTo>
                  <a:cubicBezTo>
                    <a:pt x="16266" y="1254"/>
                    <a:pt x="16918" y="627"/>
                    <a:pt x="17570"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0" name="Google Shape;1200;p74"/>
            <p:cNvSpPr/>
            <p:nvPr/>
          </p:nvSpPr>
          <p:spPr>
            <a:xfrm flipH="1">
              <a:off x="4836386" y="2242298"/>
              <a:ext cx="272838" cy="165600"/>
            </a:xfrm>
            <a:custGeom>
              <a:avLst/>
              <a:gdLst/>
              <a:ahLst/>
              <a:cxnLst/>
              <a:rect l="l" t="t" r="r" b="b"/>
              <a:pathLst>
                <a:path w="18171" h="11029" extrusionOk="0">
                  <a:moveTo>
                    <a:pt x="18171" y="1"/>
                  </a:moveTo>
                  <a:lnTo>
                    <a:pt x="18171" y="1"/>
                  </a:lnTo>
                  <a:cubicBezTo>
                    <a:pt x="17444" y="527"/>
                    <a:pt x="16717" y="1028"/>
                    <a:pt x="15965" y="1530"/>
                  </a:cubicBezTo>
                  <a:cubicBezTo>
                    <a:pt x="15238" y="2031"/>
                    <a:pt x="14512" y="2532"/>
                    <a:pt x="13785" y="3008"/>
                  </a:cubicBezTo>
                  <a:cubicBezTo>
                    <a:pt x="12306" y="3986"/>
                    <a:pt x="10802" y="4963"/>
                    <a:pt x="9273" y="5865"/>
                  </a:cubicBezTo>
                  <a:cubicBezTo>
                    <a:pt x="7770" y="6793"/>
                    <a:pt x="6241" y="7670"/>
                    <a:pt x="4687" y="8522"/>
                  </a:cubicBezTo>
                  <a:cubicBezTo>
                    <a:pt x="3910" y="8973"/>
                    <a:pt x="3133" y="9374"/>
                    <a:pt x="2356" y="9800"/>
                  </a:cubicBezTo>
                  <a:cubicBezTo>
                    <a:pt x="1579" y="10226"/>
                    <a:pt x="777" y="10627"/>
                    <a:pt x="0" y="11028"/>
                  </a:cubicBezTo>
                  <a:cubicBezTo>
                    <a:pt x="802" y="10678"/>
                    <a:pt x="1604" y="10302"/>
                    <a:pt x="2406" y="9926"/>
                  </a:cubicBezTo>
                  <a:cubicBezTo>
                    <a:pt x="3208" y="9525"/>
                    <a:pt x="4010" y="9124"/>
                    <a:pt x="4787" y="8723"/>
                  </a:cubicBezTo>
                  <a:cubicBezTo>
                    <a:pt x="6366" y="7896"/>
                    <a:pt x="7895" y="7018"/>
                    <a:pt x="9424" y="6091"/>
                  </a:cubicBezTo>
                  <a:cubicBezTo>
                    <a:pt x="10928" y="5164"/>
                    <a:pt x="12431" y="4211"/>
                    <a:pt x="13885" y="3184"/>
                  </a:cubicBezTo>
                  <a:cubicBezTo>
                    <a:pt x="14612" y="2683"/>
                    <a:pt x="15339" y="2156"/>
                    <a:pt x="16065" y="1630"/>
                  </a:cubicBezTo>
                  <a:cubicBezTo>
                    <a:pt x="16767" y="1104"/>
                    <a:pt x="17469" y="552"/>
                    <a:pt x="18171"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1" name="Google Shape;1201;p74"/>
            <p:cNvSpPr/>
            <p:nvPr/>
          </p:nvSpPr>
          <p:spPr>
            <a:xfrm flipH="1">
              <a:off x="4997453" y="2390956"/>
              <a:ext cx="124564" cy="77537"/>
            </a:xfrm>
            <a:custGeom>
              <a:avLst/>
              <a:gdLst/>
              <a:ahLst/>
              <a:cxnLst/>
              <a:rect l="l" t="t" r="r" b="b"/>
              <a:pathLst>
                <a:path w="8296" h="5164" extrusionOk="0">
                  <a:moveTo>
                    <a:pt x="8296" y="1"/>
                  </a:moveTo>
                  <a:lnTo>
                    <a:pt x="6266" y="1354"/>
                  </a:lnTo>
                  <a:cubicBezTo>
                    <a:pt x="5564" y="1805"/>
                    <a:pt x="4887" y="2256"/>
                    <a:pt x="4186" y="2682"/>
                  </a:cubicBezTo>
                  <a:cubicBezTo>
                    <a:pt x="3509" y="3108"/>
                    <a:pt x="2807" y="3534"/>
                    <a:pt x="2105" y="3935"/>
                  </a:cubicBezTo>
                  <a:lnTo>
                    <a:pt x="0" y="5164"/>
                  </a:lnTo>
                  <a:cubicBezTo>
                    <a:pt x="752" y="4863"/>
                    <a:pt x="1479" y="4512"/>
                    <a:pt x="2206" y="4136"/>
                  </a:cubicBezTo>
                  <a:cubicBezTo>
                    <a:pt x="2932" y="3760"/>
                    <a:pt x="3634" y="3334"/>
                    <a:pt x="4336" y="2908"/>
                  </a:cubicBezTo>
                  <a:cubicBezTo>
                    <a:pt x="5038" y="2457"/>
                    <a:pt x="5714" y="2006"/>
                    <a:pt x="6366" y="1529"/>
                  </a:cubicBezTo>
                  <a:cubicBezTo>
                    <a:pt x="7043" y="1053"/>
                    <a:pt x="7669" y="552"/>
                    <a:pt x="8296"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2" name="Google Shape;1202;p74"/>
            <p:cNvSpPr/>
            <p:nvPr/>
          </p:nvSpPr>
          <p:spPr>
            <a:xfrm flipH="1">
              <a:off x="5089651" y="2653645"/>
              <a:ext cx="145270" cy="99369"/>
            </a:xfrm>
            <a:custGeom>
              <a:avLst/>
              <a:gdLst/>
              <a:ahLst/>
              <a:cxnLst/>
              <a:rect l="l" t="t" r="r" b="b"/>
              <a:pathLst>
                <a:path w="9675" h="6618" extrusionOk="0">
                  <a:moveTo>
                    <a:pt x="9674" y="0"/>
                  </a:moveTo>
                  <a:cubicBezTo>
                    <a:pt x="8847" y="527"/>
                    <a:pt x="8045" y="1078"/>
                    <a:pt x="7243" y="1630"/>
                  </a:cubicBezTo>
                  <a:lnTo>
                    <a:pt x="4812" y="3284"/>
                  </a:lnTo>
                  <a:lnTo>
                    <a:pt x="2406" y="4938"/>
                  </a:lnTo>
                  <a:cubicBezTo>
                    <a:pt x="1604" y="5489"/>
                    <a:pt x="802" y="6041"/>
                    <a:pt x="0" y="6617"/>
                  </a:cubicBezTo>
                  <a:cubicBezTo>
                    <a:pt x="852" y="6141"/>
                    <a:pt x="1705" y="5640"/>
                    <a:pt x="2532" y="5113"/>
                  </a:cubicBezTo>
                  <a:cubicBezTo>
                    <a:pt x="3359" y="4587"/>
                    <a:pt x="4161" y="4061"/>
                    <a:pt x="4988" y="3509"/>
                  </a:cubicBezTo>
                  <a:cubicBezTo>
                    <a:pt x="5790" y="2958"/>
                    <a:pt x="6592" y="2381"/>
                    <a:pt x="7369" y="1805"/>
                  </a:cubicBezTo>
                  <a:cubicBezTo>
                    <a:pt x="8146" y="1229"/>
                    <a:pt x="8923" y="627"/>
                    <a:pt x="9674" y="0"/>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3" name="Google Shape;1203;p74"/>
            <p:cNvSpPr/>
            <p:nvPr/>
          </p:nvSpPr>
          <p:spPr>
            <a:xfrm flipH="1">
              <a:off x="5126906" y="2734175"/>
              <a:ext cx="147162" cy="111411"/>
            </a:xfrm>
            <a:custGeom>
              <a:avLst/>
              <a:gdLst/>
              <a:ahLst/>
              <a:cxnLst/>
              <a:rect l="l" t="t" r="r" b="b"/>
              <a:pathLst>
                <a:path w="9801" h="7420" extrusionOk="0">
                  <a:moveTo>
                    <a:pt x="9800" y="1"/>
                  </a:moveTo>
                  <a:lnTo>
                    <a:pt x="7369" y="1881"/>
                  </a:lnTo>
                  <a:cubicBezTo>
                    <a:pt x="6567" y="2482"/>
                    <a:pt x="5740" y="3134"/>
                    <a:pt x="4938" y="3735"/>
                  </a:cubicBezTo>
                  <a:cubicBezTo>
                    <a:pt x="4111" y="4362"/>
                    <a:pt x="3284" y="4963"/>
                    <a:pt x="2482" y="5590"/>
                  </a:cubicBezTo>
                  <a:lnTo>
                    <a:pt x="1" y="7419"/>
                  </a:lnTo>
                  <a:cubicBezTo>
                    <a:pt x="878" y="6893"/>
                    <a:pt x="1755" y="6317"/>
                    <a:pt x="2607" y="5740"/>
                  </a:cubicBezTo>
                  <a:cubicBezTo>
                    <a:pt x="3434" y="5164"/>
                    <a:pt x="4261" y="4562"/>
                    <a:pt x="5088" y="3961"/>
                  </a:cubicBezTo>
                  <a:cubicBezTo>
                    <a:pt x="5916" y="3334"/>
                    <a:pt x="6718" y="2683"/>
                    <a:pt x="7495" y="2031"/>
                  </a:cubicBezTo>
                  <a:cubicBezTo>
                    <a:pt x="8297" y="1379"/>
                    <a:pt x="9073" y="703"/>
                    <a:pt x="9800"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4" name="Google Shape;1204;p74"/>
            <p:cNvSpPr/>
            <p:nvPr/>
          </p:nvSpPr>
          <p:spPr>
            <a:xfrm flipH="1">
              <a:off x="5151743" y="2804180"/>
              <a:ext cx="157327" cy="131727"/>
            </a:xfrm>
            <a:custGeom>
              <a:avLst/>
              <a:gdLst/>
              <a:ahLst/>
              <a:cxnLst/>
              <a:rect l="l" t="t" r="r" b="b"/>
              <a:pathLst>
                <a:path w="10478" h="8773" extrusionOk="0">
                  <a:moveTo>
                    <a:pt x="10477" y="1"/>
                  </a:moveTo>
                  <a:lnTo>
                    <a:pt x="10477" y="1"/>
                  </a:lnTo>
                  <a:cubicBezTo>
                    <a:pt x="9575" y="677"/>
                    <a:pt x="8673" y="1404"/>
                    <a:pt x="7795" y="2106"/>
                  </a:cubicBezTo>
                  <a:cubicBezTo>
                    <a:pt x="6893" y="2833"/>
                    <a:pt x="6016" y="3559"/>
                    <a:pt x="5139" y="4286"/>
                  </a:cubicBezTo>
                  <a:cubicBezTo>
                    <a:pt x="4287" y="5013"/>
                    <a:pt x="3409" y="5740"/>
                    <a:pt x="2532" y="6492"/>
                  </a:cubicBezTo>
                  <a:cubicBezTo>
                    <a:pt x="1680" y="7244"/>
                    <a:pt x="828" y="7996"/>
                    <a:pt x="1" y="8773"/>
                  </a:cubicBezTo>
                  <a:cubicBezTo>
                    <a:pt x="903" y="8071"/>
                    <a:pt x="1780" y="7369"/>
                    <a:pt x="2683" y="6667"/>
                  </a:cubicBezTo>
                  <a:cubicBezTo>
                    <a:pt x="3560" y="5940"/>
                    <a:pt x="4437" y="5214"/>
                    <a:pt x="5314" y="4487"/>
                  </a:cubicBezTo>
                  <a:cubicBezTo>
                    <a:pt x="6191" y="3760"/>
                    <a:pt x="7069" y="3008"/>
                    <a:pt x="7921" y="2281"/>
                  </a:cubicBezTo>
                  <a:cubicBezTo>
                    <a:pt x="8773" y="1529"/>
                    <a:pt x="9650" y="778"/>
                    <a:pt x="10477"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5" name="Google Shape;1205;p74"/>
            <p:cNvSpPr/>
            <p:nvPr/>
          </p:nvSpPr>
          <p:spPr>
            <a:xfrm flipH="1">
              <a:off x="5220242" y="2985948"/>
              <a:ext cx="111396" cy="106892"/>
            </a:xfrm>
            <a:custGeom>
              <a:avLst/>
              <a:gdLst/>
              <a:ahLst/>
              <a:cxnLst/>
              <a:rect l="l" t="t" r="r" b="b"/>
              <a:pathLst>
                <a:path w="7419" h="7119" extrusionOk="0">
                  <a:moveTo>
                    <a:pt x="7419" y="1"/>
                  </a:moveTo>
                  <a:cubicBezTo>
                    <a:pt x="6767" y="552"/>
                    <a:pt x="6115" y="1129"/>
                    <a:pt x="5489" y="1705"/>
                  </a:cubicBezTo>
                  <a:cubicBezTo>
                    <a:pt x="4862" y="2282"/>
                    <a:pt x="4236" y="2858"/>
                    <a:pt x="3609" y="3460"/>
                  </a:cubicBezTo>
                  <a:cubicBezTo>
                    <a:pt x="3008" y="4061"/>
                    <a:pt x="2381" y="4638"/>
                    <a:pt x="1780" y="5264"/>
                  </a:cubicBezTo>
                  <a:cubicBezTo>
                    <a:pt x="1178" y="5866"/>
                    <a:pt x="577" y="6467"/>
                    <a:pt x="0" y="7119"/>
                  </a:cubicBezTo>
                  <a:cubicBezTo>
                    <a:pt x="652" y="6567"/>
                    <a:pt x="1303" y="5991"/>
                    <a:pt x="1930" y="5414"/>
                  </a:cubicBezTo>
                  <a:cubicBezTo>
                    <a:pt x="2557" y="4838"/>
                    <a:pt x="3183" y="4236"/>
                    <a:pt x="3810" y="3660"/>
                  </a:cubicBezTo>
                  <a:cubicBezTo>
                    <a:pt x="4411" y="3059"/>
                    <a:pt x="5038" y="2457"/>
                    <a:pt x="5639" y="1856"/>
                  </a:cubicBezTo>
                  <a:cubicBezTo>
                    <a:pt x="6241" y="1229"/>
                    <a:pt x="6842" y="627"/>
                    <a:pt x="7419"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6" name="Google Shape;1206;p74"/>
            <p:cNvSpPr/>
            <p:nvPr/>
          </p:nvSpPr>
          <p:spPr>
            <a:xfrm flipH="1">
              <a:off x="5272165" y="3084933"/>
              <a:ext cx="66261" cy="67748"/>
            </a:xfrm>
            <a:custGeom>
              <a:avLst/>
              <a:gdLst/>
              <a:ahLst/>
              <a:cxnLst/>
              <a:rect l="l" t="t" r="r" b="b"/>
              <a:pathLst>
                <a:path w="4413" h="4512" extrusionOk="0">
                  <a:moveTo>
                    <a:pt x="4412" y="0"/>
                  </a:moveTo>
                  <a:lnTo>
                    <a:pt x="4412" y="0"/>
                  </a:lnTo>
                  <a:cubicBezTo>
                    <a:pt x="4011" y="351"/>
                    <a:pt x="3610" y="702"/>
                    <a:pt x="3234" y="1053"/>
                  </a:cubicBezTo>
                  <a:cubicBezTo>
                    <a:pt x="2858" y="1429"/>
                    <a:pt x="2482" y="1805"/>
                    <a:pt x="2106" y="2156"/>
                  </a:cubicBezTo>
                  <a:cubicBezTo>
                    <a:pt x="1755" y="2557"/>
                    <a:pt x="1379" y="2933"/>
                    <a:pt x="1029" y="3309"/>
                  </a:cubicBezTo>
                  <a:cubicBezTo>
                    <a:pt x="678" y="3710"/>
                    <a:pt x="327" y="4111"/>
                    <a:pt x="1" y="4512"/>
                  </a:cubicBezTo>
                  <a:cubicBezTo>
                    <a:pt x="402" y="4186"/>
                    <a:pt x="803" y="3835"/>
                    <a:pt x="1179" y="3459"/>
                  </a:cubicBezTo>
                  <a:cubicBezTo>
                    <a:pt x="1555" y="3108"/>
                    <a:pt x="1931" y="2732"/>
                    <a:pt x="2307" y="2356"/>
                  </a:cubicBezTo>
                  <a:cubicBezTo>
                    <a:pt x="2658" y="1980"/>
                    <a:pt x="3034" y="1604"/>
                    <a:pt x="3384" y="1203"/>
                  </a:cubicBezTo>
                  <a:cubicBezTo>
                    <a:pt x="3735" y="827"/>
                    <a:pt x="4086" y="426"/>
                    <a:pt x="4412" y="0"/>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7" name="Google Shape;1207;p74"/>
            <p:cNvSpPr/>
            <p:nvPr/>
          </p:nvSpPr>
          <p:spPr>
            <a:xfrm flipH="1">
              <a:off x="5181476" y="3093582"/>
              <a:ext cx="183663" cy="168994"/>
            </a:xfrm>
            <a:custGeom>
              <a:avLst/>
              <a:gdLst/>
              <a:ahLst/>
              <a:cxnLst/>
              <a:rect l="l" t="t" r="r" b="b"/>
              <a:pathLst>
                <a:path w="12232" h="11255" extrusionOk="0">
                  <a:moveTo>
                    <a:pt x="12231" y="1"/>
                  </a:moveTo>
                  <a:cubicBezTo>
                    <a:pt x="11179" y="903"/>
                    <a:pt x="10126" y="1805"/>
                    <a:pt x="9098" y="2733"/>
                  </a:cubicBezTo>
                  <a:lnTo>
                    <a:pt x="6016" y="5540"/>
                  </a:lnTo>
                  <a:lnTo>
                    <a:pt x="2983" y="8372"/>
                  </a:lnTo>
                  <a:cubicBezTo>
                    <a:pt x="1980" y="9324"/>
                    <a:pt x="978" y="10277"/>
                    <a:pt x="1" y="11254"/>
                  </a:cubicBezTo>
                  <a:cubicBezTo>
                    <a:pt x="1053" y="10352"/>
                    <a:pt x="2081" y="9450"/>
                    <a:pt x="3133" y="8522"/>
                  </a:cubicBezTo>
                  <a:lnTo>
                    <a:pt x="6216" y="5740"/>
                  </a:lnTo>
                  <a:lnTo>
                    <a:pt x="9249" y="2883"/>
                  </a:lnTo>
                  <a:cubicBezTo>
                    <a:pt x="10251" y="1931"/>
                    <a:pt x="11254" y="978"/>
                    <a:pt x="12231"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8" name="Google Shape;1208;p74"/>
            <p:cNvSpPr/>
            <p:nvPr/>
          </p:nvSpPr>
          <p:spPr>
            <a:xfrm flipH="1">
              <a:off x="5311688" y="3313746"/>
              <a:ext cx="86952" cy="74144"/>
            </a:xfrm>
            <a:custGeom>
              <a:avLst/>
              <a:gdLst/>
              <a:ahLst/>
              <a:cxnLst/>
              <a:rect l="l" t="t" r="r" b="b"/>
              <a:pathLst>
                <a:path w="5791" h="4938" extrusionOk="0">
                  <a:moveTo>
                    <a:pt x="5790" y="1"/>
                  </a:moveTo>
                  <a:cubicBezTo>
                    <a:pt x="5314" y="402"/>
                    <a:pt x="4838" y="828"/>
                    <a:pt x="4337" y="1229"/>
                  </a:cubicBezTo>
                  <a:lnTo>
                    <a:pt x="2883" y="2457"/>
                  </a:lnTo>
                  <a:cubicBezTo>
                    <a:pt x="2432" y="2883"/>
                    <a:pt x="1931" y="3284"/>
                    <a:pt x="1455" y="3685"/>
                  </a:cubicBezTo>
                  <a:cubicBezTo>
                    <a:pt x="978" y="4111"/>
                    <a:pt x="477" y="4512"/>
                    <a:pt x="1" y="4938"/>
                  </a:cubicBezTo>
                  <a:cubicBezTo>
                    <a:pt x="552" y="4612"/>
                    <a:pt x="1079" y="4236"/>
                    <a:pt x="1580" y="3860"/>
                  </a:cubicBezTo>
                  <a:cubicBezTo>
                    <a:pt x="2081" y="3484"/>
                    <a:pt x="2582" y="3083"/>
                    <a:pt x="3084" y="2682"/>
                  </a:cubicBezTo>
                  <a:cubicBezTo>
                    <a:pt x="3560" y="2256"/>
                    <a:pt x="4036" y="1830"/>
                    <a:pt x="4487" y="1379"/>
                  </a:cubicBezTo>
                  <a:cubicBezTo>
                    <a:pt x="4938" y="953"/>
                    <a:pt x="5389" y="477"/>
                    <a:pt x="5790"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9" name="Google Shape;1209;p74"/>
            <p:cNvSpPr/>
            <p:nvPr/>
          </p:nvSpPr>
          <p:spPr>
            <a:xfrm flipH="1">
              <a:off x="5210831" y="3285140"/>
              <a:ext cx="171997" cy="133618"/>
            </a:xfrm>
            <a:custGeom>
              <a:avLst/>
              <a:gdLst/>
              <a:ahLst/>
              <a:cxnLst/>
              <a:rect l="l" t="t" r="r" b="b"/>
              <a:pathLst>
                <a:path w="11455" h="8899" extrusionOk="0">
                  <a:moveTo>
                    <a:pt x="11454" y="1"/>
                  </a:moveTo>
                  <a:lnTo>
                    <a:pt x="11454" y="1"/>
                  </a:lnTo>
                  <a:cubicBezTo>
                    <a:pt x="10527" y="778"/>
                    <a:pt x="9600" y="1555"/>
                    <a:pt x="8672" y="2332"/>
                  </a:cubicBezTo>
                  <a:cubicBezTo>
                    <a:pt x="7745" y="3084"/>
                    <a:pt x="6793" y="3860"/>
                    <a:pt x="5840" y="4587"/>
                  </a:cubicBezTo>
                  <a:cubicBezTo>
                    <a:pt x="4888" y="5339"/>
                    <a:pt x="3910" y="6066"/>
                    <a:pt x="2958" y="6768"/>
                  </a:cubicBezTo>
                  <a:cubicBezTo>
                    <a:pt x="1981" y="7495"/>
                    <a:pt x="1003" y="8196"/>
                    <a:pt x="1" y="8898"/>
                  </a:cubicBezTo>
                  <a:cubicBezTo>
                    <a:pt x="1053" y="8297"/>
                    <a:pt x="2081" y="7645"/>
                    <a:pt x="3083" y="6943"/>
                  </a:cubicBezTo>
                  <a:cubicBezTo>
                    <a:pt x="4086" y="6267"/>
                    <a:pt x="5038" y="5540"/>
                    <a:pt x="6016" y="4813"/>
                  </a:cubicBezTo>
                  <a:cubicBezTo>
                    <a:pt x="6968" y="4061"/>
                    <a:pt x="7895" y="3284"/>
                    <a:pt x="8798" y="2482"/>
                  </a:cubicBezTo>
                  <a:cubicBezTo>
                    <a:pt x="9725" y="1680"/>
                    <a:pt x="10602" y="853"/>
                    <a:pt x="11454"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0" name="Google Shape;1210;p74"/>
            <p:cNvSpPr/>
            <p:nvPr/>
          </p:nvSpPr>
          <p:spPr>
            <a:xfrm flipH="1">
              <a:off x="5320348" y="2555035"/>
              <a:ext cx="25976" cy="155435"/>
            </a:xfrm>
            <a:custGeom>
              <a:avLst/>
              <a:gdLst/>
              <a:ahLst/>
              <a:cxnLst/>
              <a:rect l="l" t="t" r="r" b="b"/>
              <a:pathLst>
                <a:path w="1730" h="10352" extrusionOk="0">
                  <a:moveTo>
                    <a:pt x="1" y="1"/>
                  </a:moveTo>
                  <a:cubicBezTo>
                    <a:pt x="1" y="878"/>
                    <a:pt x="51" y="1755"/>
                    <a:pt x="126" y="2633"/>
                  </a:cubicBezTo>
                  <a:cubicBezTo>
                    <a:pt x="201" y="3510"/>
                    <a:pt x="326" y="4362"/>
                    <a:pt x="452" y="5239"/>
                  </a:cubicBezTo>
                  <a:cubicBezTo>
                    <a:pt x="602" y="6116"/>
                    <a:pt x="778" y="6968"/>
                    <a:pt x="978" y="7821"/>
                  </a:cubicBezTo>
                  <a:cubicBezTo>
                    <a:pt x="1204" y="8673"/>
                    <a:pt x="1454" y="9525"/>
                    <a:pt x="1730" y="10352"/>
                  </a:cubicBezTo>
                  <a:cubicBezTo>
                    <a:pt x="1555" y="9475"/>
                    <a:pt x="1354" y="8623"/>
                    <a:pt x="1204" y="7770"/>
                  </a:cubicBezTo>
                  <a:cubicBezTo>
                    <a:pt x="1028" y="6918"/>
                    <a:pt x="853" y="6066"/>
                    <a:pt x="727" y="5189"/>
                  </a:cubicBezTo>
                  <a:cubicBezTo>
                    <a:pt x="577" y="4337"/>
                    <a:pt x="452" y="3460"/>
                    <a:pt x="326" y="2608"/>
                  </a:cubicBezTo>
                  <a:cubicBezTo>
                    <a:pt x="201" y="1730"/>
                    <a:pt x="101" y="878"/>
                    <a:pt x="1"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1" name="Google Shape;1211;p74"/>
            <p:cNvSpPr/>
            <p:nvPr/>
          </p:nvSpPr>
          <p:spPr>
            <a:xfrm flipH="1">
              <a:off x="5387711" y="2693542"/>
              <a:ext cx="54955" cy="184399"/>
            </a:xfrm>
            <a:custGeom>
              <a:avLst/>
              <a:gdLst/>
              <a:ahLst/>
              <a:cxnLst/>
              <a:rect l="l" t="t" r="r" b="b"/>
              <a:pathLst>
                <a:path w="3660" h="12281" extrusionOk="0">
                  <a:moveTo>
                    <a:pt x="1" y="0"/>
                  </a:moveTo>
                  <a:cubicBezTo>
                    <a:pt x="126" y="1053"/>
                    <a:pt x="276" y="2130"/>
                    <a:pt x="452" y="3183"/>
                  </a:cubicBezTo>
                  <a:cubicBezTo>
                    <a:pt x="652" y="4236"/>
                    <a:pt x="878" y="5288"/>
                    <a:pt x="1153" y="6341"/>
                  </a:cubicBezTo>
                  <a:cubicBezTo>
                    <a:pt x="1429" y="7394"/>
                    <a:pt x="1755" y="8421"/>
                    <a:pt x="2156" y="9424"/>
                  </a:cubicBezTo>
                  <a:cubicBezTo>
                    <a:pt x="2582" y="10401"/>
                    <a:pt x="3058" y="11379"/>
                    <a:pt x="3660" y="12281"/>
                  </a:cubicBezTo>
                  <a:cubicBezTo>
                    <a:pt x="3159" y="11328"/>
                    <a:pt x="2732" y="10351"/>
                    <a:pt x="2356" y="9323"/>
                  </a:cubicBezTo>
                  <a:cubicBezTo>
                    <a:pt x="2006" y="8321"/>
                    <a:pt x="1680" y="7318"/>
                    <a:pt x="1404" y="6266"/>
                  </a:cubicBezTo>
                  <a:cubicBezTo>
                    <a:pt x="1128" y="5238"/>
                    <a:pt x="903" y="4186"/>
                    <a:pt x="677" y="3133"/>
                  </a:cubicBezTo>
                  <a:lnTo>
                    <a:pt x="1" y="0"/>
                  </a:ln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2" name="Google Shape;1212;p74"/>
            <p:cNvSpPr/>
            <p:nvPr/>
          </p:nvSpPr>
          <p:spPr>
            <a:xfrm flipH="1">
              <a:off x="5450928" y="2670207"/>
              <a:ext cx="48183" cy="331546"/>
            </a:xfrm>
            <a:custGeom>
              <a:avLst/>
              <a:gdLst/>
              <a:ahLst/>
              <a:cxnLst/>
              <a:rect l="l" t="t" r="r" b="b"/>
              <a:pathLst>
                <a:path w="3209" h="22081" extrusionOk="0">
                  <a:moveTo>
                    <a:pt x="602" y="0"/>
                  </a:moveTo>
                  <a:lnTo>
                    <a:pt x="401" y="1404"/>
                  </a:lnTo>
                  <a:lnTo>
                    <a:pt x="226" y="2782"/>
                  </a:lnTo>
                  <a:lnTo>
                    <a:pt x="125" y="4186"/>
                  </a:lnTo>
                  <a:lnTo>
                    <a:pt x="50" y="5589"/>
                  </a:lnTo>
                  <a:cubicBezTo>
                    <a:pt x="0" y="7469"/>
                    <a:pt x="100" y="9349"/>
                    <a:pt x="301" y="11228"/>
                  </a:cubicBezTo>
                  <a:cubicBezTo>
                    <a:pt x="526" y="13083"/>
                    <a:pt x="877" y="14938"/>
                    <a:pt x="1354" y="16767"/>
                  </a:cubicBezTo>
                  <a:lnTo>
                    <a:pt x="1755" y="18121"/>
                  </a:lnTo>
                  <a:lnTo>
                    <a:pt x="2181" y="19449"/>
                  </a:lnTo>
                  <a:lnTo>
                    <a:pt x="2657" y="20777"/>
                  </a:lnTo>
                  <a:lnTo>
                    <a:pt x="3208" y="22081"/>
                  </a:lnTo>
                  <a:lnTo>
                    <a:pt x="2732" y="20752"/>
                  </a:lnTo>
                  <a:lnTo>
                    <a:pt x="2306" y="19424"/>
                  </a:lnTo>
                  <a:lnTo>
                    <a:pt x="1905" y="18070"/>
                  </a:lnTo>
                  <a:lnTo>
                    <a:pt x="1579" y="16717"/>
                  </a:lnTo>
                  <a:cubicBezTo>
                    <a:pt x="1128" y="14888"/>
                    <a:pt x="777" y="13058"/>
                    <a:pt x="577" y="11203"/>
                  </a:cubicBezTo>
                  <a:cubicBezTo>
                    <a:pt x="351" y="9349"/>
                    <a:pt x="251" y="7469"/>
                    <a:pt x="251" y="5614"/>
                  </a:cubicBezTo>
                  <a:lnTo>
                    <a:pt x="276" y="4211"/>
                  </a:lnTo>
                  <a:lnTo>
                    <a:pt x="351" y="2807"/>
                  </a:lnTo>
                  <a:lnTo>
                    <a:pt x="451" y="1404"/>
                  </a:lnTo>
                  <a:lnTo>
                    <a:pt x="602" y="0"/>
                  </a:ln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3" name="Google Shape;1213;p74"/>
            <p:cNvSpPr/>
            <p:nvPr/>
          </p:nvSpPr>
          <p:spPr>
            <a:xfrm flipH="1">
              <a:off x="5476529" y="3051808"/>
              <a:ext cx="43664" cy="113288"/>
            </a:xfrm>
            <a:custGeom>
              <a:avLst/>
              <a:gdLst/>
              <a:ahLst/>
              <a:cxnLst/>
              <a:rect l="l" t="t" r="r" b="b"/>
              <a:pathLst>
                <a:path w="2908" h="7545" extrusionOk="0">
                  <a:moveTo>
                    <a:pt x="1" y="1"/>
                  </a:moveTo>
                  <a:lnTo>
                    <a:pt x="1" y="1"/>
                  </a:lnTo>
                  <a:cubicBezTo>
                    <a:pt x="101" y="653"/>
                    <a:pt x="251" y="1329"/>
                    <a:pt x="427" y="1981"/>
                  </a:cubicBezTo>
                  <a:cubicBezTo>
                    <a:pt x="602" y="2632"/>
                    <a:pt x="828" y="3284"/>
                    <a:pt x="1053" y="3911"/>
                  </a:cubicBezTo>
                  <a:cubicBezTo>
                    <a:pt x="1329" y="4537"/>
                    <a:pt x="1580" y="5164"/>
                    <a:pt x="1880" y="5790"/>
                  </a:cubicBezTo>
                  <a:cubicBezTo>
                    <a:pt x="2206" y="6392"/>
                    <a:pt x="2532" y="6993"/>
                    <a:pt x="2908" y="7545"/>
                  </a:cubicBezTo>
                  <a:cubicBezTo>
                    <a:pt x="2632" y="6918"/>
                    <a:pt x="2357" y="6317"/>
                    <a:pt x="2081" y="5690"/>
                  </a:cubicBezTo>
                  <a:cubicBezTo>
                    <a:pt x="1830" y="5064"/>
                    <a:pt x="1555" y="4462"/>
                    <a:pt x="1329" y="3810"/>
                  </a:cubicBezTo>
                  <a:cubicBezTo>
                    <a:pt x="1078" y="3184"/>
                    <a:pt x="853" y="2557"/>
                    <a:pt x="627" y="1931"/>
                  </a:cubicBezTo>
                  <a:cubicBezTo>
                    <a:pt x="402" y="1279"/>
                    <a:pt x="201" y="627"/>
                    <a:pt x="1"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4" name="Google Shape;1214;p74"/>
            <p:cNvSpPr/>
            <p:nvPr/>
          </p:nvSpPr>
          <p:spPr>
            <a:xfrm flipH="1">
              <a:off x="5478410" y="3080037"/>
              <a:ext cx="114790" cy="206621"/>
            </a:xfrm>
            <a:custGeom>
              <a:avLst/>
              <a:gdLst/>
              <a:ahLst/>
              <a:cxnLst/>
              <a:rect l="l" t="t" r="r" b="b"/>
              <a:pathLst>
                <a:path w="7645" h="13761" extrusionOk="0">
                  <a:moveTo>
                    <a:pt x="0" y="1"/>
                  </a:moveTo>
                  <a:lnTo>
                    <a:pt x="0" y="1"/>
                  </a:lnTo>
                  <a:cubicBezTo>
                    <a:pt x="201" y="1304"/>
                    <a:pt x="552" y="2607"/>
                    <a:pt x="1003" y="3860"/>
                  </a:cubicBezTo>
                  <a:cubicBezTo>
                    <a:pt x="1454" y="5138"/>
                    <a:pt x="2031" y="6341"/>
                    <a:pt x="2682" y="7519"/>
                  </a:cubicBezTo>
                  <a:cubicBezTo>
                    <a:pt x="3334" y="8672"/>
                    <a:pt x="4061" y="9800"/>
                    <a:pt x="4913" y="10853"/>
                  </a:cubicBezTo>
                  <a:cubicBezTo>
                    <a:pt x="5740" y="11905"/>
                    <a:pt x="6642" y="12883"/>
                    <a:pt x="7645" y="13760"/>
                  </a:cubicBezTo>
                  <a:cubicBezTo>
                    <a:pt x="6742" y="12808"/>
                    <a:pt x="5865" y="11780"/>
                    <a:pt x="5063" y="10727"/>
                  </a:cubicBezTo>
                  <a:cubicBezTo>
                    <a:pt x="4286" y="9650"/>
                    <a:pt x="3534" y="8547"/>
                    <a:pt x="2908" y="7394"/>
                  </a:cubicBezTo>
                  <a:cubicBezTo>
                    <a:pt x="2256" y="6241"/>
                    <a:pt x="1705" y="5038"/>
                    <a:pt x="1203" y="3785"/>
                  </a:cubicBezTo>
                  <a:cubicBezTo>
                    <a:pt x="727" y="2557"/>
                    <a:pt x="326" y="1279"/>
                    <a:pt x="0"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5" name="Google Shape;1215;p74"/>
            <p:cNvSpPr/>
            <p:nvPr/>
          </p:nvSpPr>
          <p:spPr>
            <a:xfrm flipH="1">
              <a:off x="5517165" y="3277993"/>
              <a:ext cx="91471" cy="120811"/>
            </a:xfrm>
            <a:custGeom>
              <a:avLst/>
              <a:gdLst/>
              <a:ahLst/>
              <a:cxnLst/>
              <a:rect l="l" t="t" r="r" b="b"/>
              <a:pathLst>
                <a:path w="6092" h="8046" extrusionOk="0">
                  <a:moveTo>
                    <a:pt x="1" y="1"/>
                  </a:moveTo>
                  <a:lnTo>
                    <a:pt x="1" y="1"/>
                  </a:lnTo>
                  <a:cubicBezTo>
                    <a:pt x="302" y="778"/>
                    <a:pt x="678" y="1555"/>
                    <a:pt x="1104" y="2281"/>
                  </a:cubicBezTo>
                  <a:cubicBezTo>
                    <a:pt x="1530" y="3033"/>
                    <a:pt x="2006" y="3735"/>
                    <a:pt x="2532" y="4412"/>
                  </a:cubicBezTo>
                  <a:cubicBezTo>
                    <a:pt x="3059" y="5088"/>
                    <a:pt x="3585" y="5740"/>
                    <a:pt x="4186" y="6367"/>
                  </a:cubicBezTo>
                  <a:cubicBezTo>
                    <a:pt x="4788" y="6968"/>
                    <a:pt x="5414" y="7545"/>
                    <a:pt x="6091" y="8046"/>
                  </a:cubicBezTo>
                  <a:cubicBezTo>
                    <a:pt x="5490" y="7444"/>
                    <a:pt x="4913" y="6843"/>
                    <a:pt x="4337" y="6216"/>
                  </a:cubicBezTo>
                  <a:cubicBezTo>
                    <a:pt x="3785" y="5590"/>
                    <a:pt x="3234" y="4938"/>
                    <a:pt x="2733" y="4261"/>
                  </a:cubicBezTo>
                  <a:cubicBezTo>
                    <a:pt x="2231" y="3585"/>
                    <a:pt x="1755" y="2883"/>
                    <a:pt x="1304" y="2181"/>
                  </a:cubicBezTo>
                  <a:cubicBezTo>
                    <a:pt x="828" y="1479"/>
                    <a:pt x="402" y="727"/>
                    <a:pt x="1"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6" name="Google Shape;1216;p74"/>
            <p:cNvSpPr/>
            <p:nvPr/>
          </p:nvSpPr>
          <p:spPr>
            <a:xfrm flipH="1">
              <a:off x="5306037" y="3434924"/>
              <a:ext cx="766" cy="766"/>
            </a:xfrm>
            <a:custGeom>
              <a:avLst/>
              <a:gdLst/>
              <a:ahLst/>
              <a:cxnLst/>
              <a:rect l="l" t="t" r="r" b="b"/>
              <a:pathLst>
                <a:path w="51" h="51" extrusionOk="0">
                  <a:moveTo>
                    <a:pt x="0" y="51"/>
                  </a:moveTo>
                  <a:cubicBezTo>
                    <a:pt x="0" y="51"/>
                    <a:pt x="0" y="51"/>
                    <a:pt x="0" y="51"/>
                  </a:cubicBezTo>
                  <a:cubicBezTo>
                    <a:pt x="0" y="51"/>
                    <a:pt x="0" y="51"/>
                    <a:pt x="0" y="51"/>
                  </a:cubicBezTo>
                  <a:close/>
                  <a:moveTo>
                    <a:pt x="0" y="51"/>
                  </a:moveTo>
                  <a:cubicBezTo>
                    <a:pt x="0" y="51"/>
                    <a:pt x="0" y="51"/>
                    <a:pt x="0" y="51"/>
                  </a:cubicBezTo>
                  <a:cubicBezTo>
                    <a:pt x="0" y="51"/>
                    <a:pt x="0" y="51"/>
                    <a:pt x="0" y="51"/>
                  </a:cubicBezTo>
                  <a:close/>
                  <a:moveTo>
                    <a:pt x="25" y="26"/>
                  </a:moveTo>
                  <a:lnTo>
                    <a:pt x="25" y="26"/>
                  </a:lnTo>
                  <a:lnTo>
                    <a:pt x="25" y="26"/>
                  </a:lnTo>
                  <a:close/>
                  <a:moveTo>
                    <a:pt x="25" y="26"/>
                  </a:moveTo>
                  <a:cubicBezTo>
                    <a:pt x="25" y="26"/>
                    <a:pt x="25" y="26"/>
                    <a:pt x="25" y="26"/>
                  </a:cubicBezTo>
                  <a:cubicBezTo>
                    <a:pt x="25" y="26"/>
                    <a:pt x="25" y="26"/>
                    <a:pt x="25" y="26"/>
                  </a:cubicBezTo>
                  <a:close/>
                  <a:moveTo>
                    <a:pt x="50" y="1"/>
                  </a:moveTo>
                  <a:cubicBezTo>
                    <a:pt x="50" y="1"/>
                    <a:pt x="50" y="1"/>
                    <a:pt x="50" y="1"/>
                  </a:cubicBezTo>
                  <a:cubicBezTo>
                    <a:pt x="50" y="1"/>
                    <a:pt x="50" y="1"/>
                    <a:pt x="50" y="1"/>
                  </a:cubicBezTo>
                  <a:close/>
                  <a:moveTo>
                    <a:pt x="50" y="1"/>
                  </a:moveTo>
                  <a:lnTo>
                    <a:pt x="50" y="1"/>
                  </a:lnTo>
                  <a:lnTo>
                    <a:pt x="50" y="1"/>
                  </a:lnTo>
                  <a:close/>
                </a:path>
              </a:pathLst>
            </a:custGeom>
            <a:solidFill>
              <a:srgbClr val="586F8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7" name="Google Shape;1217;p74"/>
            <p:cNvSpPr/>
            <p:nvPr/>
          </p:nvSpPr>
          <p:spPr>
            <a:xfrm flipH="1">
              <a:off x="4685503" y="1763589"/>
              <a:ext cx="727432" cy="1735974"/>
            </a:xfrm>
            <a:custGeom>
              <a:avLst/>
              <a:gdLst/>
              <a:ahLst/>
              <a:cxnLst/>
              <a:rect l="l" t="t" r="r" b="b"/>
              <a:pathLst>
                <a:path w="48447" h="115616" extrusionOk="0">
                  <a:moveTo>
                    <a:pt x="44462" y="1"/>
                  </a:moveTo>
                  <a:lnTo>
                    <a:pt x="44462" y="1"/>
                  </a:lnTo>
                  <a:cubicBezTo>
                    <a:pt x="45615" y="5615"/>
                    <a:pt x="44713" y="11630"/>
                    <a:pt x="42607" y="17019"/>
                  </a:cubicBezTo>
                  <a:cubicBezTo>
                    <a:pt x="41129" y="20828"/>
                    <a:pt x="39073" y="24362"/>
                    <a:pt x="36793" y="27745"/>
                  </a:cubicBezTo>
                  <a:cubicBezTo>
                    <a:pt x="37144" y="27470"/>
                    <a:pt x="37469" y="27194"/>
                    <a:pt x="37820" y="26918"/>
                  </a:cubicBezTo>
                  <a:cubicBezTo>
                    <a:pt x="38522" y="26342"/>
                    <a:pt x="39224" y="25765"/>
                    <a:pt x="39926" y="25189"/>
                  </a:cubicBezTo>
                  <a:cubicBezTo>
                    <a:pt x="40627" y="24613"/>
                    <a:pt x="41304" y="24011"/>
                    <a:pt x="41981" y="23410"/>
                  </a:cubicBezTo>
                  <a:lnTo>
                    <a:pt x="41981" y="23410"/>
                  </a:lnTo>
                  <a:cubicBezTo>
                    <a:pt x="41329" y="24036"/>
                    <a:pt x="40677" y="24663"/>
                    <a:pt x="40001" y="25289"/>
                  </a:cubicBezTo>
                  <a:cubicBezTo>
                    <a:pt x="39349" y="25891"/>
                    <a:pt x="38647" y="26492"/>
                    <a:pt x="37971" y="27069"/>
                  </a:cubicBezTo>
                  <a:cubicBezTo>
                    <a:pt x="37419" y="27520"/>
                    <a:pt x="36868" y="27971"/>
                    <a:pt x="36317" y="28422"/>
                  </a:cubicBezTo>
                  <a:cubicBezTo>
                    <a:pt x="34637" y="30828"/>
                    <a:pt x="32858" y="33159"/>
                    <a:pt x="31028" y="35440"/>
                  </a:cubicBezTo>
                  <a:cubicBezTo>
                    <a:pt x="30327" y="36342"/>
                    <a:pt x="29600" y="37219"/>
                    <a:pt x="28898" y="38121"/>
                  </a:cubicBezTo>
                  <a:cubicBezTo>
                    <a:pt x="29098" y="37996"/>
                    <a:pt x="29299" y="37871"/>
                    <a:pt x="29499" y="37745"/>
                  </a:cubicBezTo>
                  <a:cubicBezTo>
                    <a:pt x="31028" y="36843"/>
                    <a:pt x="32532" y="35866"/>
                    <a:pt x="34011" y="34888"/>
                  </a:cubicBezTo>
                  <a:cubicBezTo>
                    <a:pt x="34738" y="34412"/>
                    <a:pt x="35464" y="33911"/>
                    <a:pt x="36191" y="33410"/>
                  </a:cubicBezTo>
                  <a:cubicBezTo>
                    <a:pt x="36943" y="32908"/>
                    <a:pt x="37670" y="32407"/>
                    <a:pt x="38397" y="31881"/>
                  </a:cubicBezTo>
                  <a:lnTo>
                    <a:pt x="38397" y="31881"/>
                  </a:lnTo>
                  <a:cubicBezTo>
                    <a:pt x="37695" y="32432"/>
                    <a:pt x="36993" y="32984"/>
                    <a:pt x="36291" y="33510"/>
                  </a:cubicBezTo>
                  <a:cubicBezTo>
                    <a:pt x="35565" y="34036"/>
                    <a:pt x="34838" y="34563"/>
                    <a:pt x="34111" y="35064"/>
                  </a:cubicBezTo>
                  <a:cubicBezTo>
                    <a:pt x="32657" y="36091"/>
                    <a:pt x="31154" y="37044"/>
                    <a:pt x="29650" y="37971"/>
                  </a:cubicBezTo>
                  <a:cubicBezTo>
                    <a:pt x="29249" y="38222"/>
                    <a:pt x="28848" y="38447"/>
                    <a:pt x="28472" y="38673"/>
                  </a:cubicBezTo>
                  <a:cubicBezTo>
                    <a:pt x="27469" y="40227"/>
                    <a:pt x="26467" y="41781"/>
                    <a:pt x="25414" y="43284"/>
                  </a:cubicBezTo>
                  <a:cubicBezTo>
                    <a:pt x="25489" y="43234"/>
                    <a:pt x="25565" y="43184"/>
                    <a:pt x="25640" y="43134"/>
                  </a:cubicBezTo>
                  <a:lnTo>
                    <a:pt x="27670" y="41781"/>
                  </a:lnTo>
                  <a:lnTo>
                    <a:pt x="27670" y="41781"/>
                  </a:lnTo>
                  <a:cubicBezTo>
                    <a:pt x="27043" y="42332"/>
                    <a:pt x="26417" y="42833"/>
                    <a:pt x="25740" y="43309"/>
                  </a:cubicBezTo>
                  <a:cubicBezTo>
                    <a:pt x="25514" y="43485"/>
                    <a:pt x="25289" y="43660"/>
                    <a:pt x="25038" y="43811"/>
                  </a:cubicBezTo>
                  <a:cubicBezTo>
                    <a:pt x="23284" y="46317"/>
                    <a:pt x="21429" y="48773"/>
                    <a:pt x="19499" y="51129"/>
                  </a:cubicBezTo>
                  <a:cubicBezTo>
                    <a:pt x="19349" y="51430"/>
                    <a:pt x="19174" y="51731"/>
                    <a:pt x="18998" y="52031"/>
                  </a:cubicBezTo>
                  <a:cubicBezTo>
                    <a:pt x="20051" y="51455"/>
                    <a:pt x="21078" y="50878"/>
                    <a:pt x="22131" y="50302"/>
                  </a:cubicBezTo>
                  <a:lnTo>
                    <a:pt x="22131" y="50302"/>
                  </a:lnTo>
                  <a:cubicBezTo>
                    <a:pt x="20001" y="52783"/>
                    <a:pt x="17971" y="55365"/>
                    <a:pt x="16066" y="58021"/>
                  </a:cubicBezTo>
                  <a:cubicBezTo>
                    <a:pt x="15464" y="59425"/>
                    <a:pt x="14913" y="60853"/>
                    <a:pt x="14387" y="62307"/>
                  </a:cubicBezTo>
                  <a:cubicBezTo>
                    <a:pt x="15665" y="61505"/>
                    <a:pt x="16868" y="60578"/>
                    <a:pt x="17971" y="59575"/>
                  </a:cubicBezTo>
                  <a:lnTo>
                    <a:pt x="17971" y="59575"/>
                  </a:lnTo>
                  <a:cubicBezTo>
                    <a:pt x="17469" y="60628"/>
                    <a:pt x="16943" y="61680"/>
                    <a:pt x="16442" y="62733"/>
                  </a:cubicBezTo>
                  <a:lnTo>
                    <a:pt x="16667" y="62558"/>
                  </a:lnTo>
                  <a:lnTo>
                    <a:pt x="19098" y="60904"/>
                  </a:lnTo>
                  <a:cubicBezTo>
                    <a:pt x="19900" y="60352"/>
                    <a:pt x="20702" y="59801"/>
                    <a:pt x="21529" y="59274"/>
                  </a:cubicBezTo>
                  <a:lnTo>
                    <a:pt x="21529" y="59274"/>
                  </a:lnTo>
                  <a:cubicBezTo>
                    <a:pt x="20778" y="59901"/>
                    <a:pt x="20001" y="60503"/>
                    <a:pt x="19224" y="61079"/>
                  </a:cubicBezTo>
                  <a:cubicBezTo>
                    <a:pt x="18447" y="61655"/>
                    <a:pt x="17645" y="62232"/>
                    <a:pt x="16843" y="62783"/>
                  </a:cubicBezTo>
                  <a:cubicBezTo>
                    <a:pt x="16617" y="62934"/>
                    <a:pt x="16417" y="63059"/>
                    <a:pt x="16191" y="63209"/>
                  </a:cubicBezTo>
                  <a:cubicBezTo>
                    <a:pt x="15414" y="64788"/>
                    <a:pt x="14662" y="66342"/>
                    <a:pt x="13885" y="67921"/>
                  </a:cubicBezTo>
                  <a:cubicBezTo>
                    <a:pt x="15289" y="67069"/>
                    <a:pt x="16667" y="66242"/>
                    <a:pt x="18071" y="65390"/>
                  </a:cubicBezTo>
                  <a:lnTo>
                    <a:pt x="19048" y="64638"/>
                  </a:lnTo>
                  <a:lnTo>
                    <a:pt x="19048" y="64638"/>
                  </a:lnTo>
                  <a:cubicBezTo>
                    <a:pt x="18898" y="64788"/>
                    <a:pt x="18722" y="64939"/>
                    <a:pt x="18572" y="65089"/>
                  </a:cubicBezTo>
                  <a:cubicBezTo>
                    <a:pt x="18697" y="65014"/>
                    <a:pt x="18823" y="64939"/>
                    <a:pt x="18948" y="64863"/>
                  </a:cubicBezTo>
                  <a:lnTo>
                    <a:pt x="18948" y="64863"/>
                  </a:lnTo>
                  <a:cubicBezTo>
                    <a:pt x="17093" y="67395"/>
                    <a:pt x="15239" y="69951"/>
                    <a:pt x="13359" y="72508"/>
                  </a:cubicBezTo>
                  <a:cubicBezTo>
                    <a:pt x="13810" y="72132"/>
                    <a:pt x="14261" y="71756"/>
                    <a:pt x="14712" y="71405"/>
                  </a:cubicBezTo>
                  <a:cubicBezTo>
                    <a:pt x="15590" y="70703"/>
                    <a:pt x="16492" y="69976"/>
                    <a:pt x="17394" y="69300"/>
                  </a:cubicBezTo>
                  <a:lnTo>
                    <a:pt x="17394" y="69300"/>
                  </a:lnTo>
                  <a:cubicBezTo>
                    <a:pt x="16567" y="70077"/>
                    <a:pt x="15690" y="70828"/>
                    <a:pt x="14838" y="71580"/>
                  </a:cubicBezTo>
                  <a:cubicBezTo>
                    <a:pt x="14136" y="72182"/>
                    <a:pt x="13434" y="72783"/>
                    <a:pt x="12732" y="73360"/>
                  </a:cubicBezTo>
                  <a:lnTo>
                    <a:pt x="10377" y="76593"/>
                  </a:lnTo>
                  <a:cubicBezTo>
                    <a:pt x="11304" y="76192"/>
                    <a:pt x="12256" y="75791"/>
                    <a:pt x="13184" y="75390"/>
                  </a:cubicBezTo>
                  <a:lnTo>
                    <a:pt x="13184" y="75390"/>
                  </a:lnTo>
                  <a:cubicBezTo>
                    <a:pt x="12407" y="78021"/>
                    <a:pt x="11580" y="80653"/>
                    <a:pt x="10727" y="83260"/>
                  </a:cubicBezTo>
                  <a:cubicBezTo>
                    <a:pt x="10778" y="83209"/>
                    <a:pt x="10853" y="83159"/>
                    <a:pt x="10903" y="83109"/>
                  </a:cubicBezTo>
                  <a:cubicBezTo>
                    <a:pt x="11529" y="82533"/>
                    <a:pt x="12181" y="81956"/>
                    <a:pt x="12833" y="81405"/>
                  </a:cubicBezTo>
                  <a:lnTo>
                    <a:pt x="12833" y="81405"/>
                  </a:lnTo>
                  <a:cubicBezTo>
                    <a:pt x="12256" y="82031"/>
                    <a:pt x="11655" y="82633"/>
                    <a:pt x="11053" y="83260"/>
                  </a:cubicBezTo>
                  <a:cubicBezTo>
                    <a:pt x="10878" y="83410"/>
                    <a:pt x="10727" y="83585"/>
                    <a:pt x="10552" y="83736"/>
                  </a:cubicBezTo>
                  <a:cubicBezTo>
                    <a:pt x="10026" y="85290"/>
                    <a:pt x="9499" y="86844"/>
                    <a:pt x="8948" y="88372"/>
                  </a:cubicBezTo>
                  <a:cubicBezTo>
                    <a:pt x="9073" y="88247"/>
                    <a:pt x="9224" y="88122"/>
                    <a:pt x="9374" y="87996"/>
                  </a:cubicBezTo>
                  <a:lnTo>
                    <a:pt x="9374" y="87996"/>
                  </a:lnTo>
                  <a:cubicBezTo>
                    <a:pt x="9199" y="88222"/>
                    <a:pt x="9023" y="88448"/>
                    <a:pt x="8848" y="88648"/>
                  </a:cubicBezTo>
                  <a:cubicBezTo>
                    <a:pt x="8146" y="90553"/>
                    <a:pt x="7419" y="92458"/>
                    <a:pt x="6667" y="94337"/>
                  </a:cubicBezTo>
                  <a:cubicBezTo>
                    <a:pt x="7469" y="93661"/>
                    <a:pt x="8321" y="92984"/>
                    <a:pt x="9199" y="92357"/>
                  </a:cubicBezTo>
                  <a:lnTo>
                    <a:pt x="9199" y="92357"/>
                  </a:lnTo>
                  <a:cubicBezTo>
                    <a:pt x="8773" y="93360"/>
                    <a:pt x="8346" y="94362"/>
                    <a:pt x="7870" y="95340"/>
                  </a:cubicBezTo>
                  <a:lnTo>
                    <a:pt x="9199" y="94112"/>
                  </a:lnTo>
                  <a:lnTo>
                    <a:pt x="12281" y="91305"/>
                  </a:lnTo>
                  <a:cubicBezTo>
                    <a:pt x="13309" y="90377"/>
                    <a:pt x="14362" y="89475"/>
                    <a:pt x="15414" y="88573"/>
                  </a:cubicBezTo>
                  <a:lnTo>
                    <a:pt x="15414" y="88573"/>
                  </a:lnTo>
                  <a:cubicBezTo>
                    <a:pt x="14437" y="89550"/>
                    <a:pt x="13434" y="90503"/>
                    <a:pt x="12432" y="91455"/>
                  </a:cubicBezTo>
                  <a:lnTo>
                    <a:pt x="9399" y="94312"/>
                  </a:lnTo>
                  <a:lnTo>
                    <a:pt x="7570" y="95941"/>
                  </a:lnTo>
                  <a:cubicBezTo>
                    <a:pt x="6768" y="97570"/>
                    <a:pt x="5890" y="99149"/>
                    <a:pt x="4938" y="100678"/>
                  </a:cubicBezTo>
                  <a:cubicBezTo>
                    <a:pt x="5865" y="100077"/>
                    <a:pt x="6818" y="99475"/>
                    <a:pt x="7745" y="98874"/>
                  </a:cubicBezTo>
                  <a:lnTo>
                    <a:pt x="7745" y="98874"/>
                  </a:lnTo>
                  <a:cubicBezTo>
                    <a:pt x="7219" y="99876"/>
                    <a:pt x="6642" y="100829"/>
                    <a:pt x="6041" y="101756"/>
                  </a:cubicBezTo>
                  <a:cubicBezTo>
                    <a:pt x="7018" y="101154"/>
                    <a:pt x="8021" y="100528"/>
                    <a:pt x="8998" y="99901"/>
                  </a:cubicBezTo>
                  <a:lnTo>
                    <a:pt x="8998" y="99901"/>
                  </a:lnTo>
                  <a:cubicBezTo>
                    <a:pt x="8071" y="102107"/>
                    <a:pt x="6918" y="104212"/>
                    <a:pt x="5539" y="106167"/>
                  </a:cubicBezTo>
                  <a:cubicBezTo>
                    <a:pt x="5239" y="106919"/>
                    <a:pt x="4913" y="107671"/>
                    <a:pt x="4562" y="108398"/>
                  </a:cubicBezTo>
                  <a:cubicBezTo>
                    <a:pt x="4687" y="108297"/>
                    <a:pt x="4813" y="108197"/>
                    <a:pt x="4963" y="108097"/>
                  </a:cubicBezTo>
                  <a:cubicBezTo>
                    <a:pt x="5915" y="107395"/>
                    <a:pt x="6893" y="106668"/>
                    <a:pt x="7845" y="105916"/>
                  </a:cubicBezTo>
                  <a:cubicBezTo>
                    <a:pt x="8798" y="105189"/>
                    <a:pt x="9750" y="104413"/>
                    <a:pt x="10677" y="103661"/>
                  </a:cubicBezTo>
                  <a:cubicBezTo>
                    <a:pt x="11605" y="102884"/>
                    <a:pt x="12532" y="102107"/>
                    <a:pt x="13459" y="101330"/>
                  </a:cubicBezTo>
                  <a:lnTo>
                    <a:pt x="13459" y="101330"/>
                  </a:lnTo>
                  <a:cubicBezTo>
                    <a:pt x="12607" y="102182"/>
                    <a:pt x="11730" y="103009"/>
                    <a:pt x="10803" y="103811"/>
                  </a:cubicBezTo>
                  <a:cubicBezTo>
                    <a:pt x="9900" y="104613"/>
                    <a:pt x="8973" y="105390"/>
                    <a:pt x="8021" y="106142"/>
                  </a:cubicBezTo>
                  <a:cubicBezTo>
                    <a:pt x="7043" y="106869"/>
                    <a:pt x="6091" y="107596"/>
                    <a:pt x="5088" y="108272"/>
                  </a:cubicBezTo>
                  <a:cubicBezTo>
                    <a:pt x="4838" y="108448"/>
                    <a:pt x="4612" y="108598"/>
                    <a:pt x="4387" y="108748"/>
                  </a:cubicBezTo>
                  <a:cubicBezTo>
                    <a:pt x="3184" y="111179"/>
                    <a:pt x="1705" y="113485"/>
                    <a:pt x="1" y="115616"/>
                  </a:cubicBezTo>
                  <a:cubicBezTo>
                    <a:pt x="2457" y="114312"/>
                    <a:pt x="5690" y="112508"/>
                    <a:pt x="7068" y="111355"/>
                  </a:cubicBezTo>
                  <a:lnTo>
                    <a:pt x="7093" y="111330"/>
                  </a:lnTo>
                  <a:cubicBezTo>
                    <a:pt x="7118" y="111305"/>
                    <a:pt x="7118" y="111305"/>
                    <a:pt x="7118" y="111305"/>
                  </a:cubicBezTo>
                  <a:cubicBezTo>
                    <a:pt x="13860" y="105515"/>
                    <a:pt x="18973" y="97971"/>
                    <a:pt x="21780" y="89625"/>
                  </a:cubicBezTo>
                  <a:lnTo>
                    <a:pt x="21780" y="89625"/>
                  </a:lnTo>
                  <a:cubicBezTo>
                    <a:pt x="18622" y="93084"/>
                    <a:pt x="14963" y="96117"/>
                    <a:pt x="10928" y="98623"/>
                  </a:cubicBezTo>
                  <a:cubicBezTo>
                    <a:pt x="16241" y="92834"/>
                    <a:pt x="20276" y="85941"/>
                    <a:pt x="22758" y="78523"/>
                  </a:cubicBezTo>
                  <a:lnTo>
                    <a:pt x="22758" y="78523"/>
                  </a:lnTo>
                  <a:cubicBezTo>
                    <a:pt x="19800" y="81931"/>
                    <a:pt x="16868" y="85365"/>
                    <a:pt x="13910" y="88773"/>
                  </a:cubicBezTo>
                  <a:cubicBezTo>
                    <a:pt x="17545" y="76919"/>
                    <a:pt x="22432" y="65490"/>
                    <a:pt x="28472" y="54688"/>
                  </a:cubicBezTo>
                  <a:cubicBezTo>
                    <a:pt x="29174" y="53460"/>
                    <a:pt x="29875" y="52232"/>
                    <a:pt x="30577" y="51004"/>
                  </a:cubicBezTo>
                  <a:lnTo>
                    <a:pt x="30577" y="51004"/>
                  </a:lnTo>
                  <a:cubicBezTo>
                    <a:pt x="26943" y="53084"/>
                    <a:pt x="23083" y="54914"/>
                    <a:pt x="19274" y="56718"/>
                  </a:cubicBezTo>
                  <a:cubicBezTo>
                    <a:pt x="24311" y="53134"/>
                    <a:pt x="29174" y="49375"/>
                    <a:pt x="33911" y="45440"/>
                  </a:cubicBezTo>
                  <a:cubicBezTo>
                    <a:pt x="34337" y="44738"/>
                    <a:pt x="34738" y="44036"/>
                    <a:pt x="35164" y="43360"/>
                  </a:cubicBezTo>
                  <a:lnTo>
                    <a:pt x="35164" y="43360"/>
                  </a:lnTo>
                  <a:cubicBezTo>
                    <a:pt x="31479" y="45340"/>
                    <a:pt x="27670" y="47144"/>
                    <a:pt x="23760" y="48773"/>
                  </a:cubicBezTo>
                  <a:cubicBezTo>
                    <a:pt x="29023" y="44863"/>
                    <a:pt x="34136" y="40778"/>
                    <a:pt x="39124" y="36542"/>
                  </a:cubicBezTo>
                  <a:cubicBezTo>
                    <a:pt x="42332" y="30778"/>
                    <a:pt x="45214" y="24863"/>
                    <a:pt x="47068" y="18547"/>
                  </a:cubicBezTo>
                  <a:cubicBezTo>
                    <a:pt x="47870" y="15866"/>
                    <a:pt x="48447" y="13084"/>
                    <a:pt x="48447" y="10302"/>
                  </a:cubicBezTo>
                  <a:cubicBezTo>
                    <a:pt x="48447" y="8948"/>
                    <a:pt x="48322" y="7595"/>
                    <a:pt x="47996" y="6242"/>
                  </a:cubicBezTo>
                  <a:cubicBezTo>
                    <a:pt x="47419" y="3936"/>
                    <a:pt x="46191" y="1705"/>
                    <a:pt x="44462"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8" name="Google Shape;1218;p74"/>
            <p:cNvSpPr/>
            <p:nvPr/>
          </p:nvSpPr>
          <p:spPr>
            <a:xfrm flipH="1">
              <a:off x="4985425" y="2344286"/>
              <a:ext cx="379339" cy="1013437"/>
            </a:xfrm>
            <a:custGeom>
              <a:avLst/>
              <a:gdLst/>
              <a:ahLst/>
              <a:cxnLst/>
              <a:rect l="l" t="t" r="r" b="b"/>
              <a:pathLst>
                <a:path w="25264" h="67495" extrusionOk="0">
                  <a:moveTo>
                    <a:pt x="25264" y="1"/>
                  </a:moveTo>
                  <a:lnTo>
                    <a:pt x="25264" y="1"/>
                  </a:lnTo>
                  <a:cubicBezTo>
                    <a:pt x="25239" y="26"/>
                    <a:pt x="25239" y="26"/>
                    <a:pt x="25239" y="26"/>
                  </a:cubicBezTo>
                  <a:cubicBezTo>
                    <a:pt x="23835" y="1780"/>
                    <a:pt x="22457" y="3535"/>
                    <a:pt x="21129" y="5314"/>
                  </a:cubicBezTo>
                  <a:cubicBezTo>
                    <a:pt x="21479" y="5089"/>
                    <a:pt x="21855" y="4838"/>
                    <a:pt x="22206" y="4612"/>
                  </a:cubicBezTo>
                  <a:cubicBezTo>
                    <a:pt x="23259" y="3109"/>
                    <a:pt x="24261" y="1555"/>
                    <a:pt x="25264" y="1"/>
                  </a:cubicBezTo>
                  <a:close/>
                  <a:moveTo>
                    <a:pt x="21830" y="5139"/>
                  </a:moveTo>
                  <a:lnTo>
                    <a:pt x="21830" y="5139"/>
                  </a:lnTo>
                  <a:cubicBezTo>
                    <a:pt x="21454" y="5414"/>
                    <a:pt x="21078" y="5665"/>
                    <a:pt x="20677" y="5916"/>
                  </a:cubicBezTo>
                  <a:cubicBezTo>
                    <a:pt x="19124" y="8021"/>
                    <a:pt x="17645" y="10201"/>
                    <a:pt x="16291" y="12457"/>
                  </a:cubicBezTo>
                  <a:cubicBezTo>
                    <a:pt x="18221" y="10101"/>
                    <a:pt x="20076" y="7645"/>
                    <a:pt x="21830" y="5139"/>
                  </a:cubicBezTo>
                  <a:close/>
                  <a:moveTo>
                    <a:pt x="18923" y="11630"/>
                  </a:moveTo>
                  <a:lnTo>
                    <a:pt x="18923" y="11630"/>
                  </a:lnTo>
                  <a:cubicBezTo>
                    <a:pt x="17870" y="12206"/>
                    <a:pt x="16843" y="12783"/>
                    <a:pt x="15790" y="13359"/>
                  </a:cubicBezTo>
                  <a:cubicBezTo>
                    <a:pt x="15565" y="13735"/>
                    <a:pt x="15364" y="14111"/>
                    <a:pt x="15164" y="14512"/>
                  </a:cubicBezTo>
                  <a:cubicBezTo>
                    <a:pt x="14311" y="16091"/>
                    <a:pt x="13560" y="17695"/>
                    <a:pt x="12858" y="19349"/>
                  </a:cubicBezTo>
                  <a:cubicBezTo>
                    <a:pt x="14763" y="16693"/>
                    <a:pt x="16793" y="14111"/>
                    <a:pt x="18923" y="11630"/>
                  </a:cubicBezTo>
                  <a:close/>
                  <a:moveTo>
                    <a:pt x="14763" y="20903"/>
                  </a:moveTo>
                  <a:lnTo>
                    <a:pt x="14763" y="20903"/>
                  </a:lnTo>
                  <a:cubicBezTo>
                    <a:pt x="13660" y="21906"/>
                    <a:pt x="12457" y="22833"/>
                    <a:pt x="11179" y="23635"/>
                  </a:cubicBezTo>
                  <a:cubicBezTo>
                    <a:pt x="10903" y="24412"/>
                    <a:pt x="10627" y="25214"/>
                    <a:pt x="10377" y="26016"/>
                  </a:cubicBezTo>
                  <a:lnTo>
                    <a:pt x="11053" y="25540"/>
                  </a:lnTo>
                  <a:lnTo>
                    <a:pt x="13234" y="24061"/>
                  </a:lnTo>
                  <a:cubicBezTo>
                    <a:pt x="13735" y="23008"/>
                    <a:pt x="14261" y="21956"/>
                    <a:pt x="14763" y="20903"/>
                  </a:cubicBezTo>
                  <a:close/>
                  <a:moveTo>
                    <a:pt x="12983" y="24537"/>
                  </a:moveTo>
                  <a:lnTo>
                    <a:pt x="12983" y="24537"/>
                  </a:lnTo>
                  <a:cubicBezTo>
                    <a:pt x="12382" y="24938"/>
                    <a:pt x="11780" y="25339"/>
                    <a:pt x="11179" y="25715"/>
                  </a:cubicBezTo>
                  <a:cubicBezTo>
                    <a:pt x="10878" y="25891"/>
                    <a:pt x="10577" y="26091"/>
                    <a:pt x="10301" y="26267"/>
                  </a:cubicBezTo>
                  <a:cubicBezTo>
                    <a:pt x="9850" y="27570"/>
                    <a:pt x="9449" y="28898"/>
                    <a:pt x="9048" y="30227"/>
                  </a:cubicBezTo>
                  <a:cubicBezTo>
                    <a:pt x="9600" y="29901"/>
                    <a:pt x="10126" y="29575"/>
                    <a:pt x="10677" y="29249"/>
                  </a:cubicBezTo>
                  <a:cubicBezTo>
                    <a:pt x="11454" y="27670"/>
                    <a:pt x="12206" y="26116"/>
                    <a:pt x="12983" y="24537"/>
                  </a:cubicBezTo>
                  <a:close/>
                  <a:moveTo>
                    <a:pt x="5991" y="53685"/>
                  </a:moveTo>
                  <a:cubicBezTo>
                    <a:pt x="5113" y="54312"/>
                    <a:pt x="4261" y="54989"/>
                    <a:pt x="3459" y="55665"/>
                  </a:cubicBezTo>
                  <a:cubicBezTo>
                    <a:pt x="3008" y="56818"/>
                    <a:pt x="2532" y="57971"/>
                    <a:pt x="2056" y="59124"/>
                  </a:cubicBezTo>
                  <a:cubicBezTo>
                    <a:pt x="2356" y="58848"/>
                    <a:pt x="2657" y="58548"/>
                    <a:pt x="2958" y="58272"/>
                  </a:cubicBezTo>
                  <a:lnTo>
                    <a:pt x="4662" y="56668"/>
                  </a:lnTo>
                  <a:cubicBezTo>
                    <a:pt x="5138" y="55690"/>
                    <a:pt x="5565" y="54688"/>
                    <a:pt x="5991" y="53685"/>
                  </a:cubicBezTo>
                  <a:close/>
                  <a:moveTo>
                    <a:pt x="4362" y="57269"/>
                  </a:moveTo>
                  <a:lnTo>
                    <a:pt x="3108" y="58422"/>
                  </a:lnTo>
                  <a:cubicBezTo>
                    <a:pt x="2707" y="58773"/>
                    <a:pt x="2306" y="59124"/>
                    <a:pt x="1905" y="59475"/>
                  </a:cubicBezTo>
                  <a:cubicBezTo>
                    <a:pt x="1429" y="60578"/>
                    <a:pt x="978" y="61680"/>
                    <a:pt x="477" y="62783"/>
                  </a:cubicBezTo>
                  <a:cubicBezTo>
                    <a:pt x="903" y="62532"/>
                    <a:pt x="1304" y="62257"/>
                    <a:pt x="1730" y="62006"/>
                  </a:cubicBezTo>
                  <a:cubicBezTo>
                    <a:pt x="2682" y="60477"/>
                    <a:pt x="3560" y="58898"/>
                    <a:pt x="4362" y="57269"/>
                  </a:cubicBezTo>
                  <a:close/>
                  <a:moveTo>
                    <a:pt x="5790" y="61229"/>
                  </a:moveTo>
                  <a:lnTo>
                    <a:pt x="5790" y="61229"/>
                  </a:lnTo>
                  <a:cubicBezTo>
                    <a:pt x="4813" y="61856"/>
                    <a:pt x="3810" y="62482"/>
                    <a:pt x="2833" y="63084"/>
                  </a:cubicBezTo>
                  <a:cubicBezTo>
                    <a:pt x="1955" y="64387"/>
                    <a:pt x="1028" y="65640"/>
                    <a:pt x="1" y="66793"/>
                  </a:cubicBezTo>
                  <a:cubicBezTo>
                    <a:pt x="452" y="66743"/>
                    <a:pt x="903" y="66618"/>
                    <a:pt x="1329" y="66442"/>
                  </a:cubicBezTo>
                  <a:lnTo>
                    <a:pt x="2081" y="65791"/>
                  </a:lnTo>
                  <a:cubicBezTo>
                    <a:pt x="2582" y="65390"/>
                    <a:pt x="3058" y="64964"/>
                    <a:pt x="3534" y="64563"/>
                  </a:cubicBezTo>
                  <a:lnTo>
                    <a:pt x="3534" y="64563"/>
                  </a:lnTo>
                  <a:cubicBezTo>
                    <a:pt x="3133" y="65039"/>
                    <a:pt x="2682" y="65515"/>
                    <a:pt x="2231" y="65941"/>
                  </a:cubicBezTo>
                  <a:cubicBezTo>
                    <a:pt x="2206" y="65966"/>
                    <a:pt x="2206" y="65966"/>
                    <a:pt x="2181" y="65991"/>
                  </a:cubicBezTo>
                  <a:cubicBezTo>
                    <a:pt x="2557" y="65741"/>
                    <a:pt x="2908" y="65465"/>
                    <a:pt x="3209" y="65139"/>
                  </a:cubicBezTo>
                  <a:lnTo>
                    <a:pt x="3209" y="65139"/>
                  </a:lnTo>
                  <a:cubicBezTo>
                    <a:pt x="2933" y="65941"/>
                    <a:pt x="2657" y="66718"/>
                    <a:pt x="2331" y="67495"/>
                  </a:cubicBezTo>
                  <a:cubicBezTo>
                    <a:pt x="3710" y="65540"/>
                    <a:pt x="4863" y="63435"/>
                    <a:pt x="5790" y="61229"/>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9" name="Google Shape;1219;p74"/>
            <p:cNvSpPr/>
            <p:nvPr/>
          </p:nvSpPr>
          <p:spPr>
            <a:xfrm flipH="1">
              <a:off x="4782558" y="2115098"/>
              <a:ext cx="85060" cy="75285"/>
            </a:xfrm>
            <a:custGeom>
              <a:avLst/>
              <a:gdLst/>
              <a:ahLst/>
              <a:cxnLst/>
              <a:rect l="l" t="t" r="r" b="b"/>
              <a:pathLst>
                <a:path w="5665" h="5014" extrusionOk="0">
                  <a:moveTo>
                    <a:pt x="5665" y="1"/>
                  </a:moveTo>
                  <a:lnTo>
                    <a:pt x="5665" y="1"/>
                  </a:lnTo>
                  <a:cubicBezTo>
                    <a:pt x="4988" y="602"/>
                    <a:pt x="4311" y="1204"/>
                    <a:pt x="3610" y="1780"/>
                  </a:cubicBezTo>
                  <a:cubicBezTo>
                    <a:pt x="2908" y="2356"/>
                    <a:pt x="2206" y="2933"/>
                    <a:pt x="1504" y="3509"/>
                  </a:cubicBezTo>
                  <a:cubicBezTo>
                    <a:pt x="1153" y="3785"/>
                    <a:pt x="828" y="4061"/>
                    <a:pt x="477" y="4336"/>
                  </a:cubicBezTo>
                  <a:cubicBezTo>
                    <a:pt x="301" y="4562"/>
                    <a:pt x="151" y="4788"/>
                    <a:pt x="1" y="5013"/>
                  </a:cubicBezTo>
                  <a:cubicBezTo>
                    <a:pt x="552" y="4562"/>
                    <a:pt x="1103" y="4111"/>
                    <a:pt x="1655" y="3660"/>
                  </a:cubicBezTo>
                  <a:cubicBezTo>
                    <a:pt x="2331" y="3083"/>
                    <a:pt x="3033" y="2482"/>
                    <a:pt x="3685" y="1880"/>
                  </a:cubicBezTo>
                  <a:cubicBezTo>
                    <a:pt x="4361" y="1254"/>
                    <a:pt x="5013" y="627"/>
                    <a:pt x="5665"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0" name="Google Shape;1220;p74"/>
            <p:cNvSpPr/>
            <p:nvPr/>
          </p:nvSpPr>
          <p:spPr>
            <a:xfrm flipH="1">
              <a:off x="4836379" y="2242298"/>
              <a:ext cx="149414" cy="102372"/>
            </a:xfrm>
            <a:custGeom>
              <a:avLst/>
              <a:gdLst/>
              <a:ahLst/>
              <a:cxnLst/>
              <a:rect l="l" t="t" r="r" b="b"/>
              <a:pathLst>
                <a:path w="9951" h="6818" extrusionOk="0">
                  <a:moveTo>
                    <a:pt x="9951" y="1"/>
                  </a:moveTo>
                  <a:lnTo>
                    <a:pt x="9951" y="1"/>
                  </a:lnTo>
                  <a:cubicBezTo>
                    <a:pt x="9224" y="527"/>
                    <a:pt x="8497" y="1028"/>
                    <a:pt x="7745" y="1530"/>
                  </a:cubicBezTo>
                  <a:cubicBezTo>
                    <a:pt x="7018" y="2031"/>
                    <a:pt x="6292" y="2532"/>
                    <a:pt x="5565" y="3008"/>
                  </a:cubicBezTo>
                  <a:cubicBezTo>
                    <a:pt x="4086" y="3986"/>
                    <a:pt x="2582" y="4963"/>
                    <a:pt x="1053" y="5865"/>
                  </a:cubicBezTo>
                  <a:cubicBezTo>
                    <a:pt x="853" y="5991"/>
                    <a:pt x="652" y="6116"/>
                    <a:pt x="452" y="6241"/>
                  </a:cubicBezTo>
                  <a:cubicBezTo>
                    <a:pt x="302" y="6417"/>
                    <a:pt x="151" y="6617"/>
                    <a:pt x="1" y="6818"/>
                  </a:cubicBezTo>
                  <a:cubicBezTo>
                    <a:pt x="1" y="6818"/>
                    <a:pt x="1" y="6818"/>
                    <a:pt x="26" y="6793"/>
                  </a:cubicBezTo>
                  <a:cubicBezTo>
                    <a:pt x="402" y="6567"/>
                    <a:pt x="803" y="6342"/>
                    <a:pt x="1204" y="6091"/>
                  </a:cubicBezTo>
                  <a:cubicBezTo>
                    <a:pt x="2708" y="5164"/>
                    <a:pt x="4211" y="4211"/>
                    <a:pt x="5665" y="3184"/>
                  </a:cubicBezTo>
                  <a:cubicBezTo>
                    <a:pt x="6392" y="2683"/>
                    <a:pt x="7119" y="2156"/>
                    <a:pt x="7845" y="1630"/>
                  </a:cubicBezTo>
                  <a:cubicBezTo>
                    <a:pt x="8547" y="1104"/>
                    <a:pt x="9249" y="552"/>
                    <a:pt x="9951"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1" name="Google Shape;1221;p74"/>
            <p:cNvSpPr/>
            <p:nvPr/>
          </p:nvSpPr>
          <p:spPr>
            <a:xfrm flipH="1">
              <a:off x="4997449" y="2390956"/>
              <a:ext cx="56832" cy="42162"/>
            </a:xfrm>
            <a:custGeom>
              <a:avLst/>
              <a:gdLst/>
              <a:ahLst/>
              <a:cxnLst/>
              <a:rect l="l" t="t" r="r" b="b"/>
              <a:pathLst>
                <a:path w="3785" h="2808" extrusionOk="0">
                  <a:moveTo>
                    <a:pt x="3785" y="1"/>
                  </a:moveTo>
                  <a:lnTo>
                    <a:pt x="1755" y="1354"/>
                  </a:lnTo>
                  <a:cubicBezTo>
                    <a:pt x="1680" y="1404"/>
                    <a:pt x="1604" y="1454"/>
                    <a:pt x="1529" y="1504"/>
                  </a:cubicBezTo>
                  <a:cubicBezTo>
                    <a:pt x="1178" y="1730"/>
                    <a:pt x="802" y="1981"/>
                    <a:pt x="452" y="2206"/>
                  </a:cubicBezTo>
                  <a:cubicBezTo>
                    <a:pt x="301" y="2407"/>
                    <a:pt x="151" y="2607"/>
                    <a:pt x="0" y="2808"/>
                  </a:cubicBezTo>
                  <a:cubicBezTo>
                    <a:pt x="401" y="2557"/>
                    <a:pt x="777" y="2306"/>
                    <a:pt x="1153" y="2031"/>
                  </a:cubicBezTo>
                  <a:cubicBezTo>
                    <a:pt x="1404" y="1880"/>
                    <a:pt x="1629" y="1705"/>
                    <a:pt x="1855" y="1529"/>
                  </a:cubicBezTo>
                  <a:cubicBezTo>
                    <a:pt x="2532" y="1053"/>
                    <a:pt x="3158" y="552"/>
                    <a:pt x="3785"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2" name="Google Shape;1222;p74"/>
            <p:cNvSpPr/>
            <p:nvPr/>
          </p:nvSpPr>
          <p:spPr>
            <a:xfrm flipH="1">
              <a:off x="5089650" y="2653645"/>
              <a:ext cx="120435" cy="85060"/>
            </a:xfrm>
            <a:custGeom>
              <a:avLst/>
              <a:gdLst/>
              <a:ahLst/>
              <a:cxnLst/>
              <a:rect l="l" t="t" r="r" b="b"/>
              <a:pathLst>
                <a:path w="8021" h="5665" extrusionOk="0">
                  <a:moveTo>
                    <a:pt x="8020" y="0"/>
                  </a:moveTo>
                  <a:cubicBezTo>
                    <a:pt x="7193" y="527"/>
                    <a:pt x="6391" y="1078"/>
                    <a:pt x="5589" y="1630"/>
                  </a:cubicBezTo>
                  <a:lnTo>
                    <a:pt x="3158" y="3284"/>
                  </a:lnTo>
                  <a:lnTo>
                    <a:pt x="2933" y="3459"/>
                  </a:lnTo>
                  <a:lnTo>
                    <a:pt x="752" y="4938"/>
                  </a:lnTo>
                  <a:lnTo>
                    <a:pt x="76" y="5414"/>
                  </a:lnTo>
                  <a:cubicBezTo>
                    <a:pt x="51" y="5489"/>
                    <a:pt x="25" y="5564"/>
                    <a:pt x="0" y="5665"/>
                  </a:cubicBezTo>
                  <a:cubicBezTo>
                    <a:pt x="276" y="5489"/>
                    <a:pt x="577" y="5289"/>
                    <a:pt x="878" y="5113"/>
                  </a:cubicBezTo>
                  <a:cubicBezTo>
                    <a:pt x="1479" y="4737"/>
                    <a:pt x="2081" y="4336"/>
                    <a:pt x="2682" y="3935"/>
                  </a:cubicBezTo>
                  <a:cubicBezTo>
                    <a:pt x="2908" y="3785"/>
                    <a:pt x="3108" y="3660"/>
                    <a:pt x="3334" y="3509"/>
                  </a:cubicBezTo>
                  <a:cubicBezTo>
                    <a:pt x="4136" y="2958"/>
                    <a:pt x="4938" y="2381"/>
                    <a:pt x="5715" y="1805"/>
                  </a:cubicBezTo>
                  <a:cubicBezTo>
                    <a:pt x="6492" y="1229"/>
                    <a:pt x="7269" y="627"/>
                    <a:pt x="8020" y="0"/>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3" name="Google Shape;1223;p74"/>
            <p:cNvSpPr/>
            <p:nvPr/>
          </p:nvSpPr>
          <p:spPr>
            <a:xfrm flipH="1">
              <a:off x="5126898" y="2734175"/>
              <a:ext cx="14700" cy="11306"/>
            </a:xfrm>
            <a:custGeom>
              <a:avLst/>
              <a:gdLst/>
              <a:ahLst/>
              <a:cxnLst/>
              <a:rect l="l" t="t" r="r" b="b"/>
              <a:pathLst>
                <a:path w="979" h="753" extrusionOk="0">
                  <a:moveTo>
                    <a:pt x="978" y="1"/>
                  </a:moveTo>
                  <a:lnTo>
                    <a:pt x="1" y="753"/>
                  </a:lnTo>
                  <a:cubicBezTo>
                    <a:pt x="176" y="653"/>
                    <a:pt x="327" y="552"/>
                    <a:pt x="502" y="452"/>
                  </a:cubicBezTo>
                  <a:cubicBezTo>
                    <a:pt x="652" y="302"/>
                    <a:pt x="828" y="151"/>
                    <a:pt x="978"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4" name="Google Shape;1224;p74"/>
            <p:cNvSpPr/>
            <p:nvPr/>
          </p:nvSpPr>
          <p:spPr>
            <a:xfrm flipH="1">
              <a:off x="5151738" y="2804180"/>
              <a:ext cx="70015" cy="60976"/>
            </a:xfrm>
            <a:custGeom>
              <a:avLst/>
              <a:gdLst/>
              <a:ahLst/>
              <a:cxnLst/>
              <a:rect l="l" t="t" r="r" b="b"/>
              <a:pathLst>
                <a:path w="4663" h="4061" extrusionOk="0">
                  <a:moveTo>
                    <a:pt x="4662" y="1"/>
                  </a:moveTo>
                  <a:lnTo>
                    <a:pt x="4662" y="1"/>
                  </a:lnTo>
                  <a:cubicBezTo>
                    <a:pt x="3760" y="677"/>
                    <a:pt x="2858" y="1404"/>
                    <a:pt x="1980" y="2106"/>
                  </a:cubicBezTo>
                  <a:cubicBezTo>
                    <a:pt x="1529" y="2457"/>
                    <a:pt x="1078" y="2833"/>
                    <a:pt x="627" y="3209"/>
                  </a:cubicBezTo>
                  <a:cubicBezTo>
                    <a:pt x="427" y="3484"/>
                    <a:pt x="201" y="3785"/>
                    <a:pt x="0" y="4061"/>
                  </a:cubicBezTo>
                  <a:cubicBezTo>
                    <a:pt x="702" y="3484"/>
                    <a:pt x="1404" y="2883"/>
                    <a:pt x="2106" y="2281"/>
                  </a:cubicBezTo>
                  <a:cubicBezTo>
                    <a:pt x="2958" y="1529"/>
                    <a:pt x="3835" y="778"/>
                    <a:pt x="4662"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5" name="Google Shape;1225;p74"/>
            <p:cNvSpPr/>
            <p:nvPr/>
          </p:nvSpPr>
          <p:spPr>
            <a:xfrm flipH="1">
              <a:off x="5220238" y="2985948"/>
              <a:ext cx="34264" cy="35015"/>
            </a:xfrm>
            <a:custGeom>
              <a:avLst/>
              <a:gdLst/>
              <a:ahLst/>
              <a:cxnLst/>
              <a:rect l="l" t="t" r="r" b="b"/>
              <a:pathLst>
                <a:path w="2282" h="2332" extrusionOk="0">
                  <a:moveTo>
                    <a:pt x="2282" y="1"/>
                  </a:moveTo>
                  <a:cubicBezTo>
                    <a:pt x="1630" y="552"/>
                    <a:pt x="978" y="1129"/>
                    <a:pt x="352" y="1705"/>
                  </a:cubicBezTo>
                  <a:cubicBezTo>
                    <a:pt x="302" y="1755"/>
                    <a:pt x="227" y="1805"/>
                    <a:pt x="176" y="1856"/>
                  </a:cubicBezTo>
                  <a:cubicBezTo>
                    <a:pt x="101" y="2031"/>
                    <a:pt x="51" y="2181"/>
                    <a:pt x="1" y="2332"/>
                  </a:cubicBezTo>
                  <a:cubicBezTo>
                    <a:pt x="176" y="2181"/>
                    <a:pt x="327" y="2006"/>
                    <a:pt x="502" y="1856"/>
                  </a:cubicBezTo>
                  <a:cubicBezTo>
                    <a:pt x="1104" y="1229"/>
                    <a:pt x="1705" y="627"/>
                    <a:pt x="2282"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6" name="Google Shape;1226;p74"/>
            <p:cNvSpPr/>
            <p:nvPr/>
          </p:nvSpPr>
          <p:spPr>
            <a:xfrm flipH="1">
              <a:off x="5272161" y="3084933"/>
              <a:ext cx="7928" cy="9805"/>
            </a:xfrm>
            <a:custGeom>
              <a:avLst/>
              <a:gdLst/>
              <a:ahLst/>
              <a:cxnLst/>
              <a:rect l="l" t="t" r="r" b="b"/>
              <a:pathLst>
                <a:path w="528" h="653" extrusionOk="0">
                  <a:moveTo>
                    <a:pt x="527" y="0"/>
                  </a:moveTo>
                  <a:cubicBezTo>
                    <a:pt x="377" y="126"/>
                    <a:pt x="226" y="251"/>
                    <a:pt x="101" y="376"/>
                  </a:cubicBezTo>
                  <a:cubicBezTo>
                    <a:pt x="51" y="477"/>
                    <a:pt x="26" y="552"/>
                    <a:pt x="1" y="652"/>
                  </a:cubicBezTo>
                  <a:cubicBezTo>
                    <a:pt x="176" y="452"/>
                    <a:pt x="352" y="226"/>
                    <a:pt x="527" y="0"/>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7" name="Google Shape;1227;p74"/>
            <p:cNvSpPr/>
            <p:nvPr/>
          </p:nvSpPr>
          <p:spPr>
            <a:xfrm flipH="1">
              <a:off x="5181474" y="3093582"/>
              <a:ext cx="154685" cy="143769"/>
            </a:xfrm>
            <a:custGeom>
              <a:avLst/>
              <a:gdLst/>
              <a:ahLst/>
              <a:cxnLst/>
              <a:rect l="l" t="t" r="r" b="b"/>
              <a:pathLst>
                <a:path w="10302" h="9575" extrusionOk="0">
                  <a:moveTo>
                    <a:pt x="10301" y="1"/>
                  </a:moveTo>
                  <a:cubicBezTo>
                    <a:pt x="9249" y="903"/>
                    <a:pt x="8196" y="1805"/>
                    <a:pt x="7168" y="2733"/>
                  </a:cubicBezTo>
                  <a:lnTo>
                    <a:pt x="4086" y="5540"/>
                  </a:lnTo>
                  <a:lnTo>
                    <a:pt x="2757" y="6768"/>
                  </a:lnTo>
                  <a:lnTo>
                    <a:pt x="1053" y="8372"/>
                  </a:lnTo>
                  <a:cubicBezTo>
                    <a:pt x="752" y="8648"/>
                    <a:pt x="451" y="8948"/>
                    <a:pt x="151" y="9224"/>
                  </a:cubicBezTo>
                  <a:cubicBezTo>
                    <a:pt x="101" y="9349"/>
                    <a:pt x="50" y="9475"/>
                    <a:pt x="0" y="9575"/>
                  </a:cubicBezTo>
                  <a:cubicBezTo>
                    <a:pt x="401" y="9224"/>
                    <a:pt x="802" y="8873"/>
                    <a:pt x="1203" y="8522"/>
                  </a:cubicBezTo>
                  <a:lnTo>
                    <a:pt x="2457" y="7369"/>
                  </a:lnTo>
                  <a:lnTo>
                    <a:pt x="4286" y="5740"/>
                  </a:lnTo>
                  <a:lnTo>
                    <a:pt x="7319" y="2883"/>
                  </a:lnTo>
                  <a:cubicBezTo>
                    <a:pt x="8321" y="1931"/>
                    <a:pt x="9324" y="978"/>
                    <a:pt x="10301"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8" name="Google Shape;1228;p74"/>
            <p:cNvSpPr/>
            <p:nvPr/>
          </p:nvSpPr>
          <p:spPr>
            <a:xfrm flipH="1">
              <a:off x="5311684" y="3313746"/>
              <a:ext cx="33138" cy="28243"/>
            </a:xfrm>
            <a:custGeom>
              <a:avLst/>
              <a:gdLst/>
              <a:ahLst/>
              <a:cxnLst/>
              <a:rect l="l" t="t" r="r" b="b"/>
              <a:pathLst>
                <a:path w="2207" h="1881" extrusionOk="0">
                  <a:moveTo>
                    <a:pt x="2206" y="1"/>
                  </a:moveTo>
                  <a:cubicBezTo>
                    <a:pt x="1730" y="402"/>
                    <a:pt x="1254" y="828"/>
                    <a:pt x="753" y="1229"/>
                  </a:cubicBezTo>
                  <a:lnTo>
                    <a:pt x="1" y="1880"/>
                  </a:lnTo>
                  <a:cubicBezTo>
                    <a:pt x="302" y="1755"/>
                    <a:pt x="577" y="1605"/>
                    <a:pt x="853" y="1429"/>
                  </a:cubicBezTo>
                  <a:cubicBezTo>
                    <a:pt x="878" y="1404"/>
                    <a:pt x="878" y="1404"/>
                    <a:pt x="903" y="1379"/>
                  </a:cubicBezTo>
                  <a:cubicBezTo>
                    <a:pt x="1354" y="953"/>
                    <a:pt x="1805" y="477"/>
                    <a:pt x="2206"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9" name="Google Shape;1229;p74"/>
            <p:cNvSpPr/>
            <p:nvPr/>
          </p:nvSpPr>
          <p:spPr>
            <a:xfrm flipH="1">
              <a:off x="5210829" y="3285140"/>
              <a:ext cx="136246" cy="111411"/>
            </a:xfrm>
            <a:custGeom>
              <a:avLst/>
              <a:gdLst/>
              <a:ahLst/>
              <a:cxnLst/>
              <a:rect l="l" t="t" r="r" b="b"/>
              <a:pathLst>
                <a:path w="9074" h="7420" extrusionOk="0">
                  <a:moveTo>
                    <a:pt x="9073" y="1"/>
                  </a:moveTo>
                  <a:lnTo>
                    <a:pt x="9073" y="1"/>
                  </a:lnTo>
                  <a:cubicBezTo>
                    <a:pt x="8146" y="778"/>
                    <a:pt x="7219" y="1555"/>
                    <a:pt x="6291" y="2332"/>
                  </a:cubicBezTo>
                  <a:cubicBezTo>
                    <a:pt x="5364" y="3084"/>
                    <a:pt x="4412" y="3860"/>
                    <a:pt x="3459" y="4587"/>
                  </a:cubicBezTo>
                  <a:cubicBezTo>
                    <a:pt x="2507" y="5339"/>
                    <a:pt x="1529" y="6066"/>
                    <a:pt x="577" y="6768"/>
                  </a:cubicBezTo>
                  <a:cubicBezTo>
                    <a:pt x="427" y="6868"/>
                    <a:pt x="301" y="6968"/>
                    <a:pt x="176" y="7069"/>
                  </a:cubicBezTo>
                  <a:cubicBezTo>
                    <a:pt x="126" y="7194"/>
                    <a:pt x="51" y="7294"/>
                    <a:pt x="1" y="7419"/>
                  </a:cubicBezTo>
                  <a:cubicBezTo>
                    <a:pt x="226" y="7269"/>
                    <a:pt x="452" y="7119"/>
                    <a:pt x="702" y="6943"/>
                  </a:cubicBezTo>
                  <a:cubicBezTo>
                    <a:pt x="1705" y="6267"/>
                    <a:pt x="2657" y="5540"/>
                    <a:pt x="3635" y="4813"/>
                  </a:cubicBezTo>
                  <a:cubicBezTo>
                    <a:pt x="4587" y="4061"/>
                    <a:pt x="5514" y="3284"/>
                    <a:pt x="6417" y="2482"/>
                  </a:cubicBezTo>
                  <a:cubicBezTo>
                    <a:pt x="7344" y="1680"/>
                    <a:pt x="8221" y="853"/>
                    <a:pt x="9073"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32" name="Google Shape;1232;p74"/>
          <p:cNvSpPr txBox="1">
            <a:spLocks noGrp="1"/>
          </p:cNvSpPr>
          <p:nvPr>
            <p:ph type="title" idx="2"/>
          </p:nvPr>
        </p:nvSpPr>
        <p:spPr>
          <a:xfrm flipH="1">
            <a:off x="715960" y="536576"/>
            <a:ext cx="1306477" cy="463885"/>
          </a:xfrm>
          <a:prstGeom prst="rect">
            <a:avLst/>
          </a:prstGeom>
        </p:spPr>
        <p:txBody>
          <a:bodyPr spcFirstLastPara="1" wrap="square" lIns="121900" tIns="121900" rIns="121900" bIns="121900" anchor="ctr" anchorCtr="0">
            <a:noAutofit/>
          </a:bodyPr>
          <a:lstStyle/>
          <a:p>
            <a:r>
              <a:rPr lang="en" sz="2800" dirty="0">
                <a:solidFill>
                  <a:schemeClr val="tx1"/>
                </a:solidFill>
              </a:rPr>
              <a:t>0</a:t>
            </a:r>
            <a:r>
              <a:rPr lang="ro-RO" sz="2800" dirty="0">
                <a:solidFill>
                  <a:schemeClr val="tx1"/>
                </a:solidFill>
              </a:rPr>
              <a:t>5</a:t>
            </a:r>
            <a:endParaRPr sz="2800" dirty="0">
              <a:solidFill>
                <a:schemeClr val="tx1"/>
              </a:solidFill>
            </a:endParaRPr>
          </a:p>
        </p:txBody>
      </p:sp>
      <p:sp>
        <p:nvSpPr>
          <p:cNvPr id="4" name="Dreptunghi 3"/>
          <p:cNvSpPr/>
          <p:nvPr/>
        </p:nvSpPr>
        <p:spPr>
          <a:xfrm>
            <a:off x="2312894" y="96819"/>
            <a:ext cx="9348396" cy="67843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800" b="1" dirty="0">
                <a:solidFill>
                  <a:srgbClr val="000000"/>
                </a:solidFill>
                <a:latin typeface="Times New Roman" panose="02020603050405020304" pitchFamily="18" charset="0"/>
                <a:cs typeface="Times New Roman" panose="02020603050405020304" pitchFamily="18" charset="0"/>
              </a:rPr>
              <a:t>Activități de promovare și dezvoltare a potențialului elevilor</a:t>
            </a:r>
            <a:endParaRPr lang="en-US" sz="2800" dirty="0">
              <a:solidFill>
                <a:srgbClr val="FFFFFF"/>
              </a:solidFill>
            </a:endParaRPr>
          </a:p>
        </p:txBody>
      </p:sp>
      <p:sp>
        <p:nvSpPr>
          <p:cNvPr id="5" name="Dreptunghi 4"/>
          <p:cNvSpPr/>
          <p:nvPr/>
        </p:nvSpPr>
        <p:spPr>
          <a:xfrm>
            <a:off x="3614569" y="874643"/>
            <a:ext cx="6519135" cy="40750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000" b="1" dirty="0">
                <a:solidFill>
                  <a:srgbClr val="000000"/>
                </a:solidFill>
                <a:latin typeface="Times New Roman" panose="02020603050405020304" pitchFamily="18" charset="0"/>
                <a:cs typeface="Times New Roman" panose="02020603050405020304" pitchFamily="18" charset="0"/>
              </a:rPr>
              <a:t>Concursul raional ,,Elevul anului, ediția 2023</a:t>
            </a:r>
            <a:r>
              <a:rPr lang="en-US" sz="2000" b="1" dirty="0">
                <a:solidFill>
                  <a:srgbClr val="000000"/>
                </a:solidFill>
                <a:latin typeface="Times New Roman" panose="02020603050405020304" pitchFamily="18" charset="0"/>
                <a:cs typeface="Times New Roman" panose="02020603050405020304" pitchFamily="18" charset="0"/>
              </a:rPr>
              <a:t>’’</a:t>
            </a:r>
            <a:endParaRPr lang="ro-RO" sz="2000" b="1" dirty="0">
              <a:solidFill>
                <a:srgbClr val="000000"/>
              </a:solidFill>
              <a:latin typeface="Times New Roman" panose="02020603050405020304" pitchFamily="18" charset="0"/>
              <a:cs typeface="Times New Roman" panose="02020603050405020304" pitchFamily="18" charset="0"/>
            </a:endParaRPr>
          </a:p>
        </p:txBody>
      </p:sp>
      <p:graphicFrame>
        <p:nvGraphicFramePr>
          <p:cNvPr id="2" name="Tabel 1"/>
          <p:cNvGraphicFramePr>
            <a:graphicFrameLocks noGrp="1"/>
          </p:cNvGraphicFramePr>
          <p:nvPr/>
        </p:nvGraphicFramePr>
        <p:xfrm>
          <a:off x="79514" y="1302024"/>
          <a:ext cx="8806069" cy="5494148"/>
        </p:xfrm>
        <a:graphic>
          <a:graphicData uri="http://schemas.openxmlformats.org/drawingml/2006/table">
            <a:tbl>
              <a:tblPr firstRow="1" firstCol="1" bandRow="1"/>
              <a:tblGrid>
                <a:gridCol w="1292086">
                  <a:extLst>
                    <a:ext uri="{9D8B030D-6E8A-4147-A177-3AD203B41FA5}">
                      <a16:colId xmlns:a16="http://schemas.microsoft.com/office/drawing/2014/main" val="20000"/>
                    </a:ext>
                  </a:extLst>
                </a:gridCol>
                <a:gridCol w="1019477">
                  <a:extLst>
                    <a:ext uri="{9D8B030D-6E8A-4147-A177-3AD203B41FA5}">
                      <a16:colId xmlns:a16="http://schemas.microsoft.com/office/drawing/2014/main" val="20001"/>
                    </a:ext>
                  </a:extLst>
                </a:gridCol>
                <a:gridCol w="2846845">
                  <a:extLst>
                    <a:ext uri="{9D8B030D-6E8A-4147-A177-3AD203B41FA5}">
                      <a16:colId xmlns:a16="http://schemas.microsoft.com/office/drawing/2014/main" val="20002"/>
                    </a:ext>
                  </a:extLst>
                </a:gridCol>
                <a:gridCol w="3647661">
                  <a:extLst>
                    <a:ext uri="{9D8B030D-6E8A-4147-A177-3AD203B41FA5}">
                      <a16:colId xmlns:a16="http://schemas.microsoft.com/office/drawing/2014/main" val="20003"/>
                    </a:ext>
                  </a:extLst>
                </a:gridCol>
              </a:tblGrid>
              <a:tr h="502741">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lnSpc>
                          <a:spcPct val="107000"/>
                        </a:lnSpc>
                        <a:spcAft>
                          <a:spcPts val="0"/>
                        </a:spcAft>
                      </a:pPr>
                      <a:endParaRPr lang="ro-RO"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Clasament</a:t>
                      </a:r>
                      <a:endParaRPr lang="ro-R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lnSpc>
                          <a:spcPct val="107000"/>
                        </a:lnSpc>
                        <a:spcAft>
                          <a:spcPts val="0"/>
                        </a:spcAft>
                      </a:pPr>
                      <a:endParaRPr lang="ro-RO"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ro-RO" sz="1600" b="1" dirty="0">
                          <a:effectLst/>
                          <a:latin typeface="Times New Roman" panose="02020603050405020304" pitchFamily="18" charset="0"/>
                          <a:ea typeface="Calibri" panose="020F0502020204030204" pitchFamily="34" charset="0"/>
                          <a:cs typeface="Times New Roman" panose="02020603050405020304" pitchFamily="18" charset="0"/>
                        </a:rPr>
                        <a:t>Categoria</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lnSpc>
                          <a:spcPct val="107000"/>
                        </a:lnSpc>
                        <a:spcAft>
                          <a:spcPts val="0"/>
                        </a:spcAft>
                      </a:pPr>
                      <a:endParaRPr lang="ro-RO"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Numele, prenumele</a:t>
                      </a:r>
                    </a:p>
                    <a:p>
                      <a:pPr algn="ctr">
                        <a:lnSpc>
                          <a:spcPct val="107000"/>
                        </a:lnSpc>
                        <a:spcAft>
                          <a:spcPts val="0"/>
                        </a:spcAft>
                      </a:pPr>
                      <a:endParaRPr lang="ro-R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marL="2001520" indent="-1158875" algn="ctr">
                        <a:lnSpc>
                          <a:spcPct val="107000"/>
                        </a:lnSpc>
                        <a:spcAft>
                          <a:spcPts val="0"/>
                        </a:spcAft>
                      </a:pPr>
                      <a:endParaRPr lang="ro-RO"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001520" indent="-1158875" algn="l">
                        <a:lnSpc>
                          <a:spcPct val="107000"/>
                        </a:lnSpc>
                        <a:spcAft>
                          <a:spcPts val="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Instituția</a:t>
                      </a:r>
                      <a:endParaRPr lang="ro-RO"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416654">
                <a:tc rowSpan="3">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lnSpc>
                          <a:spcPct val="107000"/>
                        </a:lnSpc>
                        <a:spcAft>
                          <a:spcPts val="0"/>
                        </a:spcAft>
                      </a:pPr>
                      <a:r>
                        <a:rPr lang="ro-RO" sz="1800" b="1" dirty="0">
                          <a:effectLst/>
                          <a:latin typeface="Times New Roman" panose="02020603050405020304" pitchFamily="18" charset="0"/>
                          <a:ea typeface="Calibri" panose="020F0502020204030204" pitchFamily="34" charset="0"/>
                          <a:cs typeface="Times New Roman" panose="02020603050405020304" pitchFamily="18" charset="0"/>
                        </a:rPr>
                        <a:t>Titlul ,,Elevul anului, 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lnSpc>
                          <a:spcPct val="107000"/>
                        </a:lnSpc>
                        <a:spcAft>
                          <a:spcPts val="0"/>
                        </a:spcAft>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V -VI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nSpc>
                          <a:spcPct val="107000"/>
                        </a:lnSpc>
                        <a:spcAft>
                          <a:spcPts val="0"/>
                        </a:spcAft>
                      </a:pPr>
                      <a:r>
                        <a:rPr lang="en-US" sz="1600" dirty="0" err="1">
                          <a:effectLst/>
                          <a:latin typeface="Times New Roman" panose="02020603050405020304" pitchFamily="18" charset="0"/>
                          <a:ea typeface="Calibri" panose="020F0502020204030204" pitchFamily="34" charset="0"/>
                        </a:rPr>
                        <a:t>Bînzari</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Evelina</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clasa</a:t>
                      </a:r>
                      <a:r>
                        <a:rPr lang="en-US" sz="1600" dirty="0">
                          <a:effectLst/>
                          <a:latin typeface="Times New Roman" panose="02020603050405020304" pitchFamily="18" charset="0"/>
                          <a:ea typeface="Calibri" panose="020F0502020204030204" pitchFamily="34" charset="0"/>
                        </a:rPr>
                        <a:t> a VI-a </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ro-RO"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IP </a:t>
                      </a:r>
                      <a:r>
                        <a:rPr kumimoji="0" lang="ro-RO" sz="16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Gimn</a:t>
                      </a:r>
                      <a:r>
                        <a:rPr kumimoji="0" lang="ro-RO"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,,Ștefan cel Mare</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ro-RO"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Nisporeni</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6654">
                <a:tc vMerge="1">
                  <a:txBody>
                    <a:bodyPr/>
                    <a:lstStyle/>
                    <a:p>
                      <a:endParaRPr lang="ro-RO"/>
                    </a:p>
                  </a:txBody>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lnSpc>
                          <a:spcPct val="107000"/>
                        </a:lnSpc>
                        <a:spcAft>
                          <a:spcPts val="0"/>
                        </a:spcAft>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VII - IX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nSpc>
                          <a:spcPct val="107000"/>
                        </a:lnSpc>
                        <a:spcAft>
                          <a:spcPts val="0"/>
                        </a:spcAft>
                      </a:pPr>
                      <a:r>
                        <a:rPr lang="en-US" sz="1600" dirty="0" err="1">
                          <a:effectLst/>
                          <a:latin typeface="Times New Roman" panose="02020603050405020304" pitchFamily="18" charset="0"/>
                          <a:ea typeface="Calibri" panose="020F0502020204030204" pitchFamily="34" charset="0"/>
                        </a:rPr>
                        <a:t>Munteanu</a:t>
                      </a:r>
                      <a:r>
                        <a:rPr lang="en-US" sz="1600" dirty="0">
                          <a:effectLst/>
                          <a:latin typeface="Times New Roman" panose="02020603050405020304" pitchFamily="18" charset="0"/>
                          <a:ea typeface="Calibri" panose="020F0502020204030204" pitchFamily="34" charset="0"/>
                        </a:rPr>
                        <a:t> Ion, </a:t>
                      </a:r>
                      <a:r>
                        <a:rPr lang="en-US" sz="1600" dirty="0" err="1">
                          <a:effectLst/>
                          <a:latin typeface="Times New Roman" panose="02020603050405020304" pitchFamily="18" charset="0"/>
                          <a:ea typeface="Calibri" panose="020F0502020204030204" pitchFamily="34" charset="0"/>
                        </a:rPr>
                        <a:t>clasa</a:t>
                      </a:r>
                      <a:r>
                        <a:rPr lang="en-US" sz="1600" dirty="0">
                          <a:effectLst/>
                          <a:latin typeface="Times New Roman" panose="02020603050405020304" pitchFamily="18" charset="0"/>
                          <a:ea typeface="Calibri" panose="020F0502020204030204" pitchFamily="34" charset="0"/>
                        </a:rPr>
                        <a:t> a VII - a</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ro-RO"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IP Gimnaziul ,,Grigore Vieru</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Iurceni</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8126">
                <a:tc vMerge="1">
                  <a:txBody>
                    <a:bodyPr/>
                    <a:lstStyle/>
                    <a:p>
                      <a:endParaRPr lang="ro-RO"/>
                    </a:p>
                  </a:txBody>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lnSpc>
                          <a:spcPct val="107000"/>
                        </a:lnSpc>
                        <a:spcAft>
                          <a:spcPts val="0"/>
                        </a:spcAft>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X - XII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ro-RO"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Jalbă Andrei, clasa a XII-a</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ro-RO"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IP Liceul Teoretic ,,Prometeu</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Grozești</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6654">
                <a:tc rowSpan="8">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lnSpc>
                          <a:spcPct val="107000"/>
                        </a:lnSpc>
                        <a:spcAft>
                          <a:spcPts val="0"/>
                        </a:spcAft>
                      </a:pPr>
                      <a:endParaRPr lang="ro-RO"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ro-RO"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ro-RO"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ro-RO"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ro-RO" sz="1600" b="1" dirty="0">
                          <a:effectLst/>
                          <a:latin typeface="Times New Roman" panose="02020603050405020304" pitchFamily="18" charset="0"/>
                          <a:ea typeface="Calibri" panose="020F0502020204030204" pitchFamily="34" charset="0"/>
                          <a:cs typeface="Times New Roman" panose="02020603050405020304" pitchFamily="18" charset="0"/>
                        </a:rPr>
                        <a:t>Mențiune</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ro-RO" sz="16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3">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lnSpc>
                          <a:spcPct val="107000"/>
                        </a:lnSpc>
                        <a:spcAft>
                          <a:spcPts val="0"/>
                        </a:spcAft>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V -VI</a:t>
                      </a:r>
                    </a:p>
                    <a:p>
                      <a:pPr algn="ctr">
                        <a:lnSpc>
                          <a:spcPct val="107000"/>
                        </a:lnSpc>
                        <a:spcAft>
                          <a:spcPts val="0"/>
                        </a:spcAft>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nSpc>
                          <a:spcPct val="107000"/>
                        </a:lnSpc>
                        <a:spcAft>
                          <a:spcPts val="0"/>
                        </a:spcAft>
                      </a:pPr>
                      <a:r>
                        <a:rPr lang="en-US" sz="1600" dirty="0" err="1">
                          <a:effectLst/>
                          <a:latin typeface="Times New Roman" panose="02020603050405020304" pitchFamily="18" charset="0"/>
                          <a:ea typeface="Calibri" panose="020F0502020204030204" pitchFamily="34" charset="0"/>
                        </a:rPr>
                        <a:t>Gorceag</a:t>
                      </a:r>
                      <a:r>
                        <a:rPr lang="en-US" sz="1600" dirty="0">
                          <a:effectLst/>
                          <a:latin typeface="Times New Roman" panose="02020603050405020304" pitchFamily="18" charset="0"/>
                          <a:ea typeface="Calibri" panose="020F0502020204030204" pitchFamily="34" charset="0"/>
                        </a:rPr>
                        <a:t> Cristina, </a:t>
                      </a:r>
                      <a:r>
                        <a:rPr lang="en-US" sz="1600" dirty="0" err="1">
                          <a:effectLst/>
                          <a:latin typeface="Times New Roman" panose="02020603050405020304" pitchFamily="18" charset="0"/>
                          <a:ea typeface="Calibri" panose="020F0502020204030204" pitchFamily="34" charset="0"/>
                        </a:rPr>
                        <a:t>clasa</a:t>
                      </a:r>
                      <a:r>
                        <a:rPr lang="en-US" sz="1600" dirty="0">
                          <a:effectLst/>
                          <a:latin typeface="Times New Roman" panose="02020603050405020304" pitchFamily="18" charset="0"/>
                          <a:ea typeface="Calibri" panose="020F0502020204030204" pitchFamily="34" charset="0"/>
                        </a:rPr>
                        <a:t> a VI-a</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nSpc>
                          <a:spcPct val="107000"/>
                        </a:lnSpc>
                        <a:spcAft>
                          <a:spcPts val="0"/>
                        </a:spcAft>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IP Liceul Teoretic ,,M. Eliade”, Nisporeni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6654">
                <a:tc vMerge="1">
                  <a:txBody>
                    <a:bodyPr/>
                    <a:lstStyle/>
                    <a:p>
                      <a:endParaRPr lang="ro-RO"/>
                    </a:p>
                  </a:txBody>
                  <a:tcPr/>
                </a:tc>
                <a:tc vMerge="1">
                  <a:txBody>
                    <a:bodyPr/>
                    <a:lstStyle/>
                    <a:p>
                      <a:endParaRPr lang="ro-RO"/>
                    </a:p>
                  </a:txBody>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nSpc>
                          <a:spcPct val="107000"/>
                        </a:lnSpc>
                        <a:spcAft>
                          <a:spcPts val="0"/>
                        </a:spcAft>
                      </a:pPr>
                      <a:r>
                        <a:rPr lang="en-US" sz="1600" dirty="0" err="1">
                          <a:effectLst/>
                          <a:latin typeface="Times New Roman" panose="02020603050405020304" pitchFamily="18" charset="0"/>
                          <a:ea typeface="Calibri" panose="020F0502020204030204" pitchFamily="34" charset="0"/>
                        </a:rPr>
                        <a:t>Morguleț</a:t>
                      </a:r>
                      <a:r>
                        <a:rPr lang="en-US" sz="1600" dirty="0">
                          <a:effectLst/>
                          <a:latin typeface="Times New Roman" panose="02020603050405020304" pitchFamily="18" charset="0"/>
                          <a:ea typeface="Calibri" panose="020F0502020204030204" pitchFamily="34" charset="0"/>
                        </a:rPr>
                        <a:t> Lia, </a:t>
                      </a:r>
                      <a:r>
                        <a:rPr lang="en-US" sz="1600" dirty="0" err="1">
                          <a:effectLst/>
                          <a:latin typeface="Times New Roman" panose="02020603050405020304" pitchFamily="18" charset="0"/>
                          <a:ea typeface="Calibri" panose="020F0502020204030204" pitchFamily="34" charset="0"/>
                        </a:rPr>
                        <a:t>clasa</a:t>
                      </a:r>
                      <a:r>
                        <a:rPr lang="en-US" sz="1600" dirty="0">
                          <a:effectLst/>
                          <a:latin typeface="Times New Roman" panose="02020603050405020304" pitchFamily="18" charset="0"/>
                          <a:ea typeface="Calibri" panose="020F0502020204030204" pitchFamily="34" charset="0"/>
                        </a:rPr>
                        <a:t> a V-a</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nSpc>
                          <a:spcPct val="107000"/>
                        </a:lnSpc>
                        <a:spcAft>
                          <a:spcPts val="0"/>
                        </a:spcAft>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IP Gimnaziul Bălăurești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16654">
                <a:tc vMerge="1">
                  <a:txBody>
                    <a:bodyPr/>
                    <a:lstStyle/>
                    <a:p>
                      <a:endParaRPr lang="ro-RO"/>
                    </a:p>
                  </a:txBody>
                  <a:tcPr/>
                </a:tc>
                <a:tc vMerge="1">
                  <a:txBody>
                    <a:bodyPr/>
                    <a:lstStyle/>
                    <a:p>
                      <a:pPr algn="ctr">
                        <a:lnSpc>
                          <a:spcPct val="107000"/>
                        </a:lnSpc>
                        <a:spcAft>
                          <a:spcPts val="0"/>
                        </a:spcAft>
                      </a:pPr>
                      <a:endParaRPr lang="ro-RO"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nSpc>
                          <a:spcPct val="107000"/>
                        </a:lnSpc>
                        <a:spcAft>
                          <a:spcPts val="0"/>
                        </a:spcAft>
                      </a:pPr>
                      <a:r>
                        <a:rPr lang="en-US" sz="1600" dirty="0" err="1">
                          <a:effectLst/>
                          <a:latin typeface="Times New Roman" panose="02020603050405020304" pitchFamily="18" charset="0"/>
                          <a:ea typeface="Calibri" panose="020F0502020204030204" pitchFamily="34" charset="0"/>
                        </a:rPr>
                        <a:t>Nagomir</a:t>
                      </a:r>
                      <a:r>
                        <a:rPr lang="en-US" sz="1600" dirty="0">
                          <a:effectLst/>
                          <a:latin typeface="Times New Roman" panose="02020603050405020304" pitchFamily="18" charset="0"/>
                          <a:ea typeface="Calibri" panose="020F0502020204030204" pitchFamily="34" charset="0"/>
                        </a:rPr>
                        <a:t> Victoria, </a:t>
                      </a:r>
                      <a:r>
                        <a:rPr lang="en-US" sz="1600" dirty="0" err="1">
                          <a:effectLst/>
                          <a:latin typeface="Times New Roman" panose="02020603050405020304" pitchFamily="18" charset="0"/>
                          <a:ea typeface="Calibri" panose="020F0502020204030204" pitchFamily="34" charset="0"/>
                        </a:rPr>
                        <a:t>clasa</a:t>
                      </a:r>
                      <a:r>
                        <a:rPr lang="en-US" sz="1600" dirty="0">
                          <a:effectLst/>
                          <a:latin typeface="Times New Roman" panose="02020603050405020304" pitchFamily="18" charset="0"/>
                          <a:ea typeface="Calibri" panose="020F0502020204030204" pitchFamily="34" charset="0"/>
                        </a:rPr>
                        <a:t> a VI-a</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ro-RO"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IP Gimnaziul ,,Grigore Vieru</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Iurceni</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16654">
                <a:tc vMerge="1">
                  <a:txBody>
                    <a:bodyPr/>
                    <a:lstStyle/>
                    <a:p>
                      <a:endParaRPr lang="ro-RO"/>
                    </a:p>
                  </a:txBody>
                  <a:tcPr/>
                </a:tc>
                <a:tc rowSpan="4">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gn="ctr">
                        <a:lnSpc>
                          <a:spcPct val="107000"/>
                        </a:lnSpc>
                        <a:spcAft>
                          <a:spcPts val="0"/>
                        </a:spcAft>
                        <a:tabLst>
                          <a:tab pos="561340" algn="ctr"/>
                        </a:tabLst>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VII - IX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nSpc>
                          <a:spcPct val="107000"/>
                        </a:lnSpc>
                        <a:spcAft>
                          <a:spcPts val="0"/>
                        </a:spcAft>
                      </a:pPr>
                      <a:r>
                        <a:rPr lang="en-US" sz="1600" dirty="0" err="1">
                          <a:effectLst/>
                          <a:latin typeface="Times New Roman" panose="02020603050405020304" pitchFamily="18" charset="0"/>
                          <a:ea typeface="Calibri" panose="020F0502020204030204" pitchFamily="34" charset="0"/>
                        </a:rPr>
                        <a:t>Voljin</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Polina</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clasa</a:t>
                      </a:r>
                      <a:r>
                        <a:rPr lang="en-US" sz="1600" dirty="0">
                          <a:effectLst/>
                          <a:latin typeface="Times New Roman" panose="02020603050405020304" pitchFamily="18" charset="0"/>
                          <a:ea typeface="Calibri" panose="020F0502020204030204" pitchFamily="34" charset="0"/>
                        </a:rPr>
                        <a:t> a VIII-a</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ro-RO"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IP Liceul Teoretic ,,M. Eliade”, Nisporeni</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16654">
                <a:tc vMerge="1">
                  <a:txBody>
                    <a:bodyPr/>
                    <a:lstStyle/>
                    <a:p>
                      <a:endParaRPr lang="ro-RO"/>
                    </a:p>
                  </a:txBody>
                  <a:tcPr/>
                </a:tc>
                <a:tc vMerge="1">
                  <a:txBody>
                    <a:bodyPr/>
                    <a:lstStyle/>
                    <a:p>
                      <a:endParaRPr lang="ro-RO"/>
                    </a:p>
                  </a:txBody>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nSpc>
                          <a:spcPct val="107000"/>
                        </a:lnSpc>
                        <a:spcAft>
                          <a:spcPts val="0"/>
                        </a:spcAft>
                      </a:pPr>
                      <a:r>
                        <a:rPr lang="en-US" sz="1600" dirty="0" err="1">
                          <a:effectLst/>
                          <a:latin typeface="Times New Roman" panose="02020603050405020304" pitchFamily="18" charset="0"/>
                          <a:ea typeface="Calibri" panose="020F0502020204030204" pitchFamily="34" charset="0"/>
                        </a:rPr>
                        <a:t>Ciobanu</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Cătălina</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clasa</a:t>
                      </a:r>
                      <a:r>
                        <a:rPr lang="en-US" sz="1600" dirty="0">
                          <a:effectLst/>
                          <a:latin typeface="Times New Roman" panose="02020603050405020304" pitchFamily="18" charset="0"/>
                          <a:ea typeface="Calibri" panose="020F0502020204030204" pitchFamily="34" charset="0"/>
                        </a:rPr>
                        <a:t> a VIII-a</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ro-RO"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IP </a:t>
                      </a:r>
                      <a:r>
                        <a:rPr kumimoji="0" lang="ro-RO" sz="1600" b="0"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Gimn</a:t>
                      </a:r>
                      <a:r>
                        <a:rPr kumimoji="0" lang="ro-RO"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,,Ștefan cel Mare</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kumimoji="0" lang="ro-RO"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Nisporeni</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25095">
                <a:tc vMerge="1">
                  <a:txBody>
                    <a:bodyPr/>
                    <a:lstStyle/>
                    <a:p>
                      <a:endParaRPr lang="ro-RO"/>
                    </a:p>
                  </a:txBody>
                  <a:tcPr/>
                </a:tc>
                <a:tc vMerge="1">
                  <a:txBody>
                    <a:bodyPr/>
                    <a:lstStyle/>
                    <a:p>
                      <a:endParaRPr lang="ro-RO"/>
                    </a:p>
                  </a:txBody>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nSpc>
                          <a:spcPct val="107000"/>
                        </a:lnSpc>
                        <a:spcAft>
                          <a:spcPts val="0"/>
                        </a:spcAft>
                      </a:pPr>
                      <a:r>
                        <a:rPr lang="en-US" sz="1600" dirty="0" err="1">
                          <a:effectLst/>
                          <a:latin typeface="Times New Roman" panose="02020603050405020304" pitchFamily="18" charset="0"/>
                          <a:ea typeface="Calibri" panose="020F0502020204030204" pitchFamily="34" charset="0"/>
                        </a:rPr>
                        <a:t>Merlan</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Loredana</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clasa</a:t>
                      </a:r>
                      <a:r>
                        <a:rPr lang="en-US" sz="1600" dirty="0">
                          <a:effectLst/>
                          <a:latin typeface="Times New Roman" panose="02020603050405020304" pitchFamily="18" charset="0"/>
                          <a:ea typeface="Calibri" panose="020F0502020204030204" pitchFamily="34" charset="0"/>
                        </a:rPr>
                        <a:t> a IX-a</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tx1"/>
                          </a:solidFill>
                          <a:latin typeface="Arial"/>
                          <a:cs typeface="Arial"/>
                          <a:sym typeface="Arial"/>
                        </a:defRPr>
                      </a:lvl9pPr>
                    </a:lstStyle>
                    <a:p>
                      <a:pPr>
                        <a:lnSpc>
                          <a:spcPct val="107000"/>
                        </a:lnSpc>
                        <a:spcAft>
                          <a:spcPts val="0"/>
                        </a:spcAft>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IP Gimnaziul Zberoaia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96076">
                <a:tc vMerge="1">
                  <a:txBody>
                    <a:bodyPr/>
                    <a:lstStyle/>
                    <a:p>
                      <a:endParaRPr lang="en-US"/>
                    </a:p>
                  </a:txBody>
                  <a:tcPr/>
                </a:tc>
                <a:tc vMerge="1">
                  <a:txBody>
                    <a:bodyPr/>
                    <a:lstStyle/>
                    <a:p>
                      <a:pPr algn="ctr">
                        <a:lnSpc>
                          <a:spcPct val="107000"/>
                        </a:lnSpc>
                        <a:spcAft>
                          <a:spcPts val="0"/>
                        </a:spcAft>
                        <a:tabLst>
                          <a:tab pos="561340" algn="ctr"/>
                        </a:tabLst>
                      </a:pP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US" sz="1600" dirty="0" err="1">
                          <a:effectLst/>
                          <a:latin typeface="Times New Roman" panose="02020603050405020304" pitchFamily="18" charset="0"/>
                          <a:ea typeface="Calibri" panose="020F0502020204030204" pitchFamily="34" charset="0"/>
                        </a:rPr>
                        <a:t>Axenti</a:t>
                      </a:r>
                      <a:r>
                        <a:rPr lang="ro-RO" sz="1600" dirty="0">
                          <a:effectLst/>
                          <a:latin typeface="Times New Roman" panose="02020603050405020304" pitchFamily="18" charset="0"/>
                          <a:ea typeface="Calibri" panose="020F0502020204030204" pitchFamily="34" charset="0"/>
                        </a:rPr>
                        <a:t>i</a:t>
                      </a:r>
                      <a:r>
                        <a:rPr lang="en-US" sz="1600" dirty="0">
                          <a:effectLst/>
                          <a:latin typeface="Times New Roman" panose="02020603050405020304" pitchFamily="18" charset="0"/>
                          <a:ea typeface="Calibri" panose="020F0502020204030204" pitchFamily="34" charset="0"/>
                        </a:rPr>
                        <a:t> </a:t>
                      </a:r>
                      <a:r>
                        <a:rPr lang="ro-RO" sz="1600" dirty="0">
                          <a:effectLst/>
                          <a:latin typeface="Times New Roman" panose="02020603050405020304" pitchFamily="18" charset="0"/>
                          <a:ea typeface="Calibri" panose="020F0502020204030204" pitchFamily="34" charset="0"/>
                        </a:rPr>
                        <a:t>Ariana</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clasa</a:t>
                      </a:r>
                      <a:r>
                        <a:rPr lang="en-US" sz="1600" dirty="0">
                          <a:effectLst/>
                          <a:latin typeface="Times New Roman" panose="02020603050405020304" pitchFamily="18" charset="0"/>
                          <a:ea typeface="Calibri" panose="020F0502020204030204" pitchFamily="34" charset="0"/>
                        </a:rPr>
                        <a:t> a IX-a</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IP Gimnaziul ,,V. Dumbravă”, Ciorești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547530">
                <a:tc vMerge="1">
                  <a:txBody>
                    <a:bodyPr/>
                    <a:lstStyle/>
                    <a:p>
                      <a:endParaRPr lang="en-US"/>
                    </a:p>
                  </a:txBody>
                  <a:tcPr/>
                </a:tc>
                <a:tc>
                  <a:txBody>
                    <a:bodyPr/>
                    <a:lstStyle/>
                    <a:p>
                      <a:pPr algn="ctr">
                        <a:lnSpc>
                          <a:spcPct val="107000"/>
                        </a:lnSpc>
                        <a:spcAft>
                          <a:spcPts val="0"/>
                        </a:spcAft>
                        <a:tabLst>
                          <a:tab pos="561340" algn="ctr"/>
                        </a:tabLst>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X - XII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nSpc>
                          <a:spcPct val="107000"/>
                        </a:lnSpc>
                        <a:spcAft>
                          <a:spcPts val="0"/>
                        </a:spcAft>
                      </a:pPr>
                      <a:r>
                        <a:rPr lang="en-US" sz="1600" dirty="0" err="1">
                          <a:effectLst/>
                          <a:latin typeface="Times New Roman" panose="02020603050405020304" pitchFamily="18" charset="0"/>
                          <a:ea typeface="Calibri" panose="020F0502020204030204" pitchFamily="34" charset="0"/>
                        </a:rPr>
                        <a:t>Coșeru</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Nicoleta</a:t>
                      </a:r>
                      <a:r>
                        <a:rPr lang="en-US" sz="1600" dirty="0">
                          <a:effectLst/>
                          <a:latin typeface="Times New Roman" panose="02020603050405020304" pitchFamily="18" charset="0"/>
                          <a:ea typeface="Calibri" panose="020F0502020204030204" pitchFamily="34" charset="0"/>
                        </a:rPr>
                        <a:t>, </a:t>
                      </a:r>
                      <a:r>
                        <a:rPr lang="en-US" sz="1600" dirty="0" err="1">
                          <a:effectLst/>
                          <a:latin typeface="Times New Roman" panose="02020603050405020304" pitchFamily="18" charset="0"/>
                          <a:ea typeface="Calibri" panose="020F0502020204030204" pitchFamily="34" charset="0"/>
                        </a:rPr>
                        <a:t>clasa</a:t>
                      </a:r>
                      <a:r>
                        <a:rPr lang="en-US" sz="1600" dirty="0">
                          <a:effectLst/>
                          <a:latin typeface="Times New Roman" panose="02020603050405020304" pitchFamily="18" charset="0"/>
                          <a:ea typeface="Calibri" panose="020F0502020204030204" pitchFamily="34" charset="0"/>
                        </a:rPr>
                        <a:t> a XI-a</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ro-RO" sz="16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IP Liceul Teoretic ,,M. Eliade”, Nisporeni</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110" name="Dreptunghi rotunjit 109"/>
          <p:cNvSpPr/>
          <p:nvPr/>
        </p:nvSpPr>
        <p:spPr>
          <a:xfrm>
            <a:off x="8945218" y="1271848"/>
            <a:ext cx="3091070" cy="2852892"/>
          </a:xfrm>
          <a:prstGeom prst="roundRect">
            <a:avLst/>
          </a:prstGeom>
          <a:solidFill>
            <a:schemeClr val="accent2">
              <a:lumMod val="20000"/>
              <a:lumOff val="80000"/>
            </a:schemeClr>
          </a:solidFill>
          <a:ln w="12700" cap="flat" cmpd="sng" algn="ctr">
            <a:solidFill>
              <a:srgbClr val="BBE0E3">
                <a:shade val="50000"/>
              </a:srgbClr>
            </a:solidFill>
            <a:prstDash val="solid"/>
            <a:miter lim="800000"/>
          </a:ln>
          <a:effectLst/>
        </p:spPr>
        <p:txBody>
          <a:bodyPr rtlCol="0" anchor="ctr"/>
          <a:lstStyle/>
          <a:p>
            <a:pPr algn="ctr">
              <a:defRPr/>
            </a:pPr>
            <a:r>
              <a:rPr lang="en-US" b="1" kern="0" dirty="0" err="1">
                <a:solidFill>
                  <a:srgbClr val="000000"/>
                </a:solidFill>
                <a:latin typeface="Times New Roman" panose="02020603050405020304" pitchFamily="18" charset="0"/>
                <a:cs typeface="Times New Roman" panose="02020603050405020304" pitchFamily="18" charset="0"/>
              </a:rPr>
              <a:t>Participan</a:t>
            </a:r>
            <a:r>
              <a:rPr lang="ro-RO" b="1" kern="0" dirty="0">
                <a:solidFill>
                  <a:srgbClr val="000000"/>
                </a:solidFill>
                <a:latin typeface="Times New Roman" panose="02020603050405020304" pitchFamily="18" charset="0"/>
                <a:cs typeface="Times New Roman" panose="02020603050405020304" pitchFamily="18" charset="0"/>
              </a:rPr>
              <a:t>ți:</a:t>
            </a:r>
            <a:r>
              <a:rPr lang="ro-RO" kern="0" dirty="0">
                <a:solidFill>
                  <a:srgbClr val="000000"/>
                </a:solidFill>
                <a:latin typeface="Times New Roman" panose="02020603050405020304" pitchFamily="18" charset="0"/>
                <a:cs typeface="Times New Roman" panose="02020603050405020304" pitchFamily="18" charset="0"/>
              </a:rPr>
              <a:t> 14 elevi din </a:t>
            </a:r>
          </a:p>
          <a:p>
            <a:pPr algn="ctr">
              <a:defRPr/>
            </a:pPr>
            <a:r>
              <a:rPr lang="ro-RO" kern="0" dirty="0">
                <a:solidFill>
                  <a:srgbClr val="000000"/>
                </a:solidFill>
                <a:latin typeface="Times New Roman" panose="02020603050405020304" pitchFamily="18" charset="0"/>
                <a:cs typeface="Times New Roman" panose="02020603050405020304" pitchFamily="18" charset="0"/>
              </a:rPr>
              <a:t>8 instituții școlare:</a:t>
            </a:r>
          </a:p>
          <a:p>
            <a:pPr algn="just">
              <a:defRPr/>
            </a:pPr>
            <a:r>
              <a:rPr lang="ro-RO" kern="0" dirty="0">
                <a:solidFill>
                  <a:srgbClr val="000000"/>
                </a:solidFill>
                <a:latin typeface="Times New Roman" panose="02020603050405020304" pitchFamily="18" charset="0"/>
                <a:cs typeface="Times New Roman" panose="02020603050405020304" pitchFamily="18" charset="0"/>
              </a:rPr>
              <a:t>LT ,,</a:t>
            </a:r>
            <a:r>
              <a:rPr lang="ro-RO" kern="0" dirty="0" err="1">
                <a:solidFill>
                  <a:srgbClr val="000000"/>
                </a:solidFill>
                <a:latin typeface="Times New Roman" panose="02020603050405020304" pitchFamily="18" charset="0"/>
                <a:cs typeface="Times New Roman" panose="02020603050405020304" pitchFamily="18" charset="0"/>
              </a:rPr>
              <a:t>M.Eliade</a:t>
            </a:r>
            <a:r>
              <a:rPr lang="en-US" kern="0" dirty="0">
                <a:solidFill>
                  <a:srgbClr val="000000"/>
                </a:solidFill>
                <a:latin typeface="Times New Roman" panose="02020603050405020304" pitchFamily="18" charset="0"/>
                <a:cs typeface="Times New Roman" panose="02020603050405020304" pitchFamily="18" charset="0"/>
              </a:rPr>
              <a:t>’’</a:t>
            </a:r>
            <a:r>
              <a:rPr lang="ro-RO" kern="0" dirty="0">
                <a:solidFill>
                  <a:srgbClr val="000000"/>
                </a:solidFill>
                <a:latin typeface="Times New Roman" panose="02020603050405020304" pitchFamily="18" charset="0"/>
                <a:cs typeface="Times New Roman" panose="02020603050405020304" pitchFamily="18" charset="0"/>
              </a:rPr>
              <a:t>- 3 </a:t>
            </a:r>
          </a:p>
          <a:p>
            <a:pPr algn="just">
              <a:defRPr/>
            </a:pPr>
            <a:r>
              <a:rPr lang="ro-RO" kern="0" dirty="0">
                <a:solidFill>
                  <a:srgbClr val="000000"/>
                </a:solidFill>
                <a:latin typeface="Times New Roman" panose="02020603050405020304" pitchFamily="18" charset="0"/>
                <a:cs typeface="Times New Roman" panose="02020603050405020304" pitchFamily="18" charset="0"/>
              </a:rPr>
              <a:t>LT ,,Prometeu</a:t>
            </a:r>
            <a:r>
              <a:rPr lang="en-US" kern="0" dirty="0">
                <a:solidFill>
                  <a:srgbClr val="000000"/>
                </a:solidFill>
                <a:latin typeface="Times New Roman" panose="02020603050405020304" pitchFamily="18" charset="0"/>
                <a:cs typeface="Times New Roman" panose="02020603050405020304" pitchFamily="18" charset="0"/>
              </a:rPr>
              <a:t>’’</a:t>
            </a:r>
            <a:r>
              <a:rPr lang="ro-RO" kern="0" dirty="0">
                <a:solidFill>
                  <a:srgbClr val="000000"/>
                </a:solidFill>
                <a:latin typeface="Times New Roman" panose="02020603050405020304" pitchFamily="18" charset="0"/>
                <a:cs typeface="Times New Roman" panose="02020603050405020304" pitchFamily="18" charset="0"/>
              </a:rPr>
              <a:t>- 2 </a:t>
            </a:r>
          </a:p>
          <a:p>
            <a:pPr algn="just">
              <a:defRPr/>
            </a:pPr>
            <a:r>
              <a:rPr lang="ro-RO" kern="0" dirty="0" err="1">
                <a:solidFill>
                  <a:srgbClr val="000000"/>
                </a:solidFill>
                <a:latin typeface="Times New Roman" panose="02020603050405020304" pitchFamily="18" charset="0"/>
                <a:cs typeface="Times New Roman" panose="02020603050405020304" pitchFamily="18" charset="0"/>
              </a:rPr>
              <a:t>Gimn</a:t>
            </a:r>
            <a:r>
              <a:rPr lang="ro-RO" kern="0" dirty="0">
                <a:solidFill>
                  <a:srgbClr val="000000"/>
                </a:solidFill>
                <a:latin typeface="Times New Roman" panose="02020603050405020304" pitchFamily="18" charset="0"/>
                <a:cs typeface="Times New Roman" panose="02020603050405020304" pitchFamily="18" charset="0"/>
              </a:rPr>
              <a:t>.,,</a:t>
            </a:r>
            <a:r>
              <a:rPr lang="ro-RO" kern="0" dirty="0" err="1">
                <a:solidFill>
                  <a:srgbClr val="000000"/>
                </a:solidFill>
                <a:latin typeface="Times New Roman" panose="02020603050405020304" pitchFamily="18" charset="0"/>
                <a:cs typeface="Times New Roman" panose="02020603050405020304" pitchFamily="18" charset="0"/>
              </a:rPr>
              <a:t>M.Eminescu</a:t>
            </a:r>
            <a:r>
              <a:rPr lang="en-US" kern="0" dirty="0">
                <a:solidFill>
                  <a:srgbClr val="000000"/>
                </a:solidFill>
                <a:latin typeface="Times New Roman" panose="02020603050405020304" pitchFamily="18" charset="0"/>
                <a:cs typeface="Times New Roman" panose="02020603050405020304" pitchFamily="18" charset="0"/>
              </a:rPr>
              <a:t>’’ -</a:t>
            </a:r>
            <a:r>
              <a:rPr lang="ro-RO" kern="0" dirty="0">
                <a:solidFill>
                  <a:srgbClr val="000000"/>
                </a:solidFill>
                <a:latin typeface="Times New Roman" panose="02020603050405020304" pitchFamily="18" charset="0"/>
                <a:cs typeface="Times New Roman" panose="02020603050405020304" pitchFamily="18" charset="0"/>
              </a:rPr>
              <a:t> 2</a:t>
            </a:r>
          </a:p>
          <a:p>
            <a:pPr algn="just">
              <a:defRPr/>
            </a:pPr>
            <a:r>
              <a:rPr lang="ro-RO" kern="0" dirty="0" err="1">
                <a:solidFill>
                  <a:srgbClr val="000000"/>
                </a:solidFill>
                <a:latin typeface="Times New Roman" panose="02020603050405020304" pitchFamily="18" charset="0"/>
                <a:cs typeface="Times New Roman" panose="02020603050405020304" pitchFamily="18" charset="0"/>
              </a:rPr>
              <a:t>Gim</a:t>
            </a:r>
            <a:r>
              <a:rPr lang="ro-RO" kern="0" dirty="0">
                <a:solidFill>
                  <a:srgbClr val="000000"/>
                </a:solidFill>
                <a:latin typeface="Times New Roman" panose="02020603050405020304" pitchFamily="18" charset="0"/>
                <a:cs typeface="Times New Roman" panose="02020603050405020304" pitchFamily="18" charset="0"/>
              </a:rPr>
              <a:t>.,,Ștefan cel Mare” - 2</a:t>
            </a:r>
          </a:p>
          <a:p>
            <a:pPr algn="just">
              <a:defRPr/>
            </a:pPr>
            <a:r>
              <a:rPr lang="ro-RO" kern="0" dirty="0" err="1">
                <a:solidFill>
                  <a:srgbClr val="000000"/>
                </a:solidFill>
                <a:latin typeface="Times New Roman" panose="02020603050405020304" pitchFamily="18" charset="0"/>
                <a:cs typeface="Times New Roman" panose="02020603050405020304" pitchFamily="18" charset="0"/>
              </a:rPr>
              <a:t>Gimn</a:t>
            </a:r>
            <a:r>
              <a:rPr lang="ro-RO" kern="0" dirty="0">
                <a:solidFill>
                  <a:srgbClr val="000000"/>
                </a:solidFill>
                <a:latin typeface="Times New Roman" panose="02020603050405020304" pitchFamily="18" charset="0"/>
                <a:cs typeface="Times New Roman" panose="02020603050405020304" pitchFamily="18" charset="0"/>
              </a:rPr>
              <a:t>.,,Grigore Vieru</a:t>
            </a:r>
            <a:r>
              <a:rPr lang="en-US" kern="0" dirty="0">
                <a:solidFill>
                  <a:srgbClr val="000000"/>
                </a:solidFill>
                <a:latin typeface="Times New Roman" panose="02020603050405020304" pitchFamily="18" charset="0"/>
                <a:cs typeface="Times New Roman" panose="02020603050405020304" pitchFamily="18" charset="0"/>
              </a:rPr>
              <a:t>’’ -</a:t>
            </a:r>
            <a:r>
              <a:rPr lang="ro-RO" kern="0" dirty="0">
                <a:solidFill>
                  <a:srgbClr val="000000"/>
                </a:solidFill>
                <a:latin typeface="Times New Roman" panose="02020603050405020304" pitchFamily="18" charset="0"/>
                <a:cs typeface="Times New Roman" panose="02020603050405020304" pitchFamily="18" charset="0"/>
              </a:rPr>
              <a:t> </a:t>
            </a:r>
            <a:r>
              <a:rPr lang="en-US" kern="0" dirty="0">
                <a:solidFill>
                  <a:srgbClr val="000000"/>
                </a:solidFill>
                <a:latin typeface="Times New Roman" panose="02020603050405020304" pitchFamily="18" charset="0"/>
                <a:cs typeface="Times New Roman" panose="02020603050405020304" pitchFamily="18" charset="0"/>
              </a:rPr>
              <a:t>2</a:t>
            </a:r>
          </a:p>
          <a:p>
            <a:pPr algn="just">
              <a:defRPr/>
            </a:pPr>
            <a:r>
              <a:rPr lang="en-US" kern="0" dirty="0" err="1">
                <a:solidFill>
                  <a:srgbClr val="000000"/>
                </a:solidFill>
                <a:latin typeface="Times New Roman" panose="02020603050405020304" pitchFamily="18" charset="0"/>
                <a:cs typeface="Times New Roman" panose="02020603050405020304" pitchFamily="18" charset="0"/>
              </a:rPr>
              <a:t>Gimnaziul</a:t>
            </a:r>
            <a:r>
              <a:rPr lang="en-US" kern="0" dirty="0">
                <a:solidFill>
                  <a:srgbClr val="000000"/>
                </a:solidFill>
                <a:latin typeface="Times New Roman" panose="02020603050405020304" pitchFamily="18" charset="0"/>
                <a:cs typeface="Times New Roman" panose="02020603050405020304" pitchFamily="18" charset="0"/>
              </a:rPr>
              <a:t> B</a:t>
            </a:r>
            <a:r>
              <a:rPr lang="ro-RO" kern="0" dirty="0" err="1">
                <a:solidFill>
                  <a:srgbClr val="000000"/>
                </a:solidFill>
                <a:latin typeface="Times New Roman" panose="02020603050405020304" pitchFamily="18" charset="0"/>
                <a:cs typeface="Times New Roman" panose="02020603050405020304" pitchFamily="18" charset="0"/>
              </a:rPr>
              <a:t>ălăurești</a:t>
            </a:r>
            <a:r>
              <a:rPr lang="en-US" kern="0" dirty="0">
                <a:solidFill>
                  <a:srgbClr val="000000"/>
                </a:solidFill>
                <a:latin typeface="Times New Roman" panose="02020603050405020304" pitchFamily="18" charset="0"/>
                <a:cs typeface="Times New Roman" panose="02020603050405020304" pitchFamily="18" charset="0"/>
              </a:rPr>
              <a:t> –</a:t>
            </a:r>
            <a:r>
              <a:rPr lang="ro-RO" kern="0" dirty="0">
                <a:solidFill>
                  <a:srgbClr val="000000"/>
                </a:solidFill>
                <a:latin typeface="Times New Roman" panose="02020603050405020304" pitchFamily="18" charset="0"/>
                <a:cs typeface="Times New Roman" panose="02020603050405020304" pitchFamily="18" charset="0"/>
              </a:rPr>
              <a:t> 2</a:t>
            </a:r>
          </a:p>
          <a:p>
            <a:pPr algn="just">
              <a:defRPr/>
            </a:pPr>
            <a:r>
              <a:rPr lang="ro-RO" kern="0" dirty="0">
                <a:solidFill>
                  <a:srgbClr val="000000"/>
                </a:solidFill>
                <a:latin typeface="Times New Roman" panose="02020603050405020304" pitchFamily="18" charset="0"/>
                <a:cs typeface="Times New Roman" panose="02020603050405020304" pitchFamily="18" charset="0"/>
              </a:rPr>
              <a:t>IP Gimnaziul Zberoaia -1</a:t>
            </a:r>
          </a:p>
          <a:p>
            <a:pPr algn="just">
              <a:defRPr/>
            </a:pPr>
            <a:r>
              <a:rPr lang="ro-RO" kern="0" dirty="0">
                <a:solidFill>
                  <a:srgbClr val="000000"/>
                </a:solidFill>
                <a:latin typeface="Times New Roman" panose="02020603050405020304" pitchFamily="18" charset="0"/>
                <a:cs typeface="Times New Roman" panose="02020603050405020304" pitchFamily="18" charset="0"/>
              </a:rPr>
              <a:t>IP </a:t>
            </a:r>
            <a:r>
              <a:rPr lang="ro-RO" kern="0" dirty="0" err="1">
                <a:solidFill>
                  <a:srgbClr val="000000"/>
                </a:solidFill>
                <a:latin typeface="Times New Roman" panose="02020603050405020304" pitchFamily="18" charset="0"/>
                <a:cs typeface="Times New Roman" panose="02020603050405020304" pitchFamily="18" charset="0"/>
              </a:rPr>
              <a:t>Gimn</a:t>
            </a:r>
            <a:r>
              <a:rPr lang="ro-RO" kern="0" dirty="0">
                <a:solidFill>
                  <a:srgbClr val="000000"/>
                </a:solidFill>
                <a:latin typeface="Times New Roman" panose="02020603050405020304" pitchFamily="18" charset="0"/>
                <a:cs typeface="Times New Roman" panose="02020603050405020304" pitchFamily="18" charset="0"/>
              </a:rPr>
              <a:t>.,,V. Dumbravă” - 1</a:t>
            </a:r>
          </a:p>
        </p:txBody>
      </p:sp>
      <p:sp>
        <p:nvSpPr>
          <p:cNvPr id="111" name="Explicație cu săgeata spre stânga 110"/>
          <p:cNvSpPr/>
          <p:nvPr/>
        </p:nvSpPr>
        <p:spPr>
          <a:xfrm>
            <a:off x="8517835" y="4314306"/>
            <a:ext cx="3478696" cy="1986741"/>
          </a:xfrm>
          <a:prstGeom prst="leftArrowCallout">
            <a:avLst/>
          </a:prstGeom>
          <a:solidFill>
            <a:schemeClr val="accent4">
              <a:lumMod val="40000"/>
              <a:lumOff val="60000"/>
            </a:schemeClr>
          </a:solidFill>
          <a:ln w="12700" cap="flat" cmpd="sng" algn="ctr">
            <a:solidFill>
              <a:srgbClr val="BBE0E3">
                <a:shade val="50000"/>
              </a:srgbClr>
            </a:solidFill>
            <a:prstDash val="solid"/>
            <a:miter lim="800000"/>
          </a:ln>
          <a:effectLst/>
        </p:spPr>
        <p:txBody>
          <a:bodyPr rtlCol="0" anchor="ctr"/>
          <a:lstStyle/>
          <a:p>
            <a:pPr algn="ctr" fontAlgn="base">
              <a:spcBef>
                <a:spcPct val="0"/>
              </a:spcBef>
              <a:spcAft>
                <a:spcPct val="0"/>
              </a:spcAft>
              <a:defRPr/>
            </a:pPr>
            <a:r>
              <a:rPr lang="ro-RO" kern="0" dirty="0">
                <a:solidFill>
                  <a:srgbClr val="000000"/>
                </a:solidFill>
                <a:latin typeface="Times New Roman" panose="02020603050405020304" pitchFamily="18" charset="0"/>
                <a:cs typeface="Times New Roman" panose="02020603050405020304" pitchFamily="18" charset="0"/>
              </a:rPr>
              <a:t> Menționați</a:t>
            </a:r>
            <a:r>
              <a:rPr lang="ro-RO" altLang="ru-RU" kern="0" dirty="0">
                <a:solidFill>
                  <a:prstClr val="black"/>
                </a:solidFill>
                <a:latin typeface="Times New Roman" panose="02020603050405020304" pitchFamily="18" charset="0"/>
                <a:cs typeface="Times New Roman" panose="02020603050405020304" pitchFamily="18" charset="0"/>
              </a:rPr>
              <a:t> cu diplome de merit </a:t>
            </a:r>
            <a:r>
              <a:rPr lang="ro-RO" altLang="ru-RU" kern="0" dirty="0" err="1">
                <a:solidFill>
                  <a:prstClr val="black"/>
                </a:solidFill>
                <a:latin typeface="Times New Roman" panose="02020603050405020304" pitchFamily="18" charset="0"/>
                <a:cs typeface="Times New Roman" panose="02020603050405020304" pitchFamily="18" charset="0"/>
              </a:rPr>
              <a:t>şi</a:t>
            </a:r>
            <a:r>
              <a:rPr lang="ro-RO" altLang="ru-RU" kern="0" dirty="0">
                <a:solidFill>
                  <a:prstClr val="black"/>
                </a:solidFill>
                <a:latin typeface="Times New Roman" panose="02020603050405020304" pitchFamily="18" charset="0"/>
                <a:cs typeface="Times New Roman" panose="02020603050405020304" pitchFamily="18" charset="0"/>
              </a:rPr>
              <a:t> premii </a:t>
            </a:r>
            <a:r>
              <a:rPr lang="ro-RO" altLang="ru-RU" kern="0" dirty="0" err="1">
                <a:solidFill>
                  <a:prstClr val="black"/>
                </a:solidFill>
                <a:latin typeface="Times New Roman" panose="02020603050405020304" pitchFamily="18" charset="0"/>
                <a:cs typeface="Times New Roman" panose="02020603050405020304" pitchFamily="18" charset="0"/>
              </a:rPr>
              <a:t>băneşti</a:t>
            </a:r>
            <a:r>
              <a:rPr lang="ro-RO" altLang="ru-RU" kern="0" dirty="0">
                <a:solidFill>
                  <a:prstClr val="black"/>
                </a:solidFill>
                <a:latin typeface="Times New Roman" panose="02020603050405020304" pitchFamily="18" charset="0"/>
                <a:cs typeface="Times New Roman" panose="02020603050405020304" pitchFamily="18" charset="0"/>
              </a:rPr>
              <a:t> în cadrul evenimentului ,,</a:t>
            </a:r>
            <a:r>
              <a:rPr lang="ro-RO" altLang="ru-RU" i="1" kern="0" dirty="0">
                <a:solidFill>
                  <a:prstClr val="black"/>
                </a:solidFill>
                <a:latin typeface="Times New Roman" panose="02020603050405020304" pitchFamily="18" charset="0"/>
                <a:cs typeface="Times New Roman" panose="02020603050405020304" pitchFamily="18" charset="0"/>
              </a:rPr>
              <a:t>Gala Excelenței în Educație, 2023</a:t>
            </a:r>
            <a:r>
              <a:rPr lang="en-US" altLang="ru-RU" i="1" kern="0" dirty="0">
                <a:solidFill>
                  <a:prstClr val="black"/>
                </a:solidFill>
                <a:latin typeface="Times New Roman" panose="02020603050405020304" pitchFamily="18" charset="0"/>
                <a:cs typeface="Times New Roman" panose="02020603050405020304" pitchFamily="18" charset="0"/>
              </a:rPr>
              <a:t>’’.</a:t>
            </a:r>
            <a:endParaRPr lang="ro-RO" i="1" kern="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342439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grpSp>
        <p:nvGrpSpPr>
          <p:cNvPr id="1126" name="Google Shape;1126;p74"/>
          <p:cNvGrpSpPr/>
          <p:nvPr/>
        </p:nvGrpSpPr>
        <p:grpSpPr>
          <a:xfrm>
            <a:off x="123281" y="0"/>
            <a:ext cx="2221886" cy="1645920"/>
            <a:chOff x="4677231" y="1276352"/>
            <a:chExt cx="2903801" cy="2692920"/>
          </a:xfrm>
        </p:grpSpPr>
        <p:sp>
          <p:nvSpPr>
            <p:cNvPr id="1127" name="Google Shape;1127;p74"/>
            <p:cNvSpPr/>
            <p:nvPr/>
          </p:nvSpPr>
          <p:spPr>
            <a:xfrm flipH="1">
              <a:off x="7295745" y="2223107"/>
              <a:ext cx="7162" cy="20721"/>
            </a:xfrm>
            <a:custGeom>
              <a:avLst/>
              <a:gdLst/>
              <a:ahLst/>
              <a:cxnLst/>
              <a:rect l="l" t="t" r="r" b="b"/>
              <a:pathLst>
                <a:path w="477" h="1380" extrusionOk="0">
                  <a:moveTo>
                    <a:pt x="0" y="1"/>
                  </a:moveTo>
                  <a:cubicBezTo>
                    <a:pt x="100" y="452"/>
                    <a:pt x="201" y="903"/>
                    <a:pt x="301" y="1379"/>
                  </a:cubicBezTo>
                  <a:cubicBezTo>
                    <a:pt x="301" y="1354"/>
                    <a:pt x="301" y="1354"/>
                    <a:pt x="301" y="1329"/>
                  </a:cubicBezTo>
                  <a:cubicBezTo>
                    <a:pt x="476" y="878"/>
                    <a:pt x="326" y="351"/>
                    <a:pt x="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8" name="Google Shape;1128;p74"/>
            <p:cNvSpPr/>
            <p:nvPr/>
          </p:nvSpPr>
          <p:spPr>
            <a:xfrm flipH="1">
              <a:off x="7073335" y="3212508"/>
              <a:ext cx="88829" cy="438018"/>
            </a:xfrm>
            <a:custGeom>
              <a:avLst/>
              <a:gdLst/>
              <a:ahLst/>
              <a:cxnLst/>
              <a:rect l="l" t="t" r="r" b="b"/>
              <a:pathLst>
                <a:path w="5916" h="29172" extrusionOk="0">
                  <a:moveTo>
                    <a:pt x="1630" y="1"/>
                  </a:moveTo>
                  <a:cubicBezTo>
                    <a:pt x="803" y="5489"/>
                    <a:pt x="1" y="11028"/>
                    <a:pt x="301" y="16492"/>
                  </a:cubicBezTo>
                  <a:cubicBezTo>
                    <a:pt x="502" y="20226"/>
                    <a:pt x="1053" y="24813"/>
                    <a:pt x="3108" y="28021"/>
                  </a:cubicBezTo>
                  <a:cubicBezTo>
                    <a:pt x="3638" y="28838"/>
                    <a:pt x="4068" y="29172"/>
                    <a:pt x="4417" y="29172"/>
                  </a:cubicBezTo>
                  <a:cubicBezTo>
                    <a:pt x="5804" y="29172"/>
                    <a:pt x="5916" y="23904"/>
                    <a:pt x="5916" y="22683"/>
                  </a:cubicBezTo>
                  <a:cubicBezTo>
                    <a:pt x="5890" y="18672"/>
                    <a:pt x="5489" y="14687"/>
                    <a:pt x="4738" y="10803"/>
                  </a:cubicBezTo>
                  <a:cubicBezTo>
                    <a:pt x="4387" y="8948"/>
                    <a:pt x="3936" y="7119"/>
                    <a:pt x="3409" y="5314"/>
                  </a:cubicBezTo>
                  <a:cubicBezTo>
                    <a:pt x="3033" y="3961"/>
                    <a:pt x="1429" y="1379"/>
                    <a:pt x="163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9" name="Google Shape;1129;p74"/>
            <p:cNvSpPr/>
            <p:nvPr/>
          </p:nvSpPr>
          <p:spPr>
            <a:xfrm flipH="1">
              <a:off x="6945161" y="3207613"/>
              <a:ext cx="111246" cy="554084"/>
            </a:xfrm>
            <a:custGeom>
              <a:avLst/>
              <a:gdLst/>
              <a:ahLst/>
              <a:cxnLst/>
              <a:rect l="l" t="t" r="r" b="b"/>
              <a:pathLst>
                <a:path w="7409" h="36902" extrusionOk="0">
                  <a:moveTo>
                    <a:pt x="1680" y="1"/>
                  </a:moveTo>
                  <a:cubicBezTo>
                    <a:pt x="852" y="6918"/>
                    <a:pt x="0" y="13886"/>
                    <a:pt x="502" y="20803"/>
                  </a:cubicBezTo>
                  <a:cubicBezTo>
                    <a:pt x="827" y="25515"/>
                    <a:pt x="1604" y="31329"/>
                    <a:pt x="4161" y="35415"/>
                  </a:cubicBezTo>
                  <a:cubicBezTo>
                    <a:pt x="4819" y="36471"/>
                    <a:pt x="5344" y="36902"/>
                    <a:pt x="5763" y="36902"/>
                  </a:cubicBezTo>
                  <a:cubicBezTo>
                    <a:pt x="7401" y="36902"/>
                    <a:pt x="7409" y="30305"/>
                    <a:pt x="7369" y="28748"/>
                  </a:cubicBezTo>
                  <a:cubicBezTo>
                    <a:pt x="7243" y="23685"/>
                    <a:pt x="6667" y="18648"/>
                    <a:pt x="5665" y="13710"/>
                  </a:cubicBezTo>
                  <a:cubicBezTo>
                    <a:pt x="5213" y="11379"/>
                    <a:pt x="4637" y="9074"/>
                    <a:pt x="3960" y="6768"/>
                  </a:cubicBezTo>
                  <a:cubicBezTo>
                    <a:pt x="3459" y="5038"/>
                    <a:pt x="1479" y="1730"/>
                    <a:pt x="1680" y="1"/>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0" name="Google Shape;1130;p74"/>
            <p:cNvSpPr/>
            <p:nvPr/>
          </p:nvSpPr>
          <p:spPr>
            <a:xfrm flipH="1">
              <a:off x="6834358" y="3281386"/>
              <a:ext cx="102372" cy="556936"/>
            </a:xfrm>
            <a:custGeom>
              <a:avLst/>
              <a:gdLst/>
              <a:ahLst/>
              <a:cxnLst/>
              <a:rect l="l" t="t" r="r" b="b"/>
              <a:pathLst>
                <a:path w="6818" h="37092" extrusionOk="0">
                  <a:moveTo>
                    <a:pt x="4486" y="0"/>
                  </a:moveTo>
                  <a:cubicBezTo>
                    <a:pt x="2682" y="6717"/>
                    <a:pt x="878" y="13484"/>
                    <a:pt x="401" y="20426"/>
                  </a:cubicBezTo>
                  <a:cubicBezTo>
                    <a:pt x="50" y="25113"/>
                    <a:pt x="0" y="31003"/>
                    <a:pt x="1955" y="35389"/>
                  </a:cubicBezTo>
                  <a:cubicBezTo>
                    <a:pt x="2494" y="36603"/>
                    <a:pt x="2984" y="37091"/>
                    <a:pt x="3422" y="37091"/>
                  </a:cubicBezTo>
                  <a:cubicBezTo>
                    <a:pt x="5000" y="37091"/>
                    <a:pt x="5914" y="30759"/>
                    <a:pt x="6091" y="29248"/>
                  </a:cubicBezTo>
                  <a:cubicBezTo>
                    <a:pt x="6667" y="24211"/>
                    <a:pt x="6817" y="19148"/>
                    <a:pt x="6517" y="14136"/>
                  </a:cubicBezTo>
                  <a:cubicBezTo>
                    <a:pt x="6366" y="11755"/>
                    <a:pt x="6141" y="9374"/>
                    <a:pt x="5790" y="7018"/>
                  </a:cubicBezTo>
                  <a:cubicBezTo>
                    <a:pt x="5539" y="5213"/>
                    <a:pt x="4036" y="1680"/>
                    <a:pt x="4486" y="0"/>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1" name="Google Shape;1131;p74"/>
            <p:cNvSpPr/>
            <p:nvPr/>
          </p:nvSpPr>
          <p:spPr>
            <a:xfrm flipH="1">
              <a:off x="7202798" y="3299451"/>
              <a:ext cx="21081" cy="278483"/>
            </a:xfrm>
            <a:custGeom>
              <a:avLst/>
              <a:gdLst/>
              <a:ahLst/>
              <a:cxnLst/>
              <a:rect l="l" t="t" r="r" b="b"/>
              <a:pathLst>
                <a:path w="1404" h="18547" extrusionOk="0">
                  <a:moveTo>
                    <a:pt x="151" y="0"/>
                  </a:moveTo>
                  <a:cubicBezTo>
                    <a:pt x="0" y="3108"/>
                    <a:pt x="126" y="6216"/>
                    <a:pt x="326" y="9298"/>
                  </a:cubicBezTo>
                  <a:cubicBezTo>
                    <a:pt x="527" y="12406"/>
                    <a:pt x="853" y="15489"/>
                    <a:pt x="1404" y="18547"/>
                  </a:cubicBezTo>
                  <a:cubicBezTo>
                    <a:pt x="1379" y="15439"/>
                    <a:pt x="1178" y="12356"/>
                    <a:pt x="978" y="9248"/>
                  </a:cubicBezTo>
                  <a:cubicBezTo>
                    <a:pt x="752" y="6166"/>
                    <a:pt x="527" y="3083"/>
                    <a:pt x="151"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2" name="Google Shape;1132;p74"/>
            <p:cNvSpPr/>
            <p:nvPr/>
          </p:nvSpPr>
          <p:spPr>
            <a:xfrm flipH="1">
              <a:off x="7095165" y="3333687"/>
              <a:ext cx="38018" cy="327417"/>
            </a:xfrm>
            <a:custGeom>
              <a:avLst/>
              <a:gdLst/>
              <a:ahLst/>
              <a:cxnLst/>
              <a:rect l="l" t="t" r="r" b="b"/>
              <a:pathLst>
                <a:path w="2532" h="21806" extrusionOk="0">
                  <a:moveTo>
                    <a:pt x="1" y="1"/>
                  </a:moveTo>
                  <a:lnTo>
                    <a:pt x="1" y="1"/>
                  </a:lnTo>
                  <a:cubicBezTo>
                    <a:pt x="176" y="3660"/>
                    <a:pt x="527" y="7294"/>
                    <a:pt x="953" y="10953"/>
                  </a:cubicBezTo>
                  <a:cubicBezTo>
                    <a:pt x="1379" y="14587"/>
                    <a:pt x="1855" y="18196"/>
                    <a:pt x="2532" y="21806"/>
                  </a:cubicBezTo>
                  <a:cubicBezTo>
                    <a:pt x="2381" y="18146"/>
                    <a:pt x="2006" y="14512"/>
                    <a:pt x="1605" y="10878"/>
                  </a:cubicBezTo>
                  <a:cubicBezTo>
                    <a:pt x="1178" y="7219"/>
                    <a:pt x="702" y="3610"/>
                    <a:pt x="1"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3" name="Google Shape;1133;p74"/>
            <p:cNvSpPr/>
            <p:nvPr/>
          </p:nvSpPr>
          <p:spPr>
            <a:xfrm flipH="1">
              <a:off x="6978116" y="3303580"/>
              <a:ext cx="38784" cy="442943"/>
            </a:xfrm>
            <a:custGeom>
              <a:avLst/>
              <a:gdLst/>
              <a:ahLst/>
              <a:cxnLst/>
              <a:rect l="l" t="t" r="r" b="b"/>
              <a:pathLst>
                <a:path w="2583" h="29500" extrusionOk="0">
                  <a:moveTo>
                    <a:pt x="76" y="1"/>
                  </a:moveTo>
                  <a:lnTo>
                    <a:pt x="76" y="1"/>
                  </a:lnTo>
                  <a:cubicBezTo>
                    <a:pt x="1" y="4938"/>
                    <a:pt x="151" y="9876"/>
                    <a:pt x="502" y="14813"/>
                  </a:cubicBezTo>
                  <a:cubicBezTo>
                    <a:pt x="703" y="17269"/>
                    <a:pt x="928" y="19750"/>
                    <a:pt x="1279" y="22181"/>
                  </a:cubicBezTo>
                  <a:cubicBezTo>
                    <a:pt x="1455" y="23410"/>
                    <a:pt x="1630" y="24638"/>
                    <a:pt x="1831" y="25866"/>
                  </a:cubicBezTo>
                  <a:cubicBezTo>
                    <a:pt x="2056" y="27069"/>
                    <a:pt x="2282" y="28272"/>
                    <a:pt x="2582" y="29500"/>
                  </a:cubicBezTo>
                  <a:cubicBezTo>
                    <a:pt x="2507" y="28873"/>
                    <a:pt x="2432" y="28247"/>
                    <a:pt x="2357" y="27645"/>
                  </a:cubicBezTo>
                  <a:lnTo>
                    <a:pt x="2156" y="25816"/>
                  </a:lnTo>
                  <a:lnTo>
                    <a:pt x="1956" y="23961"/>
                  </a:lnTo>
                  <a:lnTo>
                    <a:pt x="1780" y="22131"/>
                  </a:lnTo>
                  <a:cubicBezTo>
                    <a:pt x="1555" y="19675"/>
                    <a:pt x="1329" y="17219"/>
                    <a:pt x="1154" y="14763"/>
                  </a:cubicBezTo>
                  <a:cubicBezTo>
                    <a:pt x="803" y="9851"/>
                    <a:pt x="527" y="4913"/>
                    <a:pt x="76" y="1"/>
                  </a:cubicBezTo>
                  <a:close/>
                </a:path>
              </a:pathLst>
            </a:custGeom>
            <a:solidFill>
              <a:srgbClr val="2F282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4" name="Google Shape;1134;p74"/>
            <p:cNvSpPr/>
            <p:nvPr/>
          </p:nvSpPr>
          <p:spPr>
            <a:xfrm flipH="1">
              <a:off x="6870858" y="3439069"/>
              <a:ext cx="29369" cy="388753"/>
            </a:xfrm>
            <a:custGeom>
              <a:avLst/>
              <a:gdLst/>
              <a:ahLst/>
              <a:cxnLst/>
              <a:rect l="l" t="t" r="r" b="b"/>
              <a:pathLst>
                <a:path w="1956" h="25891" extrusionOk="0">
                  <a:moveTo>
                    <a:pt x="1955" y="0"/>
                  </a:moveTo>
                  <a:lnTo>
                    <a:pt x="1955" y="0"/>
                  </a:lnTo>
                  <a:cubicBezTo>
                    <a:pt x="1053" y="4236"/>
                    <a:pt x="552" y="8547"/>
                    <a:pt x="276" y="12883"/>
                  </a:cubicBezTo>
                  <a:cubicBezTo>
                    <a:pt x="0" y="17219"/>
                    <a:pt x="0" y="21580"/>
                    <a:pt x="351" y="25890"/>
                  </a:cubicBezTo>
                  <a:cubicBezTo>
                    <a:pt x="502" y="21554"/>
                    <a:pt x="652" y="17244"/>
                    <a:pt x="928" y="12933"/>
                  </a:cubicBezTo>
                  <a:cubicBezTo>
                    <a:pt x="1178" y="8622"/>
                    <a:pt x="1579" y="4311"/>
                    <a:pt x="1955" y="0"/>
                  </a:cubicBezTo>
                  <a:close/>
                </a:path>
              </a:pathLst>
            </a:custGeom>
            <a:solidFill>
              <a:srgbClr val="2F282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5" name="Google Shape;1135;p74"/>
            <p:cNvSpPr/>
            <p:nvPr/>
          </p:nvSpPr>
          <p:spPr>
            <a:xfrm flipH="1">
              <a:off x="5318087" y="3248261"/>
              <a:ext cx="133228" cy="550600"/>
            </a:xfrm>
            <a:custGeom>
              <a:avLst/>
              <a:gdLst/>
              <a:ahLst/>
              <a:cxnLst/>
              <a:rect l="l" t="t" r="r" b="b"/>
              <a:pathLst>
                <a:path w="8873" h="36670" extrusionOk="0">
                  <a:moveTo>
                    <a:pt x="426" y="1"/>
                  </a:moveTo>
                  <a:cubicBezTo>
                    <a:pt x="427" y="4"/>
                    <a:pt x="429" y="7"/>
                    <a:pt x="430" y="10"/>
                  </a:cubicBezTo>
                  <a:lnTo>
                    <a:pt x="430" y="10"/>
                  </a:lnTo>
                  <a:cubicBezTo>
                    <a:pt x="429" y="7"/>
                    <a:pt x="427" y="4"/>
                    <a:pt x="426" y="1"/>
                  </a:cubicBezTo>
                  <a:close/>
                  <a:moveTo>
                    <a:pt x="430" y="10"/>
                  </a:moveTo>
                  <a:cubicBezTo>
                    <a:pt x="1099" y="1643"/>
                    <a:pt x="50" y="5342"/>
                    <a:pt x="25" y="7144"/>
                  </a:cubicBezTo>
                  <a:cubicBezTo>
                    <a:pt x="0" y="9525"/>
                    <a:pt x="75" y="11905"/>
                    <a:pt x="226" y="14286"/>
                  </a:cubicBezTo>
                  <a:cubicBezTo>
                    <a:pt x="602" y="19324"/>
                    <a:pt x="1379" y="24312"/>
                    <a:pt x="2607" y="29224"/>
                  </a:cubicBezTo>
                  <a:cubicBezTo>
                    <a:pt x="2973" y="30672"/>
                    <a:pt x="4634" y="36669"/>
                    <a:pt x="6179" y="36669"/>
                  </a:cubicBezTo>
                  <a:cubicBezTo>
                    <a:pt x="6640" y="36669"/>
                    <a:pt x="7091" y="36135"/>
                    <a:pt x="7494" y="34788"/>
                  </a:cubicBezTo>
                  <a:cubicBezTo>
                    <a:pt x="8872" y="30176"/>
                    <a:pt x="8045" y="24362"/>
                    <a:pt x="7118" y="19750"/>
                  </a:cubicBezTo>
                  <a:cubicBezTo>
                    <a:pt x="5740" y="12936"/>
                    <a:pt x="3085" y="6448"/>
                    <a:pt x="430" y="10"/>
                  </a:cubicBezTo>
                  <a:close/>
                </a:path>
              </a:pathLst>
            </a:custGeom>
            <a:solidFill>
              <a:srgbClr val="38878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6" name="Google Shape;1136;p74"/>
            <p:cNvSpPr/>
            <p:nvPr/>
          </p:nvSpPr>
          <p:spPr>
            <a:xfrm flipH="1">
              <a:off x="5344046" y="3381107"/>
              <a:ext cx="74534" cy="410961"/>
            </a:xfrm>
            <a:custGeom>
              <a:avLst/>
              <a:gdLst/>
              <a:ahLst/>
              <a:cxnLst/>
              <a:rect l="l" t="t" r="r" b="b"/>
              <a:pathLst>
                <a:path w="4964" h="27370" extrusionOk="0">
                  <a:moveTo>
                    <a:pt x="1" y="1"/>
                  </a:moveTo>
                  <a:cubicBezTo>
                    <a:pt x="176" y="1154"/>
                    <a:pt x="351" y="2307"/>
                    <a:pt x="527" y="3459"/>
                  </a:cubicBezTo>
                  <a:lnTo>
                    <a:pt x="1103" y="6893"/>
                  </a:lnTo>
                  <a:cubicBezTo>
                    <a:pt x="1479" y="9174"/>
                    <a:pt x="1880" y="11455"/>
                    <a:pt x="2306" y="13735"/>
                  </a:cubicBezTo>
                  <a:cubicBezTo>
                    <a:pt x="3133" y="18297"/>
                    <a:pt x="3961" y="22833"/>
                    <a:pt x="4963" y="27369"/>
                  </a:cubicBezTo>
                  <a:cubicBezTo>
                    <a:pt x="4487" y="22758"/>
                    <a:pt x="3760" y="18171"/>
                    <a:pt x="2958" y="13610"/>
                  </a:cubicBezTo>
                  <a:cubicBezTo>
                    <a:pt x="2532" y="11329"/>
                    <a:pt x="2106" y="9048"/>
                    <a:pt x="1605" y="6793"/>
                  </a:cubicBezTo>
                  <a:lnTo>
                    <a:pt x="853" y="3384"/>
                  </a:lnTo>
                  <a:cubicBezTo>
                    <a:pt x="577" y="2256"/>
                    <a:pt x="326" y="1129"/>
                    <a:pt x="1" y="1"/>
                  </a:cubicBezTo>
                  <a:close/>
                </a:path>
              </a:pathLst>
            </a:custGeom>
            <a:solidFill>
              <a:srgbClr val="2F282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7" name="Google Shape;1137;p74"/>
            <p:cNvSpPr/>
            <p:nvPr/>
          </p:nvSpPr>
          <p:spPr>
            <a:xfrm flipH="1">
              <a:off x="5227773" y="3346105"/>
              <a:ext cx="246126" cy="294384"/>
            </a:xfrm>
            <a:custGeom>
              <a:avLst/>
              <a:gdLst/>
              <a:ahLst/>
              <a:cxnLst/>
              <a:rect l="l" t="t" r="r" b="b"/>
              <a:pathLst>
                <a:path w="16392" h="19606" extrusionOk="0">
                  <a:moveTo>
                    <a:pt x="1980" y="1"/>
                  </a:moveTo>
                  <a:cubicBezTo>
                    <a:pt x="978" y="2708"/>
                    <a:pt x="0" y="5490"/>
                    <a:pt x="76" y="8347"/>
                  </a:cubicBezTo>
                  <a:cubicBezTo>
                    <a:pt x="176" y="12106"/>
                    <a:pt x="2231" y="15740"/>
                    <a:pt x="5364" y="17770"/>
                  </a:cubicBezTo>
                  <a:cubicBezTo>
                    <a:pt x="7250" y="18983"/>
                    <a:pt x="9495" y="19606"/>
                    <a:pt x="11734" y="19606"/>
                  </a:cubicBezTo>
                  <a:cubicBezTo>
                    <a:pt x="13242" y="19606"/>
                    <a:pt x="14748" y="19323"/>
                    <a:pt x="16141" y="18748"/>
                  </a:cubicBezTo>
                  <a:cubicBezTo>
                    <a:pt x="16391" y="18648"/>
                    <a:pt x="14938" y="17770"/>
                    <a:pt x="14913" y="17695"/>
                  </a:cubicBezTo>
                  <a:cubicBezTo>
                    <a:pt x="14687" y="16893"/>
                    <a:pt x="16191" y="16267"/>
                    <a:pt x="14687" y="15765"/>
                  </a:cubicBezTo>
                  <a:cubicBezTo>
                    <a:pt x="13735" y="15465"/>
                    <a:pt x="12582" y="15740"/>
                    <a:pt x="11579" y="15440"/>
                  </a:cubicBezTo>
                  <a:cubicBezTo>
                    <a:pt x="10527" y="15114"/>
                    <a:pt x="9549" y="14512"/>
                    <a:pt x="8797" y="13710"/>
                  </a:cubicBezTo>
                  <a:cubicBezTo>
                    <a:pt x="7244" y="12081"/>
                    <a:pt x="6642" y="9625"/>
                    <a:pt x="7244" y="7470"/>
                  </a:cubicBezTo>
                  <a:lnTo>
                    <a:pt x="7244" y="7470"/>
                  </a:lnTo>
                  <a:cubicBezTo>
                    <a:pt x="6953" y="7760"/>
                    <a:pt x="6565" y="7887"/>
                    <a:pt x="6159" y="7887"/>
                  </a:cubicBezTo>
                  <a:cubicBezTo>
                    <a:pt x="5583" y="7887"/>
                    <a:pt x="4973" y="7631"/>
                    <a:pt x="4562" y="7219"/>
                  </a:cubicBezTo>
                  <a:cubicBezTo>
                    <a:pt x="3835" y="6517"/>
                    <a:pt x="3534" y="5515"/>
                    <a:pt x="3259" y="4562"/>
                  </a:cubicBezTo>
                  <a:cubicBezTo>
                    <a:pt x="2832" y="3034"/>
                    <a:pt x="2406" y="1530"/>
                    <a:pt x="1980" y="1"/>
                  </a:cubicBezTo>
                  <a:close/>
                </a:path>
              </a:pathLst>
            </a:custGeom>
            <a:solidFill>
              <a:srgbClr val="DF202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8" name="Google Shape;1138;p74"/>
            <p:cNvSpPr/>
            <p:nvPr/>
          </p:nvSpPr>
          <p:spPr>
            <a:xfrm flipH="1">
              <a:off x="5152898" y="3294180"/>
              <a:ext cx="405675" cy="413888"/>
            </a:xfrm>
            <a:custGeom>
              <a:avLst/>
              <a:gdLst/>
              <a:ahLst/>
              <a:cxnLst/>
              <a:rect l="l" t="t" r="r" b="b"/>
              <a:pathLst>
                <a:path w="27018" h="27565" extrusionOk="0">
                  <a:moveTo>
                    <a:pt x="1930" y="0"/>
                  </a:moveTo>
                  <a:lnTo>
                    <a:pt x="1930" y="0"/>
                  </a:lnTo>
                  <a:cubicBezTo>
                    <a:pt x="0" y="4662"/>
                    <a:pt x="75" y="10101"/>
                    <a:pt x="2131" y="14712"/>
                  </a:cubicBezTo>
                  <a:cubicBezTo>
                    <a:pt x="2757" y="16066"/>
                    <a:pt x="3509" y="17344"/>
                    <a:pt x="4311" y="18597"/>
                  </a:cubicBezTo>
                  <a:cubicBezTo>
                    <a:pt x="4988" y="19700"/>
                    <a:pt x="5690" y="20802"/>
                    <a:pt x="6492" y="21805"/>
                  </a:cubicBezTo>
                  <a:cubicBezTo>
                    <a:pt x="8421" y="24186"/>
                    <a:pt x="11028" y="26041"/>
                    <a:pt x="13960" y="26943"/>
                  </a:cubicBezTo>
                  <a:cubicBezTo>
                    <a:pt x="15397" y="27376"/>
                    <a:pt x="16880" y="27565"/>
                    <a:pt x="18376" y="27565"/>
                  </a:cubicBezTo>
                  <a:cubicBezTo>
                    <a:pt x="21290" y="27565"/>
                    <a:pt x="24252" y="26850"/>
                    <a:pt x="27018" y="25840"/>
                  </a:cubicBezTo>
                  <a:cubicBezTo>
                    <a:pt x="23785" y="25640"/>
                    <a:pt x="20627" y="25013"/>
                    <a:pt x="17469" y="24386"/>
                  </a:cubicBezTo>
                  <a:cubicBezTo>
                    <a:pt x="13785" y="23635"/>
                    <a:pt x="9825" y="22732"/>
                    <a:pt x="7394" y="19875"/>
                  </a:cubicBezTo>
                  <a:cubicBezTo>
                    <a:pt x="6191" y="18472"/>
                    <a:pt x="5514" y="16692"/>
                    <a:pt x="5113" y="14888"/>
                  </a:cubicBezTo>
                  <a:cubicBezTo>
                    <a:pt x="4737" y="13259"/>
                    <a:pt x="4862" y="11429"/>
                    <a:pt x="4085" y="9925"/>
                  </a:cubicBezTo>
                  <a:cubicBezTo>
                    <a:pt x="2406" y="6817"/>
                    <a:pt x="3208" y="3233"/>
                    <a:pt x="1930" y="0"/>
                  </a:cubicBezTo>
                  <a:close/>
                </a:path>
              </a:pathLst>
            </a:custGeom>
            <a:solidFill>
              <a:srgbClr val="B51F2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9" name="Google Shape;1139;p74"/>
            <p:cNvSpPr/>
            <p:nvPr/>
          </p:nvSpPr>
          <p:spPr>
            <a:xfrm flipH="1">
              <a:off x="6785831" y="1292419"/>
              <a:ext cx="431651" cy="310105"/>
            </a:xfrm>
            <a:custGeom>
              <a:avLst/>
              <a:gdLst/>
              <a:ahLst/>
              <a:cxnLst/>
              <a:rect l="l" t="t" r="r" b="b"/>
              <a:pathLst>
                <a:path w="28748" h="20653" extrusionOk="0">
                  <a:moveTo>
                    <a:pt x="0" y="0"/>
                  </a:moveTo>
                  <a:lnTo>
                    <a:pt x="752" y="20652"/>
                  </a:lnTo>
                  <a:lnTo>
                    <a:pt x="28747" y="20452"/>
                  </a:lnTo>
                  <a:lnTo>
                    <a:pt x="20978" y="5314"/>
                  </a:lnTo>
                  <a:lnTo>
                    <a:pt x="8171" y="752"/>
                  </a:lnTo>
                  <a:lnTo>
                    <a:pt x="0" y="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0" name="Google Shape;1140;p74"/>
            <p:cNvSpPr/>
            <p:nvPr/>
          </p:nvSpPr>
          <p:spPr>
            <a:xfrm flipH="1">
              <a:off x="7119259" y="1292043"/>
              <a:ext cx="184399" cy="310480"/>
            </a:xfrm>
            <a:custGeom>
              <a:avLst/>
              <a:gdLst/>
              <a:ahLst/>
              <a:cxnLst/>
              <a:rect l="l" t="t" r="r" b="b"/>
              <a:pathLst>
                <a:path w="12281" h="20678" extrusionOk="0">
                  <a:moveTo>
                    <a:pt x="6140" y="0"/>
                  </a:moveTo>
                  <a:cubicBezTo>
                    <a:pt x="2757" y="0"/>
                    <a:pt x="0" y="4637"/>
                    <a:pt x="0" y="10351"/>
                  </a:cubicBezTo>
                  <a:cubicBezTo>
                    <a:pt x="0" y="16040"/>
                    <a:pt x="2757" y="20677"/>
                    <a:pt x="6140" y="20677"/>
                  </a:cubicBezTo>
                  <a:cubicBezTo>
                    <a:pt x="9524" y="20677"/>
                    <a:pt x="12281" y="16040"/>
                    <a:pt x="12281" y="10351"/>
                  </a:cubicBezTo>
                  <a:cubicBezTo>
                    <a:pt x="12281" y="4637"/>
                    <a:pt x="9524" y="0"/>
                    <a:pt x="614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1" name="Google Shape;1141;p74"/>
            <p:cNvSpPr/>
            <p:nvPr/>
          </p:nvSpPr>
          <p:spPr>
            <a:xfrm flipH="1">
              <a:off x="7145219" y="1293170"/>
              <a:ext cx="133228" cy="276381"/>
            </a:xfrm>
            <a:custGeom>
              <a:avLst/>
              <a:gdLst/>
              <a:ahLst/>
              <a:cxnLst/>
              <a:rect l="l" t="t" r="r" b="b"/>
              <a:pathLst>
                <a:path w="8873" h="18407" extrusionOk="0">
                  <a:moveTo>
                    <a:pt x="3785" y="0"/>
                  </a:moveTo>
                  <a:lnTo>
                    <a:pt x="3785" y="0"/>
                  </a:lnTo>
                  <a:cubicBezTo>
                    <a:pt x="3183" y="301"/>
                    <a:pt x="2707" y="802"/>
                    <a:pt x="2306" y="1354"/>
                  </a:cubicBezTo>
                  <a:cubicBezTo>
                    <a:pt x="1930" y="1930"/>
                    <a:pt x="1629" y="2532"/>
                    <a:pt x="1354" y="3158"/>
                  </a:cubicBezTo>
                  <a:cubicBezTo>
                    <a:pt x="852" y="4411"/>
                    <a:pt x="502" y="5765"/>
                    <a:pt x="326" y="7093"/>
                  </a:cubicBezTo>
                  <a:cubicBezTo>
                    <a:pt x="0" y="9800"/>
                    <a:pt x="276" y="12582"/>
                    <a:pt x="1178" y="15188"/>
                  </a:cubicBezTo>
                  <a:cubicBezTo>
                    <a:pt x="1404" y="15840"/>
                    <a:pt x="1705" y="16492"/>
                    <a:pt x="2131" y="17093"/>
                  </a:cubicBezTo>
                  <a:cubicBezTo>
                    <a:pt x="2557" y="17670"/>
                    <a:pt x="3158" y="18196"/>
                    <a:pt x="3960" y="18371"/>
                  </a:cubicBezTo>
                  <a:cubicBezTo>
                    <a:pt x="4077" y="18395"/>
                    <a:pt x="4200" y="18406"/>
                    <a:pt x="4327" y="18406"/>
                  </a:cubicBezTo>
                  <a:cubicBezTo>
                    <a:pt x="4608" y="18406"/>
                    <a:pt x="4904" y="18350"/>
                    <a:pt x="5163" y="18246"/>
                  </a:cubicBezTo>
                  <a:cubicBezTo>
                    <a:pt x="5539" y="18096"/>
                    <a:pt x="5840" y="17845"/>
                    <a:pt x="6091" y="17595"/>
                  </a:cubicBezTo>
                  <a:cubicBezTo>
                    <a:pt x="6617" y="17118"/>
                    <a:pt x="7043" y="16517"/>
                    <a:pt x="7369" y="15890"/>
                  </a:cubicBezTo>
                  <a:cubicBezTo>
                    <a:pt x="8045" y="14662"/>
                    <a:pt x="8396" y="13284"/>
                    <a:pt x="8597" y="11930"/>
                  </a:cubicBezTo>
                  <a:cubicBezTo>
                    <a:pt x="8797" y="10577"/>
                    <a:pt x="8873" y="9198"/>
                    <a:pt x="8797" y="7820"/>
                  </a:cubicBezTo>
                  <a:cubicBezTo>
                    <a:pt x="8697" y="6442"/>
                    <a:pt x="8446" y="5038"/>
                    <a:pt x="7845" y="3760"/>
                  </a:cubicBezTo>
                  <a:cubicBezTo>
                    <a:pt x="7695" y="3434"/>
                    <a:pt x="7519" y="3108"/>
                    <a:pt x="7294" y="2807"/>
                  </a:cubicBezTo>
                  <a:cubicBezTo>
                    <a:pt x="7068" y="2507"/>
                    <a:pt x="6792" y="2231"/>
                    <a:pt x="6416" y="2031"/>
                  </a:cubicBezTo>
                  <a:cubicBezTo>
                    <a:pt x="6150" y="1888"/>
                    <a:pt x="5846" y="1822"/>
                    <a:pt x="5549" y="1822"/>
                  </a:cubicBezTo>
                  <a:cubicBezTo>
                    <a:pt x="5426" y="1822"/>
                    <a:pt x="5305" y="1833"/>
                    <a:pt x="5188" y="1855"/>
                  </a:cubicBezTo>
                  <a:cubicBezTo>
                    <a:pt x="4787" y="1930"/>
                    <a:pt x="4411" y="2106"/>
                    <a:pt x="4111" y="2356"/>
                  </a:cubicBezTo>
                  <a:cubicBezTo>
                    <a:pt x="3484" y="2833"/>
                    <a:pt x="3108" y="3484"/>
                    <a:pt x="2832" y="4136"/>
                  </a:cubicBezTo>
                  <a:cubicBezTo>
                    <a:pt x="2557" y="4787"/>
                    <a:pt x="2381" y="5464"/>
                    <a:pt x="2231" y="6141"/>
                  </a:cubicBezTo>
                  <a:cubicBezTo>
                    <a:pt x="1980" y="7494"/>
                    <a:pt x="1955" y="8898"/>
                    <a:pt x="2131" y="10276"/>
                  </a:cubicBezTo>
                  <a:cubicBezTo>
                    <a:pt x="2206" y="10953"/>
                    <a:pt x="2356" y="11630"/>
                    <a:pt x="2532" y="12281"/>
                  </a:cubicBezTo>
                  <a:cubicBezTo>
                    <a:pt x="2632" y="12632"/>
                    <a:pt x="2732" y="12958"/>
                    <a:pt x="2857" y="13259"/>
                  </a:cubicBezTo>
                  <a:cubicBezTo>
                    <a:pt x="2983" y="13584"/>
                    <a:pt x="3133" y="13935"/>
                    <a:pt x="3359" y="14236"/>
                  </a:cubicBezTo>
                  <a:cubicBezTo>
                    <a:pt x="3484" y="14386"/>
                    <a:pt x="3659" y="14537"/>
                    <a:pt x="3885" y="14612"/>
                  </a:cubicBezTo>
                  <a:cubicBezTo>
                    <a:pt x="3990" y="14659"/>
                    <a:pt x="4100" y="14678"/>
                    <a:pt x="4208" y="14678"/>
                  </a:cubicBezTo>
                  <a:cubicBezTo>
                    <a:pt x="4333" y="14678"/>
                    <a:pt x="4454" y="14652"/>
                    <a:pt x="4562" y="14612"/>
                  </a:cubicBezTo>
                  <a:cubicBezTo>
                    <a:pt x="4963" y="14437"/>
                    <a:pt x="5213" y="14111"/>
                    <a:pt x="5364" y="13785"/>
                  </a:cubicBezTo>
                  <a:cubicBezTo>
                    <a:pt x="5690" y="13133"/>
                    <a:pt x="5815" y="12432"/>
                    <a:pt x="5865" y="11755"/>
                  </a:cubicBezTo>
                  <a:cubicBezTo>
                    <a:pt x="5940" y="11078"/>
                    <a:pt x="5940" y="10402"/>
                    <a:pt x="5940" y="9725"/>
                  </a:cubicBezTo>
                  <a:cubicBezTo>
                    <a:pt x="5940" y="9048"/>
                    <a:pt x="5915" y="8371"/>
                    <a:pt x="5815" y="7695"/>
                  </a:cubicBezTo>
                  <a:cubicBezTo>
                    <a:pt x="5740" y="7018"/>
                    <a:pt x="5589" y="6341"/>
                    <a:pt x="5289" y="5715"/>
                  </a:cubicBezTo>
                  <a:cubicBezTo>
                    <a:pt x="4963" y="5113"/>
                    <a:pt x="4512" y="4537"/>
                    <a:pt x="3885" y="4311"/>
                  </a:cubicBezTo>
                  <a:lnTo>
                    <a:pt x="3885" y="4311"/>
                  </a:lnTo>
                  <a:cubicBezTo>
                    <a:pt x="4512" y="4587"/>
                    <a:pt x="4913" y="5163"/>
                    <a:pt x="5163" y="5765"/>
                  </a:cubicBezTo>
                  <a:cubicBezTo>
                    <a:pt x="5439" y="6391"/>
                    <a:pt x="5564" y="7043"/>
                    <a:pt x="5614" y="7720"/>
                  </a:cubicBezTo>
                  <a:cubicBezTo>
                    <a:pt x="5664" y="8371"/>
                    <a:pt x="5639" y="9048"/>
                    <a:pt x="5614" y="9725"/>
                  </a:cubicBezTo>
                  <a:cubicBezTo>
                    <a:pt x="5589" y="10376"/>
                    <a:pt x="5564" y="11053"/>
                    <a:pt x="5464" y="11705"/>
                  </a:cubicBezTo>
                  <a:cubicBezTo>
                    <a:pt x="5389" y="12356"/>
                    <a:pt x="5238" y="13033"/>
                    <a:pt x="4963" y="13559"/>
                  </a:cubicBezTo>
                  <a:cubicBezTo>
                    <a:pt x="4812" y="13835"/>
                    <a:pt x="4612" y="14061"/>
                    <a:pt x="4386" y="14136"/>
                  </a:cubicBezTo>
                  <a:cubicBezTo>
                    <a:pt x="4324" y="14155"/>
                    <a:pt x="4266" y="14164"/>
                    <a:pt x="4211" y="14164"/>
                  </a:cubicBezTo>
                  <a:cubicBezTo>
                    <a:pt x="4048" y="14164"/>
                    <a:pt x="3916" y="14079"/>
                    <a:pt x="3785" y="13910"/>
                  </a:cubicBezTo>
                  <a:cubicBezTo>
                    <a:pt x="3609" y="13685"/>
                    <a:pt x="3484" y="13384"/>
                    <a:pt x="3384" y="13083"/>
                  </a:cubicBezTo>
                  <a:cubicBezTo>
                    <a:pt x="3284" y="12757"/>
                    <a:pt x="3183" y="12457"/>
                    <a:pt x="3108" y="12131"/>
                  </a:cubicBezTo>
                  <a:cubicBezTo>
                    <a:pt x="2933" y="11504"/>
                    <a:pt x="2832" y="10853"/>
                    <a:pt x="2757" y="10201"/>
                  </a:cubicBezTo>
                  <a:cubicBezTo>
                    <a:pt x="2632" y="8873"/>
                    <a:pt x="2707" y="7569"/>
                    <a:pt x="2958" y="6266"/>
                  </a:cubicBezTo>
                  <a:cubicBezTo>
                    <a:pt x="3083" y="5640"/>
                    <a:pt x="3258" y="4988"/>
                    <a:pt x="3509" y="4411"/>
                  </a:cubicBezTo>
                  <a:cubicBezTo>
                    <a:pt x="3760" y="3835"/>
                    <a:pt x="4111" y="3284"/>
                    <a:pt x="4562" y="2958"/>
                  </a:cubicBezTo>
                  <a:cubicBezTo>
                    <a:pt x="4867" y="2733"/>
                    <a:pt x="5213" y="2601"/>
                    <a:pt x="5541" y="2601"/>
                  </a:cubicBezTo>
                  <a:cubicBezTo>
                    <a:pt x="5725" y="2601"/>
                    <a:pt x="5903" y="2642"/>
                    <a:pt x="6065" y="2732"/>
                  </a:cubicBezTo>
                  <a:cubicBezTo>
                    <a:pt x="6517" y="2958"/>
                    <a:pt x="6868" y="3509"/>
                    <a:pt x="7118" y="4086"/>
                  </a:cubicBezTo>
                  <a:cubicBezTo>
                    <a:pt x="7644" y="5264"/>
                    <a:pt x="7870" y="6567"/>
                    <a:pt x="7945" y="7870"/>
                  </a:cubicBezTo>
                  <a:cubicBezTo>
                    <a:pt x="8045" y="9173"/>
                    <a:pt x="7995" y="10527"/>
                    <a:pt x="7820" y="11805"/>
                  </a:cubicBezTo>
                  <a:cubicBezTo>
                    <a:pt x="7644" y="13108"/>
                    <a:pt x="7294" y="14412"/>
                    <a:pt x="6717" y="15539"/>
                  </a:cubicBezTo>
                  <a:cubicBezTo>
                    <a:pt x="6416" y="16116"/>
                    <a:pt x="6040" y="16642"/>
                    <a:pt x="5589" y="17068"/>
                  </a:cubicBezTo>
                  <a:cubicBezTo>
                    <a:pt x="5364" y="17294"/>
                    <a:pt x="5113" y="17469"/>
                    <a:pt x="4862" y="17569"/>
                  </a:cubicBezTo>
                  <a:cubicBezTo>
                    <a:pt x="4712" y="17636"/>
                    <a:pt x="4539" y="17670"/>
                    <a:pt x="4359" y="17670"/>
                  </a:cubicBezTo>
                  <a:cubicBezTo>
                    <a:pt x="4269" y="17670"/>
                    <a:pt x="4177" y="17661"/>
                    <a:pt x="4086" y="17645"/>
                  </a:cubicBezTo>
                  <a:cubicBezTo>
                    <a:pt x="3559" y="17544"/>
                    <a:pt x="3058" y="17143"/>
                    <a:pt x="2682" y="16667"/>
                  </a:cubicBezTo>
                  <a:cubicBezTo>
                    <a:pt x="2306" y="16166"/>
                    <a:pt x="2005" y="15590"/>
                    <a:pt x="1780" y="14988"/>
                  </a:cubicBezTo>
                  <a:cubicBezTo>
                    <a:pt x="852" y="12507"/>
                    <a:pt x="502" y="9800"/>
                    <a:pt x="727" y="7143"/>
                  </a:cubicBezTo>
                  <a:cubicBezTo>
                    <a:pt x="852" y="5815"/>
                    <a:pt x="1103" y="4512"/>
                    <a:pt x="1579" y="3234"/>
                  </a:cubicBezTo>
                  <a:cubicBezTo>
                    <a:pt x="1805" y="2607"/>
                    <a:pt x="2055" y="2005"/>
                    <a:pt x="2406" y="1429"/>
                  </a:cubicBezTo>
                  <a:cubicBezTo>
                    <a:pt x="2757" y="853"/>
                    <a:pt x="3208" y="326"/>
                    <a:pt x="3785"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2" name="Google Shape;1142;p74"/>
            <p:cNvSpPr/>
            <p:nvPr/>
          </p:nvSpPr>
          <p:spPr>
            <a:xfrm flipH="1">
              <a:off x="5066058" y="1276352"/>
              <a:ext cx="2151424" cy="2674006"/>
            </a:xfrm>
            <a:custGeom>
              <a:avLst/>
              <a:gdLst/>
              <a:ahLst/>
              <a:cxnLst/>
              <a:rect l="l" t="t" r="r" b="b"/>
              <a:pathLst>
                <a:path w="143285" h="178089" extrusionOk="0">
                  <a:moveTo>
                    <a:pt x="1" y="1070"/>
                  </a:moveTo>
                  <a:cubicBezTo>
                    <a:pt x="1" y="1070"/>
                    <a:pt x="0" y="1070"/>
                    <a:pt x="0" y="1070"/>
                  </a:cubicBezTo>
                  <a:cubicBezTo>
                    <a:pt x="0" y="1070"/>
                    <a:pt x="1" y="1070"/>
                    <a:pt x="1" y="1070"/>
                  </a:cubicBezTo>
                  <a:close/>
                  <a:moveTo>
                    <a:pt x="113479" y="1"/>
                  </a:moveTo>
                  <a:cubicBezTo>
                    <a:pt x="112850" y="1"/>
                    <a:pt x="112240" y="9"/>
                    <a:pt x="111655" y="18"/>
                  </a:cubicBezTo>
                  <a:cubicBezTo>
                    <a:pt x="110803" y="43"/>
                    <a:pt x="110001" y="43"/>
                    <a:pt x="109274" y="43"/>
                  </a:cubicBezTo>
                  <a:cubicBezTo>
                    <a:pt x="108784" y="34"/>
                    <a:pt x="107959" y="29"/>
                    <a:pt x="106842" y="29"/>
                  </a:cubicBezTo>
                  <a:cubicBezTo>
                    <a:pt x="89357" y="29"/>
                    <a:pt x="221" y="1068"/>
                    <a:pt x="1" y="1070"/>
                  </a:cubicBezTo>
                  <a:lnTo>
                    <a:pt x="1" y="1070"/>
                  </a:lnTo>
                  <a:cubicBezTo>
                    <a:pt x="2" y="1070"/>
                    <a:pt x="7" y="1070"/>
                    <a:pt x="16" y="1070"/>
                  </a:cubicBezTo>
                  <a:cubicBezTo>
                    <a:pt x="588" y="1070"/>
                    <a:pt x="17295" y="1288"/>
                    <a:pt x="18823" y="26710"/>
                  </a:cubicBezTo>
                  <a:cubicBezTo>
                    <a:pt x="19224" y="33627"/>
                    <a:pt x="18472" y="42925"/>
                    <a:pt x="17219" y="53452"/>
                  </a:cubicBezTo>
                  <a:lnTo>
                    <a:pt x="23259" y="55607"/>
                  </a:lnTo>
                  <a:lnTo>
                    <a:pt x="16767" y="57136"/>
                  </a:lnTo>
                  <a:cubicBezTo>
                    <a:pt x="16667" y="57938"/>
                    <a:pt x="16567" y="58715"/>
                    <a:pt x="16467" y="59517"/>
                  </a:cubicBezTo>
                  <a:lnTo>
                    <a:pt x="20702" y="60369"/>
                  </a:lnTo>
                  <a:lnTo>
                    <a:pt x="16166" y="61747"/>
                  </a:lnTo>
                  <a:cubicBezTo>
                    <a:pt x="14236" y="76133"/>
                    <a:pt x="11730" y="92048"/>
                    <a:pt x="10051" y="106860"/>
                  </a:cubicBezTo>
                  <a:lnTo>
                    <a:pt x="14361" y="108414"/>
                  </a:lnTo>
                  <a:lnTo>
                    <a:pt x="9750" y="109492"/>
                  </a:lnTo>
                  <a:cubicBezTo>
                    <a:pt x="9650" y="110570"/>
                    <a:pt x="9524" y="111647"/>
                    <a:pt x="9424" y="112700"/>
                  </a:cubicBezTo>
                  <a:lnTo>
                    <a:pt x="11805" y="113176"/>
                  </a:lnTo>
                  <a:lnTo>
                    <a:pt x="9299" y="113928"/>
                  </a:lnTo>
                  <a:cubicBezTo>
                    <a:pt x="7745" y="130520"/>
                    <a:pt x="7569" y="145081"/>
                    <a:pt x="11003" y="153653"/>
                  </a:cubicBezTo>
                  <a:cubicBezTo>
                    <a:pt x="20778" y="178089"/>
                    <a:pt x="40928" y="177387"/>
                    <a:pt x="49023" y="177713"/>
                  </a:cubicBezTo>
                  <a:lnTo>
                    <a:pt x="143284" y="168966"/>
                  </a:lnTo>
                  <a:cubicBezTo>
                    <a:pt x="133259" y="166735"/>
                    <a:pt x="128096" y="157913"/>
                    <a:pt x="125891" y="145633"/>
                  </a:cubicBezTo>
                  <a:lnTo>
                    <a:pt x="120903" y="144028"/>
                  </a:lnTo>
                  <a:lnTo>
                    <a:pt x="125440" y="142750"/>
                  </a:lnTo>
                  <a:cubicBezTo>
                    <a:pt x="125314" y="141898"/>
                    <a:pt x="125214" y="141046"/>
                    <a:pt x="125114" y="140169"/>
                  </a:cubicBezTo>
                  <a:lnTo>
                    <a:pt x="121530" y="139567"/>
                  </a:lnTo>
                  <a:lnTo>
                    <a:pt x="124913" y="138038"/>
                  </a:lnTo>
                  <a:cubicBezTo>
                    <a:pt x="122758" y="111697"/>
                    <a:pt x="130427" y="74404"/>
                    <a:pt x="134137" y="48589"/>
                  </a:cubicBezTo>
                  <a:lnTo>
                    <a:pt x="128222" y="46710"/>
                  </a:lnTo>
                  <a:lnTo>
                    <a:pt x="134663" y="44880"/>
                  </a:lnTo>
                  <a:cubicBezTo>
                    <a:pt x="134738" y="44329"/>
                    <a:pt x="134813" y="43777"/>
                    <a:pt x="134888" y="43251"/>
                  </a:cubicBezTo>
                  <a:lnTo>
                    <a:pt x="128848" y="42248"/>
                  </a:lnTo>
                  <a:lnTo>
                    <a:pt x="135340" y="39316"/>
                  </a:lnTo>
                  <a:cubicBezTo>
                    <a:pt x="135891" y="34329"/>
                    <a:pt x="136167" y="30043"/>
                    <a:pt x="135991" y="26710"/>
                  </a:cubicBezTo>
                  <a:cubicBezTo>
                    <a:pt x="134752" y="1601"/>
                    <a:pt x="122217" y="1"/>
                    <a:pt x="113479"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3" name="Google Shape;1143;p74"/>
            <p:cNvSpPr/>
            <p:nvPr/>
          </p:nvSpPr>
          <p:spPr>
            <a:xfrm flipH="1">
              <a:off x="5034419" y="3563926"/>
              <a:ext cx="1630974" cy="405345"/>
            </a:xfrm>
            <a:custGeom>
              <a:avLst/>
              <a:gdLst/>
              <a:ahLst/>
              <a:cxnLst/>
              <a:rect l="l" t="t" r="r" b="b"/>
              <a:pathLst>
                <a:path w="108623" h="26996" extrusionOk="0">
                  <a:moveTo>
                    <a:pt x="99398" y="1"/>
                  </a:moveTo>
                  <a:cubicBezTo>
                    <a:pt x="91054" y="1"/>
                    <a:pt x="72224" y="2401"/>
                    <a:pt x="54813" y="3365"/>
                  </a:cubicBezTo>
                  <a:cubicBezTo>
                    <a:pt x="48407" y="3727"/>
                    <a:pt x="41167" y="3852"/>
                    <a:pt x="34209" y="3852"/>
                  </a:cubicBezTo>
                  <a:cubicBezTo>
                    <a:pt x="18517" y="3852"/>
                    <a:pt x="4261" y="3214"/>
                    <a:pt x="4261" y="3214"/>
                  </a:cubicBezTo>
                  <a:lnTo>
                    <a:pt x="1" y="24267"/>
                  </a:lnTo>
                  <a:cubicBezTo>
                    <a:pt x="1" y="24267"/>
                    <a:pt x="17345" y="26995"/>
                    <a:pt x="40051" y="26995"/>
                  </a:cubicBezTo>
                  <a:cubicBezTo>
                    <a:pt x="47813" y="26995"/>
                    <a:pt x="56201" y="26677"/>
                    <a:pt x="64738" y="25821"/>
                  </a:cubicBezTo>
                  <a:cubicBezTo>
                    <a:pt x="98247" y="22463"/>
                    <a:pt x="103761" y="20558"/>
                    <a:pt x="106091" y="18954"/>
                  </a:cubicBezTo>
                  <a:cubicBezTo>
                    <a:pt x="107219" y="18177"/>
                    <a:pt x="108623" y="14242"/>
                    <a:pt x="108172" y="10006"/>
                  </a:cubicBezTo>
                  <a:cubicBezTo>
                    <a:pt x="107695" y="5645"/>
                    <a:pt x="105314" y="984"/>
                    <a:pt x="103009" y="307"/>
                  </a:cubicBezTo>
                  <a:cubicBezTo>
                    <a:pt x="102269" y="93"/>
                    <a:pt x="101035" y="1"/>
                    <a:pt x="99398"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4" name="Google Shape;1144;p74"/>
            <p:cNvSpPr/>
            <p:nvPr/>
          </p:nvSpPr>
          <p:spPr>
            <a:xfrm flipH="1">
              <a:off x="6522380" y="3615521"/>
              <a:ext cx="220165" cy="314264"/>
            </a:xfrm>
            <a:custGeom>
              <a:avLst/>
              <a:gdLst/>
              <a:ahLst/>
              <a:cxnLst/>
              <a:rect l="l" t="t" r="r" b="b"/>
              <a:pathLst>
                <a:path w="14663" h="20930" extrusionOk="0">
                  <a:moveTo>
                    <a:pt x="8657" y="1"/>
                  </a:moveTo>
                  <a:cubicBezTo>
                    <a:pt x="5498" y="1"/>
                    <a:pt x="2245" y="3896"/>
                    <a:pt x="1179" y="9227"/>
                  </a:cubicBezTo>
                  <a:cubicBezTo>
                    <a:pt x="1" y="14966"/>
                    <a:pt x="1830" y="20179"/>
                    <a:pt x="5239" y="20856"/>
                  </a:cubicBezTo>
                  <a:cubicBezTo>
                    <a:pt x="5487" y="20905"/>
                    <a:pt x="5736" y="20929"/>
                    <a:pt x="5986" y="20929"/>
                  </a:cubicBezTo>
                  <a:cubicBezTo>
                    <a:pt x="9170" y="20929"/>
                    <a:pt x="12417" y="17030"/>
                    <a:pt x="13510" y="11708"/>
                  </a:cubicBezTo>
                  <a:cubicBezTo>
                    <a:pt x="14662" y="5969"/>
                    <a:pt x="12833" y="756"/>
                    <a:pt x="9424" y="79"/>
                  </a:cubicBezTo>
                  <a:cubicBezTo>
                    <a:pt x="9170" y="26"/>
                    <a:pt x="8914" y="1"/>
                    <a:pt x="865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5" name="Google Shape;1145;p74"/>
            <p:cNvSpPr/>
            <p:nvPr/>
          </p:nvSpPr>
          <p:spPr>
            <a:xfrm flipH="1">
              <a:off x="6556627" y="3615191"/>
              <a:ext cx="145646" cy="280510"/>
            </a:xfrm>
            <a:custGeom>
              <a:avLst/>
              <a:gdLst/>
              <a:ahLst/>
              <a:cxnLst/>
              <a:rect l="l" t="t" r="r" b="b"/>
              <a:pathLst>
                <a:path w="9700" h="18682" extrusionOk="0">
                  <a:moveTo>
                    <a:pt x="6066" y="1"/>
                  </a:moveTo>
                  <a:lnTo>
                    <a:pt x="6066" y="1"/>
                  </a:lnTo>
                  <a:cubicBezTo>
                    <a:pt x="5389" y="201"/>
                    <a:pt x="4787" y="627"/>
                    <a:pt x="4286" y="1104"/>
                  </a:cubicBezTo>
                  <a:cubicBezTo>
                    <a:pt x="3785" y="1580"/>
                    <a:pt x="3359" y="2131"/>
                    <a:pt x="2983" y="2708"/>
                  </a:cubicBezTo>
                  <a:cubicBezTo>
                    <a:pt x="2206" y="3861"/>
                    <a:pt x="1604" y="5139"/>
                    <a:pt x="1153" y="6467"/>
                  </a:cubicBezTo>
                  <a:cubicBezTo>
                    <a:pt x="276" y="9124"/>
                    <a:pt x="0" y="11981"/>
                    <a:pt x="351" y="14763"/>
                  </a:cubicBezTo>
                  <a:cubicBezTo>
                    <a:pt x="452" y="15465"/>
                    <a:pt x="602" y="16191"/>
                    <a:pt x="928" y="16868"/>
                  </a:cubicBezTo>
                  <a:cubicBezTo>
                    <a:pt x="1229" y="17520"/>
                    <a:pt x="1755" y="18171"/>
                    <a:pt x="2507" y="18497"/>
                  </a:cubicBezTo>
                  <a:cubicBezTo>
                    <a:pt x="2770" y="18620"/>
                    <a:pt x="3058" y="18681"/>
                    <a:pt x="3353" y="18681"/>
                  </a:cubicBezTo>
                  <a:cubicBezTo>
                    <a:pt x="3479" y="18681"/>
                    <a:pt x="3607" y="18670"/>
                    <a:pt x="3735" y="18648"/>
                  </a:cubicBezTo>
                  <a:cubicBezTo>
                    <a:pt x="4136" y="18547"/>
                    <a:pt x="4487" y="18372"/>
                    <a:pt x="4787" y="18171"/>
                  </a:cubicBezTo>
                  <a:cubicBezTo>
                    <a:pt x="5414" y="17795"/>
                    <a:pt x="5965" y="17294"/>
                    <a:pt x="6442" y="16743"/>
                  </a:cubicBezTo>
                  <a:cubicBezTo>
                    <a:pt x="7344" y="15615"/>
                    <a:pt x="7995" y="14312"/>
                    <a:pt x="8472" y="12983"/>
                  </a:cubicBezTo>
                  <a:cubicBezTo>
                    <a:pt x="8948" y="11655"/>
                    <a:pt x="9299" y="10302"/>
                    <a:pt x="9499" y="8898"/>
                  </a:cubicBezTo>
                  <a:cubicBezTo>
                    <a:pt x="9675" y="7495"/>
                    <a:pt x="9700" y="6041"/>
                    <a:pt x="9374" y="4637"/>
                  </a:cubicBezTo>
                  <a:cubicBezTo>
                    <a:pt x="9299" y="4262"/>
                    <a:pt x="9173" y="3911"/>
                    <a:pt x="9023" y="3560"/>
                  </a:cubicBezTo>
                  <a:cubicBezTo>
                    <a:pt x="8848" y="3209"/>
                    <a:pt x="8622" y="2883"/>
                    <a:pt x="8271" y="2607"/>
                  </a:cubicBezTo>
                  <a:cubicBezTo>
                    <a:pt x="7945" y="2332"/>
                    <a:pt x="7494" y="2181"/>
                    <a:pt x="7093" y="2181"/>
                  </a:cubicBezTo>
                  <a:cubicBezTo>
                    <a:pt x="6667" y="2181"/>
                    <a:pt x="6266" y="2282"/>
                    <a:pt x="5915" y="2457"/>
                  </a:cubicBezTo>
                  <a:cubicBezTo>
                    <a:pt x="5188" y="2808"/>
                    <a:pt x="4687" y="3384"/>
                    <a:pt x="4261" y="3986"/>
                  </a:cubicBezTo>
                  <a:cubicBezTo>
                    <a:pt x="3860" y="4587"/>
                    <a:pt x="3534" y="5214"/>
                    <a:pt x="3259" y="5891"/>
                  </a:cubicBezTo>
                  <a:cubicBezTo>
                    <a:pt x="2732" y="7194"/>
                    <a:pt x="2406" y="8597"/>
                    <a:pt x="2306" y="10001"/>
                  </a:cubicBezTo>
                  <a:cubicBezTo>
                    <a:pt x="2256" y="10703"/>
                    <a:pt x="2256" y="11430"/>
                    <a:pt x="2306" y="12131"/>
                  </a:cubicBezTo>
                  <a:cubicBezTo>
                    <a:pt x="2331" y="12482"/>
                    <a:pt x="2381" y="12833"/>
                    <a:pt x="2457" y="13184"/>
                  </a:cubicBezTo>
                  <a:cubicBezTo>
                    <a:pt x="2507" y="13535"/>
                    <a:pt x="2582" y="13886"/>
                    <a:pt x="2757" y="14262"/>
                  </a:cubicBezTo>
                  <a:cubicBezTo>
                    <a:pt x="2858" y="14437"/>
                    <a:pt x="2983" y="14612"/>
                    <a:pt x="3183" y="14738"/>
                  </a:cubicBezTo>
                  <a:cubicBezTo>
                    <a:pt x="3339" y="14835"/>
                    <a:pt x="3524" y="14872"/>
                    <a:pt x="3705" y="14872"/>
                  </a:cubicBezTo>
                  <a:cubicBezTo>
                    <a:pt x="3757" y="14872"/>
                    <a:pt x="3809" y="14869"/>
                    <a:pt x="3860" y="14863"/>
                  </a:cubicBezTo>
                  <a:cubicBezTo>
                    <a:pt x="4286" y="14788"/>
                    <a:pt x="4612" y="14487"/>
                    <a:pt x="4838" y="14211"/>
                  </a:cubicBezTo>
                  <a:cubicBezTo>
                    <a:pt x="5314" y="13610"/>
                    <a:pt x="5564" y="12933"/>
                    <a:pt x="5765" y="12257"/>
                  </a:cubicBezTo>
                  <a:cubicBezTo>
                    <a:pt x="5965" y="11580"/>
                    <a:pt x="6116" y="10903"/>
                    <a:pt x="6241" y="10226"/>
                  </a:cubicBezTo>
                  <a:cubicBezTo>
                    <a:pt x="6366" y="9550"/>
                    <a:pt x="6492" y="8873"/>
                    <a:pt x="6542" y="8171"/>
                  </a:cubicBezTo>
                  <a:cubicBezTo>
                    <a:pt x="6592" y="7470"/>
                    <a:pt x="6567" y="6768"/>
                    <a:pt x="6391" y="6066"/>
                  </a:cubicBezTo>
                  <a:cubicBezTo>
                    <a:pt x="6216" y="5414"/>
                    <a:pt x="5865" y="4738"/>
                    <a:pt x="5264" y="4362"/>
                  </a:cubicBezTo>
                  <a:lnTo>
                    <a:pt x="5264" y="4362"/>
                  </a:lnTo>
                  <a:cubicBezTo>
                    <a:pt x="5840" y="4763"/>
                    <a:pt x="6141" y="5439"/>
                    <a:pt x="6266" y="6116"/>
                  </a:cubicBezTo>
                  <a:cubicBezTo>
                    <a:pt x="6417" y="6768"/>
                    <a:pt x="6417" y="7470"/>
                    <a:pt x="6316" y="8146"/>
                  </a:cubicBezTo>
                  <a:cubicBezTo>
                    <a:pt x="6241" y="8823"/>
                    <a:pt x="6091" y="9500"/>
                    <a:pt x="5940" y="10151"/>
                  </a:cubicBezTo>
                  <a:cubicBezTo>
                    <a:pt x="5765" y="10828"/>
                    <a:pt x="5589" y="11505"/>
                    <a:pt x="5389" y="12131"/>
                  </a:cubicBezTo>
                  <a:cubicBezTo>
                    <a:pt x="5163" y="12783"/>
                    <a:pt x="4888" y="13409"/>
                    <a:pt x="4487" y="13911"/>
                  </a:cubicBezTo>
                  <a:cubicBezTo>
                    <a:pt x="4286" y="14136"/>
                    <a:pt x="4036" y="14337"/>
                    <a:pt x="3785" y="14362"/>
                  </a:cubicBezTo>
                  <a:cubicBezTo>
                    <a:pt x="3749" y="14369"/>
                    <a:pt x="3714" y="14373"/>
                    <a:pt x="3681" y="14373"/>
                  </a:cubicBezTo>
                  <a:cubicBezTo>
                    <a:pt x="3485" y="14373"/>
                    <a:pt x="3341" y="14247"/>
                    <a:pt x="3234" y="14011"/>
                  </a:cubicBezTo>
                  <a:cubicBezTo>
                    <a:pt x="3108" y="13760"/>
                    <a:pt x="3033" y="13435"/>
                    <a:pt x="3008" y="13084"/>
                  </a:cubicBezTo>
                  <a:cubicBezTo>
                    <a:pt x="2958" y="12758"/>
                    <a:pt x="2908" y="12432"/>
                    <a:pt x="2908" y="12081"/>
                  </a:cubicBezTo>
                  <a:cubicBezTo>
                    <a:pt x="2858" y="11404"/>
                    <a:pt x="2883" y="10728"/>
                    <a:pt x="2958" y="10051"/>
                  </a:cubicBezTo>
                  <a:cubicBezTo>
                    <a:pt x="3083" y="8723"/>
                    <a:pt x="3409" y="7394"/>
                    <a:pt x="3935" y="6166"/>
                  </a:cubicBezTo>
                  <a:cubicBezTo>
                    <a:pt x="4186" y="5540"/>
                    <a:pt x="4487" y="4938"/>
                    <a:pt x="4863" y="4412"/>
                  </a:cubicBezTo>
                  <a:cubicBezTo>
                    <a:pt x="5239" y="3886"/>
                    <a:pt x="5715" y="3384"/>
                    <a:pt x="6241" y="3134"/>
                  </a:cubicBezTo>
                  <a:cubicBezTo>
                    <a:pt x="6487" y="3017"/>
                    <a:pt x="6755" y="2954"/>
                    <a:pt x="7011" y="2954"/>
                  </a:cubicBezTo>
                  <a:cubicBezTo>
                    <a:pt x="7304" y="2954"/>
                    <a:pt x="7581" y="3035"/>
                    <a:pt x="7795" y="3209"/>
                  </a:cubicBezTo>
                  <a:cubicBezTo>
                    <a:pt x="8221" y="3560"/>
                    <a:pt x="8447" y="4186"/>
                    <a:pt x="8597" y="4813"/>
                  </a:cubicBezTo>
                  <a:cubicBezTo>
                    <a:pt x="8873" y="6091"/>
                    <a:pt x="8848" y="7445"/>
                    <a:pt x="8672" y="8773"/>
                  </a:cubicBezTo>
                  <a:cubicBezTo>
                    <a:pt x="8472" y="10126"/>
                    <a:pt x="8171" y="11455"/>
                    <a:pt x="7720" y="12733"/>
                  </a:cubicBezTo>
                  <a:cubicBezTo>
                    <a:pt x="7269" y="13986"/>
                    <a:pt x="6667" y="15214"/>
                    <a:pt x="5840" y="16242"/>
                  </a:cubicBezTo>
                  <a:cubicBezTo>
                    <a:pt x="5439" y="16768"/>
                    <a:pt x="4938" y="17219"/>
                    <a:pt x="4411" y="17545"/>
                  </a:cubicBezTo>
                  <a:cubicBezTo>
                    <a:pt x="4136" y="17720"/>
                    <a:pt x="3860" y="17871"/>
                    <a:pt x="3584" y="17921"/>
                  </a:cubicBezTo>
                  <a:cubicBezTo>
                    <a:pt x="3493" y="17937"/>
                    <a:pt x="3401" y="17946"/>
                    <a:pt x="3310" y="17946"/>
                  </a:cubicBezTo>
                  <a:cubicBezTo>
                    <a:pt x="3128" y="17946"/>
                    <a:pt x="2949" y="17912"/>
                    <a:pt x="2782" y="17846"/>
                  </a:cubicBezTo>
                  <a:cubicBezTo>
                    <a:pt x="2256" y="17620"/>
                    <a:pt x="1830" y="17119"/>
                    <a:pt x="1554" y="16567"/>
                  </a:cubicBezTo>
                  <a:cubicBezTo>
                    <a:pt x="1279" y="15991"/>
                    <a:pt x="1103" y="15339"/>
                    <a:pt x="978" y="14663"/>
                  </a:cubicBezTo>
                  <a:cubicBezTo>
                    <a:pt x="552" y="12006"/>
                    <a:pt x="752" y="9199"/>
                    <a:pt x="1529" y="6592"/>
                  </a:cubicBezTo>
                  <a:cubicBezTo>
                    <a:pt x="1930" y="5289"/>
                    <a:pt x="2457" y="4011"/>
                    <a:pt x="3158" y="2833"/>
                  </a:cubicBezTo>
                  <a:cubicBezTo>
                    <a:pt x="3509" y="2257"/>
                    <a:pt x="3910" y="1680"/>
                    <a:pt x="4386" y="1179"/>
                  </a:cubicBezTo>
                  <a:cubicBezTo>
                    <a:pt x="4863" y="678"/>
                    <a:pt x="5389" y="226"/>
                    <a:pt x="6066"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6" name="Google Shape;1146;p74"/>
            <p:cNvSpPr/>
            <p:nvPr/>
          </p:nvSpPr>
          <p:spPr>
            <a:xfrm flipH="1">
              <a:off x="5382813" y="3004778"/>
              <a:ext cx="12808" cy="298798"/>
            </a:xfrm>
            <a:custGeom>
              <a:avLst/>
              <a:gdLst/>
              <a:ahLst/>
              <a:cxnLst/>
              <a:rect l="l" t="t" r="r" b="b"/>
              <a:pathLst>
                <a:path w="853" h="19900" extrusionOk="0">
                  <a:moveTo>
                    <a:pt x="777" y="0"/>
                  </a:moveTo>
                  <a:cubicBezTo>
                    <a:pt x="502" y="1654"/>
                    <a:pt x="326" y="3308"/>
                    <a:pt x="201" y="4962"/>
                  </a:cubicBezTo>
                  <a:cubicBezTo>
                    <a:pt x="76" y="6617"/>
                    <a:pt x="0" y="8296"/>
                    <a:pt x="0" y="9950"/>
                  </a:cubicBezTo>
                  <a:cubicBezTo>
                    <a:pt x="0" y="11604"/>
                    <a:pt x="26" y="13283"/>
                    <a:pt x="126" y="14937"/>
                  </a:cubicBezTo>
                  <a:cubicBezTo>
                    <a:pt x="251" y="16592"/>
                    <a:pt x="401" y="18246"/>
                    <a:pt x="677" y="19900"/>
                  </a:cubicBezTo>
                  <a:cubicBezTo>
                    <a:pt x="752" y="18221"/>
                    <a:pt x="777" y="16567"/>
                    <a:pt x="777" y="14912"/>
                  </a:cubicBezTo>
                  <a:lnTo>
                    <a:pt x="828" y="9950"/>
                  </a:lnTo>
                  <a:lnTo>
                    <a:pt x="853" y="4988"/>
                  </a:lnTo>
                  <a:cubicBezTo>
                    <a:pt x="853" y="3333"/>
                    <a:pt x="828" y="1679"/>
                    <a:pt x="777" y="0"/>
                  </a:cubicBezTo>
                  <a:close/>
                </a:path>
              </a:pathLst>
            </a:custGeom>
            <a:solidFill>
              <a:srgbClr val="F57C5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7" name="Google Shape;1147;p74"/>
            <p:cNvSpPr/>
            <p:nvPr/>
          </p:nvSpPr>
          <p:spPr>
            <a:xfrm flipH="1">
              <a:off x="5456571" y="3370191"/>
              <a:ext cx="13183" cy="69264"/>
            </a:xfrm>
            <a:custGeom>
              <a:avLst/>
              <a:gdLst/>
              <a:ahLst/>
              <a:cxnLst/>
              <a:rect l="l" t="t" r="r" b="b"/>
              <a:pathLst>
                <a:path w="878" h="4613" extrusionOk="0">
                  <a:moveTo>
                    <a:pt x="301" y="1"/>
                  </a:moveTo>
                  <a:cubicBezTo>
                    <a:pt x="150" y="402"/>
                    <a:pt x="100" y="803"/>
                    <a:pt x="50" y="1179"/>
                  </a:cubicBezTo>
                  <a:cubicBezTo>
                    <a:pt x="0" y="1580"/>
                    <a:pt x="0" y="1956"/>
                    <a:pt x="25" y="2332"/>
                  </a:cubicBezTo>
                  <a:cubicBezTo>
                    <a:pt x="50" y="2733"/>
                    <a:pt x="100" y="3109"/>
                    <a:pt x="176" y="3485"/>
                  </a:cubicBezTo>
                  <a:cubicBezTo>
                    <a:pt x="276" y="3861"/>
                    <a:pt x="376" y="4237"/>
                    <a:pt x="577" y="4613"/>
                  </a:cubicBezTo>
                  <a:cubicBezTo>
                    <a:pt x="727" y="4237"/>
                    <a:pt x="802" y="3836"/>
                    <a:pt x="827" y="3460"/>
                  </a:cubicBezTo>
                  <a:cubicBezTo>
                    <a:pt x="877" y="3059"/>
                    <a:pt x="877" y="2683"/>
                    <a:pt x="852" y="2282"/>
                  </a:cubicBezTo>
                  <a:cubicBezTo>
                    <a:pt x="827" y="1906"/>
                    <a:pt x="777" y="1530"/>
                    <a:pt x="702" y="1154"/>
                  </a:cubicBezTo>
                  <a:cubicBezTo>
                    <a:pt x="602" y="753"/>
                    <a:pt x="501" y="377"/>
                    <a:pt x="301" y="1"/>
                  </a:cubicBezTo>
                  <a:close/>
                </a:path>
              </a:pathLst>
            </a:custGeom>
            <a:solidFill>
              <a:srgbClr val="F57C5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8" name="Google Shape;1148;p74"/>
            <p:cNvSpPr/>
            <p:nvPr/>
          </p:nvSpPr>
          <p:spPr>
            <a:xfrm flipH="1">
              <a:off x="5453944" y="3258052"/>
              <a:ext cx="12808" cy="62102"/>
            </a:xfrm>
            <a:custGeom>
              <a:avLst/>
              <a:gdLst/>
              <a:ahLst/>
              <a:cxnLst/>
              <a:rect l="l" t="t" r="r" b="b"/>
              <a:pathLst>
                <a:path w="853" h="4136" extrusionOk="0">
                  <a:moveTo>
                    <a:pt x="427" y="0"/>
                  </a:moveTo>
                  <a:cubicBezTo>
                    <a:pt x="251" y="351"/>
                    <a:pt x="176" y="677"/>
                    <a:pt x="101" y="1028"/>
                  </a:cubicBezTo>
                  <a:cubicBezTo>
                    <a:pt x="26" y="1379"/>
                    <a:pt x="1" y="1730"/>
                    <a:pt x="1" y="2055"/>
                  </a:cubicBezTo>
                  <a:cubicBezTo>
                    <a:pt x="1" y="2406"/>
                    <a:pt x="26" y="2757"/>
                    <a:pt x="101" y="3108"/>
                  </a:cubicBezTo>
                  <a:cubicBezTo>
                    <a:pt x="151" y="3434"/>
                    <a:pt x="251" y="3785"/>
                    <a:pt x="427" y="4136"/>
                  </a:cubicBezTo>
                  <a:cubicBezTo>
                    <a:pt x="602" y="3785"/>
                    <a:pt x="677" y="3434"/>
                    <a:pt x="752" y="3108"/>
                  </a:cubicBezTo>
                  <a:cubicBezTo>
                    <a:pt x="828" y="2757"/>
                    <a:pt x="853" y="2406"/>
                    <a:pt x="853" y="2055"/>
                  </a:cubicBezTo>
                  <a:cubicBezTo>
                    <a:pt x="853" y="1730"/>
                    <a:pt x="803" y="1379"/>
                    <a:pt x="752" y="1028"/>
                  </a:cubicBezTo>
                  <a:cubicBezTo>
                    <a:pt x="677" y="677"/>
                    <a:pt x="602" y="351"/>
                    <a:pt x="427" y="0"/>
                  </a:cubicBezTo>
                  <a:close/>
                </a:path>
              </a:pathLst>
            </a:custGeom>
            <a:solidFill>
              <a:srgbClr val="F57C5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9" name="Google Shape;1149;p74"/>
            <p:cNvSpPr/>
            <p:nvPr/>
          </p:nvSpPr>
          <p:spPr>
            <a:xfrm flipH="1">
              <a:off x="5318831" y="2417309"/>
              <a:ext cx="12808" cy="157688"/>
            </a:xfrm>
            <a:custGeom>
              <a:avLst/>
              <a:gdLst/>
              <a:ahLst/>
              <a:cxnLst/>
              <a:rect l="l" t="t" r="r" b="b"/>
              <a:pathLst>
                <a:path w="853" h="10502" extrusionOk="0">
                  <a:moveTo>
                    <a:pt x="326" y="0"/>
                  </a:moveTo>
                  <a:cubicBezTo>
                    <a:pt x="201" y="877"/>
                    <a:pt x="150" y="1754"/>
                    <a:pt x="100" y="2632"/>
                  </a:cubicBezTo>
                  <a:cubicBezTo>
                    <a:pt x="50" y="3509"/>
                    <a:pt x="50" y="4386"/>
                    <a:pt x="25" y="5238"/>
                  </a:cubicBezTo>
                  <a:cubicBezTo>
                    <a:pt x="0" y="6115"/>
                    <a:pt x="0" y="6993"/>
                    <a:pt x="25" y="7870"/>
                  </a:cubicBezTo>
                  <a:cubicBezTo>
                    <a:pt x="25" y="8722"/>
                    <a:pt x="50" y="9599"/>
                    <a:pt x="150" y="10501"/>
                  </a:cubicBezTo>
                  <a:cubicBezTo>
                    <a:pt x="401" y="9649"/>
                    <a:pt x="552" y="8772"/>
                    <a:pt x="677" y="7895"/>
                  </a:cubicBezTo>
                  <a:cubicBezTo>
                    <a:pt x="777" y="7018"/>
                    <a:pt x="827" y="6140"/>
                    <a:pt x="852" y="5263"/>
                  </a:cubicBezTo>
                  <a:cubicBezTo>
                    <a:pt x="852" y="4386"/>
                    <a:pt x="827" y="3509"/>
                    <a:pt x="752" y="2632"/>
                  </a:cubicBezTo>
                  <a:cubicBezTo>
                    <a:pt x="677" y="1729"/>
                    <a:pt x="552" y="877"/>
                    <a:pt x="326" y="0"/>
                  </a:cubicBezTo>
                  <a:close/>
                </a:path>
              </a:pathLst>
            </a:custGeom>
            <a:solidFill>
              <a:srgbClr val="F57C5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0" name="Google Shape;1150;p74"/>
            <p:cNvSpPr/>
            <p:nvPr/>
          </p:nvSpPr>
          <p:spPr>
            <a:xfrm flipH="1">
              <a:off x="7371405" y="1518980"/>
              <a:ext cx="164459" cy="318753"/>
            </a:xfrm>
            <a:custGeom>
              <a:avLst/>
              <a:gdLst/>
              <a:ahLst/>
              <a:cxnLst/>
              <a:rect l="l" t="t" r="r" b="b"/>
              <a:pathLst>
                <a:path w="10953" h="21229" extrusionOk="0">
                  <a:moveTo>
                    <a:pt x="1479" y="0"/>
                  </a:moveTo>
                  <a:lnTo>
                    <a:pt x="0" y="351"/>
                  </a:lnTo>
                  <a:lnTo>
                    <a:pt x="4837" y="21228"/>
                  </a:lnTo>
                  <a:lnTo>
                    <a:pt x="8146" y="21203"/>
                  </a:lnTo>
                  <a:cubicBezTo>
                    <a:pt x="10502" y="18121"/>
                    <a:pt x="10953" y="13735"/>
                    <a:pt x="9299" y="10251"/>
                  </a:cubicBezTo>
                  <a:cubicBezTo>
                    <a:pt x="7469" y="6391"/>
                    <a:pt x="3233" y="3885"/>
                    <a:pt x="1479"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1" name="Google Shape;1151;p74"/>
            <p:cNvSpPr/>
            <p:nvPr/>
          </p:nvSpPr>
          <p:spPr>
            <a:xfrm flipH="1">
              <a:off x="7447788" y="1520481"/>
              <a:ext cx="133243" cy="334940"/>
            </a:xfrm>
            <a:custGeom>
              <a:avLst/>
              <a:gdLst/>
              <a:ahLst/>
              <a:cxnLst/>
              <a:rect l="l" t="t" r="r" b="b"/>
              <a:pathLst>
                <a:path w="8874" h="22307" extrusionOk="0">
                  <a:moveTo>
                    <a:pt x="4036" y="0"/>
                  </a:moveTo>
                  <a:lnTo>
                    <a:pt x="2557" y="351"/>
                  </a:lnTo>
                  <a:cubicBezTo>
                    <a:pt x="2708" y="4612"/>
                    <a:pt x="1" y="8747"/>
                    <a:pt x="51" y="12983"/>
                  </a:cubicBezTo>
                  <a:cubicBezTo>
                    <a:pt x="101" y="16843"/>
                    <a:pt x="2457" y="20602"/>
                    <a:pt x="5916" y="22306"/>
                  </a:cubicBezTo>
                  <a:lnTo>
                    <a:pt x="8873" y="20878"/>
                  </a:lnTo>
                  <a:lnTo>
                    <a:pt x="4036" y="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2" name="Google Shape;1152;p74"/>
            <p:cNvSpPr/>
            <p:nvPr/>
          </p:nvSpPr>
          <p:spPr>
            <a:xfrm flipH="1">
              <a:off x="7466615" y="1520481"/>
              <a:ext cx="70000" cy="232207"/>
            </a:xfrm>
            <a:custGeom>
              <a:avLst/>
              <a:gdLst/>
              <a:ahLst/>
              <a:cxnLst/>
              <a:rect l="l" t="t" r="r" b="b"/>
              <a:pathLst>
                <a:path w="4662" h="15465" extrusionOk="0">
                  <a:moveTo>
                    <a:pt x="1128" y="0"/>
                  </a:moveTo>
                  <a:lnTo>
                    <a:pt x="0" y="251"/>
                  </a:lnTo>
                  <a:lnTo>
                    <a:pt x="3534" y="15464"/>
                  </a:lnTo>
                  <a:lnTo>
                    <a:pt x="4662" y="15188"/>
                  </a:lnTo>
                  <a:lnTo>
                    <a:pt x="1128" y="0"/>
                  </a:ln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3" name="Google Shape;1153;p74"/>
            <p:cNvSpPr/>
            <p:nvPr/>
          </p:nvSpPr>
          <p:spPr>
            <a:xfrm flipH="1">
              <a:off x="7439511" y="1712310"/>
              <a:ext cx="76036" cy="69204"/>
            </a:xfrm>
            <a:custGeom>
              <a:avLst/>
              <a:gdLst/>
              <a:ahLst/>
              <a:cxnLst/>
              <a:rect l="l" t="t" r="r" b="b"/>
              <a:pathLst>
                <a:path w="5064" h="4609" extrusionOk="0">
                  <a:moveTo>
                    <a:pt x="2525" y="1"/>
                  </a:moveTo>
                  <a:cubicBezTo>
                    <a:pt x="2354" y="1"/>
                    <a:pt x="2180" y="19"/>
                    <a:pt x="2006" y="58"/>
                  </a:cubicBezTo>
                  <a:cubicBezTo>
                    <a:pt x="753" y="358"/>
                    <a:pt x="1" y="1586"/>
                    <a:pt x="276" y="2839"/>
                  </a:cubicBezTo>
                  <a:cubicBezTo>
                    <a:pt x="533" y="3889"/>
                    <a:pt x="1467" y="4609"/>
                    <a:pt x="2515" y="4609"/>
                  </a:cubicBezTo>
                  <a:cubicBezTo>
                    <a:pt x="2694" y="4609"/>
                    <a:pt x="2876" y="4588"/>
                    <a:pt x="3058" y="4544"/>
                  </a:cubicBezTo>
                  <a:cubicBezTo>
                    <a:pt x="4286" y="4268"/>
                    <a:pt x="5063" y="3015"/>
                    <a:pt x="4788" y="1787"/>
                  </a:cubicBezTo>
                  <a:cubicBezTo>
                    <a:pt x="4529" y="708"/>
                    <a:pt x="3583" y="1"/>
                    <a:pt x="2525"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4" name="Google Shape;1154;p74"/>
            <p:cNvSpPr/>
            <p:nvPr/>
          </p:nvSpPr>
          <p:spPr>
            <a:xfrm flipH="1">
              <a:off x="7242311" y="2393974"/>
              <a:ext cx="136621" cy="120811"/>
            </a:xfrm>
            <a:custGeom>
              <a:avLst/>
              <a:gdLst/>
              <a:ahLst/>
              <a:cxnLst/>
              <a:rect l="l" t="t" r="r" b="b"/>
              <a:pathLst>
                <a:path w="9099" h="8046" extrusionOk="0">
                  <a:moveTo>
                    <a:pt x="7620" y="0"/>
                  </a:moveTo>
                  <a:lnTo>
                    <a:pt x="1" y="1755"/>
                  </a:lnTo>
                  <a:cubicBezTo>
                    <a:pt x="502" y="3860"/>
                    <a:pt x="978" y="5990"/>
                    <a:pt x="1454" y="8045"/>
                  </a:cubicBezTo>
                  <a:lnTo>
                    <a:pt x="9098" y="6266"/>
                  </a:lnTo>
                  <a:cubicBezTo>
                    <a:pt x="8597" y="4211"/>
                    <a:pt x="8121" y="2105"/>
                    <a:pt x="7620"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5" name="Google Shape;1155;p74"/>
            <p:cNvSpPr/>
            <p:nvPr/>
          </p:nvSpPr>
          <p:spPr>
            <a:xfrm flipH="1">
              <a:off x="7147473" y="2730797"/>
              <a:ext cx="161456" cy="126832"/>
            </a:xfrm>
            <a:custGeom>
              <a:avLst/>
              <a:gdLst/>
              <a:ahLst/>
              <a:cxnLst/>
              <a:rect l="l" t="t" r="r" b="b"/>
              <a:pathLst>
                <a:path w="10753" h="8447" extrusionOk="0">
                  <a:moveTo>
                    <a:pt x="8797" y="0"/>
                  </a:moveTo>
                  <a:lnTo>
                    <a:pt x="0" y="2030"/>
                  </a:lnTo>
                  <a:cubicBezTo>
                    <a:pt x="326" y="4060"/>
                    <a:pt x="652" y="6191"/>
                    <a:pt x="953" y="8446"/>
                  </a:cubicBezTo>
                  <a:lnTo>
                    <a:pt x="10752" y="6166"/>
                  </a:lnTo>
                  <a:cubicBezTo>
                    <a:pt x="10050" y="4010"/>
                    <a:pt x="9399" y="1955"/>
                    <a:pt x="8797"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6" name="Google Shape;1156;p74"/>
            <p:cNvSpPr/>
            <p:nvPr/>
          </p:nvSpPr>
          <p:spPr>
            <a:xfrm flipH="1">
              <a:off x="6832022" y="2823370"/>
              <a:ext cx="462612" cy="1067521"/>
            </a:xfrm>
            <a:custGeom>
              <a:avLst/>
              <a:gdLst/>
              <a:ahLst/>
              <a:cxnLst/>
              <a:rect l="l" t="t" r="r" b="b"/>
              <a:pathLst>
                <a:path w="30810" h="71097" extrusionOk="0">
                  <a:moveTo>
                    <a:pt x="9800" y="1"/>
                  </a:moveTo>
                  <a:lnTo>
                    <a:pt x="1" y="2281"/>
                  </a:lnTo>
                  <a:cubicBezTo>
                    <a:pt x="2883" y="22632"/>
                    <a:pt x="5640" y="50953"/>
                    <a:pt x="8296" y="62407"/>
                  </a:cubicBezTo>
                  <a:cubicBezTo>
                    <a:pt x="9693" y="68435"/>
                    <a:pt x="14117" y="71097"/>
                    <a:pt x="18541" y="71097"/>
                  </a:cubicBezTo>
                  <a:cubicBezTo>
                    <a:pt x="24675" y="71097"/>
                    <a:pt x="30810" y="65978"/>
                    <a:pt x="28873" y="57620"/>
                  </a:cubicBezTo>
                  <a:cubicBezTo>
                    <a:pt x="26216" y="46166"/>
                    <a:pt x="16191" y="19550"/>
                    <a:pt x="980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7" name="Google Shape;1157;p74"/>
            <p:cNvSpPr/>
            <p:nvPr/>
          </p:nvSpPr>
          <p:spPr>
            <a:xfrm flipH="1">
              <a:off x="7176830" y="2488049"/>
              <a:ext cx="180270" cy="273228"/>
            </a:xfrm>
            <a:custGeom>
              <a:avLst/>
              <a:gdLst/>
              <a:ahLst/>
              <a:cxnLst/>
              <a:rect l="l" t="t" r="r" b="b"/>
              <a:pathLst>
                <a:path w="12006" h="18197" extrusionOk="0">
                  <a:moveTo>
                    <a:pt x="7644" y="1"/>
                  </a:moveTo>
                  <a:lnTo>
                    <a:pt x="0" y="1780"/>
                  </a:lnTo>
                  <a:cubicBezTo>
                    <a:pt x="702" y="4988"/>
                    <a:pt x="1379" y="8096"/>
                    <a:pt x="1930" y="10953"/>
                  </a:cubicBezTo>
                  <a:cubicBezTo>
                    <a:pt x="2356" y="13084"/>
                    <a:pt x="2782" y="15540"/>
                    <a:pt x="3208" y="18196"/>
                  </a:cubicBezTo>
                  <a:lnTo>
                    <a:pt x="12005" y="16166"/>
                  </a:lnTo>
                  <a:cubicBezTo>
                    <a:pt x="11203" y="13585"/>
                    <a:pt x="10501" y="11204"/>
                    <a:pt x="9950" y="9099"/>
                  </a:cubicBezTo>
                  <a:cubicBezTo>
                    <a:pt x="9198" y="6292"/>
                    <a:pt x="8421" y="3209"/>
                    <a:pt x="7644"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8" name="Google Shape;1158;p74"/>
            <p:cNvSpPr/>
            <p:nvPr/>
          </p:nvSpPr>
          <p:spPr>
            <a:xfrm flipH="1">
              <a:off x="7297634" y="1911496"/>
              <a:ext cx="199850" cy="363168"/>
            </a:xfrm>
            <a:custGeom>
              <a:avLst/>
              <a:gdLst/>
              <a:ahLst/>
              <a:cxnLst/>
              <a:rect l="l" t="t" r="r" b="b"/>
              <a:pathLst>
                <a:path w="13310" h="24187" extrusionOk="0">
                  <a:moveTo>
                    <a:pt x="8572" y="1"/>
                  </a:moveTo>
                  <a:lnTo>
                    <a:pt x="4286" y="1003"/>
                  </a:lnTo>
                  <a:lnTo>
                    <a:pt x="1" y="1981"/>
                  </a:lnTo>
                  <a:cubicBezTo>
                    <a:pt x="1" y="1981"/>
                    <a:pt x="2657" y="12106"/>
                    <a:pt x="5590" y="24186"/>
                  </a:cubicBezTo>
                  <a:lnTo>
                    <a:pt x="13309" y="22382"/>
                  </a:lnTo>
                  <a:cubicBezTo>
                    <a:pt x="10627" y="10251"/>
                    <a:pt x="8572" y="1"/>
                    <a:pt x="8572"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9" name="Google Shape;1159;p74"/>
            <p:cNvSpPr/>
            <p:nvPr/>
          </p:nvSpPr>
          <p:spPr>
            <a:xfrm flipH="1">
              <a:off x="7264519" y="2342409"/>
              <a:ext cx="126456" cy="77913"/>
            </a:xfrm>
            <a:custGeom>
              <a:avLst/>
              <a:gdLst/>
              <a:ahLst/>
              <a:cxnLst/>
              <a:rect l="l" t="t" r="r" b="b"/>
              <a:pathLst>
                <a:path w="8422" h="5189" extrusionOk="0">
                  <a:moveTo>
                    <a:pt x="7645" y="1"/>
                  </a:moveTo>
                  <a:lnTo>
                    <a:pt x="1" y="1755"/>
                  </a:lnTo>
                  <a:cubicBezTo>
                    <a:pt x="276" y="2908"/>
                    <a:pt x="552" y="4036"/>
                    <a:pt x="803" y="5189"/>
                  </a:cubicBezTo>
                  <a:lnTo>
                    <a:pt x="8422" y="3434"/>
                  </a:lnTo>
                  <a:cubicBezTo>
                    <a:pt x="8146" y="2281"/>
                    <a:pt x="7895" y="1128"/>
                    <a:pt x="7645"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0" name="Google Shape;1160;p74"/>
            <p:cNvSpPr/>
            <p:nvPr/>
          </p:nvSpPr>
          <p:spPr>
            <a:xfrm flipH="1">
              <a:off x="7276187" y="2247568"/>
              <a:ext cx="137372" cy="121186"/>
            </a:xfrm>
            <a:custGeom>
              <a:avLst/>
              <a:gdLst/>
              <a:ahLst/>
              <a:cxnLst/>
              <a:rect l="l" t="t" r="r" b="b"/>
              <a:pathLst>
                <a:path w="9149" h="8071" extrusionOk="0">
                  <a:moveTo>
                    <a:pt x="7720" y="1"/>
                  </a:moveTo>
                  <a:lnTo>
                    <a:pt x="1" y="1805"/>
                  </a:lnTo>
                  <a:cubicBezTo>
                    <a:pt x="502" y="3860"/>
                    <a:pt x="1003" y="5966"/>
                    <a:pt x="1505" y="8071"/>
                  </a:cubicBezTo>
                  <a:lnTo>
                    <a:pt x="9149" y="6317"/>
                  </a:lnTo>
                  <a:cubicBezTo>
                    <a:pt x="8647" y="4186"/>
                    <a:pt x="8171" y="2081"/>
                    <a:pt x="772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1" name="Google Shape;1161;p74"/>
            <p:cNvSpPr/>
            <p:nvPr/>
          </p:nvSpPr>
          <p:spPr>
            <a:xfrm flipH="1">
              <a:off x="7134295" y="3821435"/>
              <a:ext cx="10556" cy="15060"/>
            </a:xfrm>
            <a:custGeom>
              <a:avLst/>
              <a:gdLst/>
              <a:ahLst/>
              <a:cxnLst/>
              <a:rect l="l" t="t" r="r" b="b"/>
              <a:pathLst>
                <a:path w="703" h="1003" extrusionOk="0">
                  <a:moveTo>
                    <a:pt x="702" y="1003"/>
                  </a:moveTo>
                  <a:cubicBezTo>
                    <a:pt x="452" y="677"/>
                    <a:pt x="226" y="351"/>
                    <a:pt x="1" y="0"/>
                  </a:cubicBezTo>
                  <a:lnTo>
                    <a:pt x="1" y="0"/>
                  </a:lnTo>
                  <a:cubicBezTo>
                    <a:pt x="226" y="351"/>
                    <a:pt x="452" y="677"/>
                    <a:pt x="702" y="1003"/>
                  </a:cubicBezTo>
                  <a:lnTo>
                    <a:pt x="702" y="1003"/>
                  </a:lnTo>
                  <a:close/>
                </a:path>
              </a:pathLst>
            </a:custGeom>
            <a:solidFill>
              <a:srgbClr val="30141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2" name="Google Shape;1162;p74"/>
            <p:cNvSpPr/>
            <p:nvPr/>
          </p:nvSpPr>
          <p:spPr>
            <a:xfrm flipH="1">
              <a:off x="7144837" y="3730363"/>
              <a:ext cx="31997" cy="91081"/>
            </a:xfrm>
            <a:custGeom>
              <a:avLst/>
              <a:gdLst/>
              <a:ahLst/>
              <a:cxnLst/>
              <a:rect l="l" t="t" r="r" b="b"/>
              <a:pathLst>
                <a:path w="2131" h="6066" extrusionOk="0">
                  <a:moveTo>
                    <a:pt x="2131" y="6065"/>
                  </a:moveTo>
                  <a:cubicBezTo>
                    <a:pt x="1604" y="5263"/>
                    <a:pt x="1153" y="4361"/>
                    <a:pt x="802" y="3308"/>
                  </a:cubicBezTo>
                  <a:lnTo>
                    <a:pt x="802" y="3308"/>
                  </a:lnTo>
                  <a:cubicBezTo>
                    <a:pt x="1153" y="4361"/>
                    <a:pt x="1604" y="5263"/>
                    <a:pt x="2131" y="6065"/>
                  </a:cubicBezTo>
                  <a:lnTo>
                    <a:pt x="2131" y="6065"/>
                  </a:lnTo>
                  <a:close/>
                  <a:moveTo>
                    <a:pt x="627" y="2682"/>
                  </a:moveTo>
                  <a:cubicBezTo>
                    <a:pt x="552" y="2456"/>
                    <a:pt x="502" y="2231"/>
                    <a:pt x="451" y="2005"/>
                  </a:cubicBezTo>
                  <a:cubicBezTo>
                    <a:pt x="301" y="1379"/>
                    <a:pt x="151" y="727"/>
                    <a:pt x="0" y="0"/>
                  </a:cubicBezTo>
                  <a:lnTo>
                    <a:pt x="0" y="0"/>
                  </a:lnTo>
                  <a:cubicBezTo>
                    <a:pt x="151" y="727"/>
                    <a:pt x="301" y="1379"/>
                    <a:pt x="451" y="2005"/>
                  </a:cubicBezTo>
                  <a:cubicBezTo>
                    <a:pt x="502" y="2231"/>
                    <a:pt x="552" y="2456"/>
                    <a:pt x="627" y="2682"/>
                  </a:cubicBezTo>
                  <a:lnTo>
                    <a:pt x="627" y="2682"/>
                  </a:ln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3" name="Google Shape;1163;p74"/>
            <p:cNvSpPr/>
            <p:nvPr/>
          </p:nvSpPr>
          <p:spPr>
            <a:xfrm flipH="1">
              <a:off x="7101562" y="3836481"/>
              <a:ext cx="32748" cy="29369"/>
            </a:xfrm>
            <a:custGeom>
              <a:avLst/>
              <a:gdLst/>
              <a:ahLst/>
              <a:cxnLst/>
              <a:rect l="l" t="t" r="r" b="b"/>
              <a:pathLst>
                <a:path w="2181" h="1956" extrusionOk="0">
                  <a:moveTo>
                    <a:pt x="2181" y="1956"/>
                  </a:moveTo>
                  <a:cubicBezTo>
                    <a:pt x="1379" y="1429"/>
                    <a:pt x="652" y="778"/>
                    <a:pt x="0" y="1"/>
                  </a:cubicBezTo>
                  <a:lnTo>
                    <a:pt x="0" y="1"/>
                  </a:lnTo>
                  <a:cubicBezTo>
                    <a:pt x="652" y="778"/>
                    <a:pt x="1379" y="1429"/>
                    <a:pt x="2181" y="1956"/>
                  </a:cubicBezTo>
                  <a:lnTo>
                    <a:pt x="2181" y="1956"/>
                  </a:lnTo>
                  <a:close/>
                </a:path>
              </a:pathLst>
            </a:custGeom>
            <a:solidFill>
              <a:srgbClr val="30656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4" name="Google Shape;1164;p74"/>
            <p:cNvSpPr/>
            <p:nvPr/>
          </p:nvSpPr>
          <p:spPr>
            <a:xfrm flipH="1">
              <a:off x="7164777" y="3770621"/>
              <a:ext cx="2658" cy="9429"/>
            </a:xfrm>
            <a:custGeom>
              <a:avLst/>
              <a:gdLst/>
              <a:ahLst/>
              <a:cxnLst/>
              <a:rect l="l" t="t" r="r" b="b"/>
              <a:pathLst>
                <a:path w="177" h="628" extrusionOk="0">
                  <a:moveTo>
                    <a:pt x="176" y="627"/>
                  </a:moveTo>
                  <a:cubicBezTo>
                    <a:pt x="126" y="427"/>
                    <a:pt x="51" y="226"/>
                    <a:pt x="1" y="1"/>
                  </a:cubicBezTo>
                  <a:lnTo>
                    <a:pt x="1" y="1"/>
                  </a:lnTo>
                  <a:cubicBezTo>
                    <a:pt x="51" y="226"/>
                    <a:pt x="126" y="427"/>
                    <a:pt x="176" y="627"/>
                  </a:cubicBezTo>
                  <a:lnTo>
                    <a:pt x="176" y="627"/>
                  </a:ln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5" name="Google Shape;1165;p74"/>
            <p:cNvSpPr/>
            <p:nvPr/>
          </p:nvSpPr>
          <p:spPr>
            <a:xfrm flipH="1">
              <a:off x="7091395" y="3865837"/>
              <a:ext cx="10180" cy="6411"/>
            </a:xfrm>
            <a:custGeom>
              <a:avLst/>
              <a:gdLst/>
              <a:ahLst/>
              <a:cxnLst/>
              <a:rect l="l" t="t" r="r" b="b"/>
              <a:pathLst>
                <a:path w="678" h="427" extrusionOk="0">
                  <a:moveTo>
                    <a:pt x="678" y="427"/>
                  </a:moveTo>
                  <a:cubicBezTo>
                    <a:pt x="452" y="301"/>
                    <a:pt x="226" y="151"/>
                    <a:pt x="1" y="1"/>
                  </a:cubicBezTo>
                  <a:lnTo>
                    <a:pt x="1" y="1"/>
                  </a:lnTo>
                  <a:cubicBezTo>
                    <a:pt x="226" y="151"/>
                    <a:pt x="452" y="301"/>
                    <a:pt x="678" y="427"/>
                  </a:cubicBezTo>
                  <a:close/>
                </a:path>
              </a:pathLst>
            </a:custGeom>
            <a:solidFill>
              <a:srgbClr val="271E1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6" name="Google Shape;1166;p74"/>
            <p:cNvSpPr/>
            <p:nvPr/>
          </p:nvSpPr>
          <p:spPr>
            <a:xfrm flipH="1">
              <a:off x="7314939" y="2410146"/>
              <a:ext cx="63994" cy="104640"/>
            </a:xfrm>
            <a:custGeom>
              <a:avLst/>
              <a:gdLst/>
              <a:ahLst/>
              <a:cxnLst/>
              <a:rect l="l" t="t" r="r" b="b"/>
              <a:pathLst>
                <a:path w="4262" h="6969" extrusionOk="0">
                  <a:moveTo>
                    <a:pt x="2908" y="1"/>
                  </a:moveTo>
                  <a:lnTo>
                    <a:pt x="1" y="678"/>
                  </a:lnTo>
                  <a:cubicBezTo>
                    <a:pt x="502" y="2783"/>
                    <a:pt x="978" y="4913"/>
                    <a:pt x="1454" y="6968"/>
                  </a:cubicBezTo>
                  <a:lnTo>
                    <a:pt x="4261" y="6317"/>
                  </a:lnTo>
                  <a:cubicBezTo>
                    <a:pt x="3835" y="4211"/>
                    <a:pt x="3384" y="2106"/>
                    <a:pt x="29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7" name="Google Shape;1167;p74"/>
            <p:cNvSpPr/>
            <p:nvPr/>
          </p:nvSpPr>
          <p:spPr>
            <a:xfrm flipH="1">
              <a:off x="7254725" y="2752239"/>
              <a:ext cx="54204" cy="105390"/>
            </a:xfrm>
            <a:custGeom>
              <a:avLst/>
              <a:gdLst/>
              <a:ahLst/>
              <a:cxnLst/>
              <a:rect l="l" t="t" r="r" b="b"/>
              <a:pathLst>
                <a:path w="3610" h="7019" extrusionOk="0">
                  <a:moveTo>
                    <a:pt x="2607" y="1"/>
                  </a:moveTo>
                  <a:lnTo>
                    <a:pt x="0" y="602"/>
                  </a:lnTo>
                  <a:cubicBezTo>
                    <a:pt x="326" y="2632"/>
                    <a:pt x="652" y="4763"/>
                    <a:pt x="953" y="7018"/>
                  </a:cubicBezTo>
                  <a:lnTo>
                    <a:pt x="3609" y="6392"/>
                  </a:lnTo>
                  <a:cubicBezTo>
                    <a:pt x="3283" y="4262"/>
                    <a:pt x="2958" y="2131"/>
                    <a:pt x="260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8" name="Google Shape;1168;p74"/>
            <p:cNvSpPr/>
            <p:nvPr/>
          </p:nvSpPr>
          <p:spPr>
            <a:xfrm flipH="1">
              <a:off x="6871256" y="2848206"/>
              <a:ext cx="423378" cy="1042792"/>
            </a:xfrm>
            <a:custGeom>
              <a:avLst/>
              <a:gdLst/>
              <a:ahLst/>
              <a:cxnLst/>
              <a:rect l="l" t="t" r="r" b="b"/>
              <a:pathLst>
                <a:path w="28197" h="69450" extrusionOk="0">
                  <a:moveTo>
                    <a:pt x="2657" y="1"/>
                  </a:moveTo>
                  <a:lnTo>
                    <a:pt x="1" y="627"/>
                  </a:lnTo>
                  <a:cubicBezTo>
                    <a:pt x="527" y="4312"/>
                    <a:pt x="1053" y="8297"/>
                    <a:pt x="1554" y="12357"/>
                  </a:cubicBezTo>
                  <a:cubicBezTo>
                    <a:pt x="1680" y="13359"/>
                    <a:pt x="1805" y="14362"/>
                    <a:pt x="1930" y="15364"/>
                  </a:cubicBezTo>
                  <a:cubicBezTo>
                    <a:pt x="3058" y="24362"/>
                    <a:pt x="4161" y="33760"/>
                    <a:pt x="5239" y="41956"/>
                  </a:cubicBezTo>
                  <a:cubicBezTo>
                    <a:pt x="5539" y="44187"/>
                    <a:pt x="5840" y="46317"/>
                    <a:pt x="6116" y="48347"/>
                  </a:cubicBezTo>
                  <a:cubicBezTo>
                    <a:pt x="6392" y="50152"/>
                    <a:pt x="6642" y="51856"/>
                    <a:pt x="6893" y="53435"/>
                  </a:cubicBezTo>
                  <a:cubicBezTo>
                    <a:pt x="6943" y="53610"/>
                    <a:pt x="6968" y="53786"/>
                    <a:pt x="6993" y="53961"/>
                  </a:cubicBezTo>
                  <a:cubicBezTo>
                    <a:pt x="7269" y="55715"/>
                    <a:pt x="7570" y="57320"/>
                    <a:pt x="7845" y="58748"/>
                  </a:cubicBezTo>
                  <a:cubicBezTo>
                    <a:pt x="7996" y="59475"/>
                    <a:pt x="8146" y="60127"/>
                    <a:pt x="8296" y="60753"/>
                  </a:cubicBezTo>
                  <a:cubicBezTo>
                    <a:pt x="8347" y="60979"/>
                    <a:pt x="8397" y="61204"/>
                    <a:pt x="8472" y="61430"/>
                  </a:cubicBezTo>
                  <a:cubicBezTo>
                    <a:pt x="8522" y="61655"/>
                    <a:pt x="8597" y="61856"/>
                    <a:pt x="8647" y="62056"/>
                  </a:cubicBezTo>
                  <a:cubicBezTo>
                    <a:pt x="8998" y="63109"/>
                    <a:pt x="9449" y="64011"/>
                    <a:pt x="9976" y="64813"/>
                  </a:cubicBezTo>
                  <a:cubicBezTo>
                    <a:pt x="10201" y="65164"/>
                    <a:pt x="10427" y="65490"/>
                    <a:pt x="10677" y="65816"/>
                  </a:cubicBezTo>
                  <a:cubicBezTo>
                    <a:pt x="11329" y="66593"/>
                    <a:pt x="12056" y="67244"/>
                    <a:pt x="12858" y="67771"/>
                  </a:cubicBezTo>
                  <a:cubicBezTo>
                    <a:pt x="13083" y="67921"/>
                    <a:pt x="13309" y="68071"/>
                    <a:pt x="13535" y="68197"/>
                  </a:cubicBezTo>
                  <a:cubicBezTo>
                    <a:pt x="15088" y="69049"/>
                    <a:pt x="16818" y="69450"/>
                    <a:pt x="18547" y="69450"/>
                  </a:cubicBezTo>
                  <a:cubicBezTo>
                    <a:pt x="22457" y="69450"/>
                    <a:pt x="26367" y="67345"/>
                    <a:pt x="28196" y="63660"/>
                  </a:cubicBezTo>
                  <a:lnTo>
                    <a:pt x="28196" y="63660"/>
                  </a:lnTo>
                  <a:cubicBezTo>
                    <a:pt x="27394" y="63786"/>
                    <a:pt x="26617" y="63836"/>
                    <a:pt x="25815" y="63836"/>
                  </a:cubicBezTo>
                  <a:cubicBezTo>
                    <a:pt x="22306" y="63836"/>
                    <a:pt x="18823" y="62708"/>
                    <a:pt x="16166" y="60427"/>
                  </a:cubicBezTo>
                  <a:cubicBezTo>
                    <a:pt x="12056" y="56893"/>
                    <a:pt x="10176" y="51430"/>
                    <a:pt x="8923" y="46167"/>
                  </a:cubicBezTo>
                  <a:cubicBezTo>
                    <a:pt x="6492" y="35866"/>
                    <a:pt x="5715" y="25289"/>
                    <a:pt x="4562" y="14788"/>
                  </a:cubicBezTo>
                  <a:cubicBezTo>
                    <a:pt x="4011" y="9851"/>
                    <a:pt x="3359" y="4913"/>
                    <a:pt x="265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9" name="Google Shape;1169;p74"/>
            <p:cNvSpPr/>
            <p:nvPr/>
          </p:nvSpPr>
          <p:spPr>
            <a:xfrm flipH="1">
              <a:off x="7269788" y="2504987"/>
              <a:ext cx="87312" cy="256291"/>
            </a:xfrm>
            <a:custGeom>
              <a:avLst/>
              <a:gdLst/>
              <a:ahLst/>
              <a:cxnLst/>
              <a:rect l="l" t="t" r="r" b="b"/>
              <a:pathLst>
                <a:path w="5815" h="17069" extrusionOk="0">
                  <a:moveTo>
                    <a:pt x="2807" y="1"/>
                  </a:moveTo>
                  <a:lnTo>
                    <a:pt x="0" y="652"/>
                  </a:lnTo>
                  <a:cubicBezTo>
                    <a:pt x="702" y="3860"/>
                    <a:pt x="1379" y="6968"/>
                    <a:pt x="1930" y="9825"/>
                  </a:cubicBezTo>
                  <a:cubicBezTo>
                    <a:pt x="2356" y="11956"/>
                    <a:pt x="2782" y="14412"/>
                    <a:pt x="3208" y="17068"/>
                  </a:cubicBezTo>
                  <a:lnTo>
                    <a:pt x="5815" y="16467"/>
                  </a:lnTo>
                  <a:cubicBezTo>
                    <a:pt x="4912" y="10953"/>
                    <a:pt x="3910" y="5464"/>
                    <a:pt x="2807"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0" name="Google Shape;1170;p74"/>
            <p:cNvSpPr/>
            <p:nvPr/>
          </p:nvSpPr>
          <p:spPr>
            <a:xfrm flipH="1">
              <a:off x="7369135" y="1932579"/>
              <a:ext cx="128348" cy="342087"/>
            </a:xfrm>
            <a:custGeom>
              <a:avLst/>
              <a:gdLst/>
              <a:ahLst/>
              <a:cxnLst/>
              <a:rect l="l" t="t" r="r" b="b"/>
              <a:pathLst>
                <a:path w="8548" h="22783" extrusionOk="0">
                  <a:moveTo>
                    <a:pt x="2507" y="0"/>
                  </a:moveTo>
                  <a:lnTo>
                    <a:pt x="1" y="577"/>
                  </a:lnTo>
                  <a:cubicBezTo>
                    <a:pt x="1" y="577"/>
                    <a:pt x="2657" y="10702"/>
                    <a:pt x="5590" y="22782"/>
                  </a:cubicBezTo>
                  <a:lnTo>
                    <a:pt x="8547" y="22080"/>
                  </a:lnTo>
                  <a:cubicBezTo>
                    <a:pt x="6743" y="14687"/>
                    <a:pt x="4713" y="7318"/>
                    <a:pt x="2507"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1" name="Google Shape;1171;p74"/>
            <p:cNvSpPr/>
            <p:nvPr/>
          </p:nvSpPr>
          <p:spPr>
            <a:xfrm flipH="1">
              <a:off x="7335270" y="2358596"/>
              <a:ext cx="55706" cy="61727"/>
            </a:xfrm>
            <a:custGeom>
              <a:avLst/>
              <a:gdLst/>
              <a:ahLst/>
              <a:cxnLst/>
              <a:rect l="l" t="t" r="r" b="b"/>
              <a:pathLst>
                <a:path w="3710" h="4111" extrusionOk="0">
                  <a:moveTo>
                    <a:pt x="2958" y="0"/>
                  </a:moveTo>
                  <a:lnTo>
                    <a:pt x="1" y="677"/>
                  </a:lnTo>
                  <a:cubicBezTo>
                    <a:pt x="276" y="1830"/>
                    <a:pt x="552" y="2958"/>
                    <a:pt x="803" y="4111"/>
                  </a:cubicBezTo>
                  <a:lnTo>
                    <a:pt x="3710" y="3434"/>
                  </a:lnTo>
                  <a:cubicBezTo>
                    <a:pt x="3459" y="2281"/>
                    <a:pt x="3209" y="1153"/>
                    <a:pt x="295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2" name="Google Shape;1172;p74"/>
            <p:cNvSpPr/>
            <p:nvPr/>
          </p:nvSpPr>
          <p:spPr>
            <a:xfrm flipH="1">
              <a:off x="7346563" y="2264131"/>
              <a:ext cx="66997" cy="104625"/>
            </a:xfrm>
            <a:custGeom>
              <a:avLst/>
              <a:gdLst/>
              <a:ahLst/>
              <a:cxnLst/>
              <a:rect l="l" t="t" r="r" b="b"/>
              <a:pathLst>
                <a:path w="4462" h="6968" extrusionOk="0">
                  <a:moveTo>
                    <a:pt x="2958" y="0"/>
                  </a:moveTo>
                  <a:lnTo>
                    <a:pt x="1" y="702"/>
                  </a:lnTo>
                  <a:cubicBezTo>
                    <a:pt x="502" y="2757"/>
                    <a:pt x="1003" y="4863"/>
                    <a:pt x="1505" y="6968"/>
                  </a:cubicBezTo>
                  <a:lnTo>
                    <a:pt x="4462" y="6291"/>
                  </a:lnTo>
                  <a:cubicBezTo>
                    <a:pt x="3961" y="4186"/>
                    <a:pt x="3484" y="2106"/>
                    <a:pt x="295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3" name="Google Shape;1173;p74"/>
            <p:cNvSpPr/>
            <p:nvPr/>
          </p:nvSpPr>
          <p:spPr>
            <a:xfrm flipH="1">
              <a:off x="7349197" y="1812526"/>
              <a:ext cx="186291" cy="118919"/>
            </a:xfrm>
            <a:custGeom>
              <a:avLst/>
              <a:gdLst/>
              <a:ahLst/>
              <a:cxnLst/>
              <a:rect l="l" t="t" r="r" b="b"/>
              <a:pathLst>
                <a:path w="12407" h="7920" extrusionOk="0">
                  <a:moveTo>
                    <a:pt x="11178" y="0"/>
                  </a:moveTo>
                  <a:lnTo>
                    <a:pt x="0" y="2607"/>
                  </a:lnTo>
                  <a:lnTo>
                    <a:pt x="1228" y="7920"/>
                  </a:lnTo>
                  <a:lnTo>
                    <a:pt x="12406" y="5338"/>
                  </a:lnTo>
                  <a:lnTo>
                    <a:pt x="11178" y="0"/>
                  </a:ln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4" name="Google Shape;1174;p74"/>
            <p:cNvSpPr/>
            <p:nvPr/>
          </p:nvSpPr>
          <p:spPr>
            <a:xfrm flipH="1">
              <a:off x="7307802" y="1877590"/>
              <a:ext cx="242748" cy="101456"/>
            </a:xfrm>
            <a:custGeom>
              <a:avLst/>
              <a:gdLst/>
              <a:ahLst/>
              <a:cxnLst/>
              <a:rect l="l" t="t" r="r" b="b"/>
              <a:pathLst>
                <a:path w="16167" h="6757" extrusionOk="0">
                  <a:moveTo>
                    <a:pt x="13939" y="1"/>
                  </a:moveTo>
                  <a:cubicBezTo>
                    <a:pt x="13789" y="1"/>
                    <a:pt x="13636" y="18"/>
                    <a:pt x="13485" y="53"/>
                  </a:cubicBezTo>
                  <a:lnTo>
                    <a:pt x="1780" y="2785"/>
                  </a:lnTo>
                  <a:cubicBezTo>
                    <a:pt x="678" y="3036"/>
                    <a:pt x="1" y="4113"/>
                    <a:pt x="252" y="5191"/>
                  </a:cubicBezTo>
                  <a:cubicBezTo>
                    <a:pt x="464" y="6127"/>
                    <a:pt x="1291" y="6756"/>
                    <a:pt x="2196" y="6756"/>
                  </a:cubicBezTo>
                  <a:cubicBezTo>
                    <a:pt x="2356" y="6756"/>
                    <a:pt x="2520" y="6736"/>
                    <a:pt x="2683" y="6695"/>
                  </a:cubicBezTo>
                  <a:lnTo>
                    <a:pt x="14387" y="3988"/>
                  </a:lnTo>
                  <a:cubicBezTo>
                    <a:pt x="15490" y="3737"/>
                    <a:pt x="16166" y="2660"/>
                    <a:pt x="15916" y="1557"/>
                  </a:cubicBezTo>
                  <a:cubicBezTo>
                    <a:pt x="15700" y="631"/>
                    <a:pt x="14856" y="1"/>
                    <a:pt x="13939"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5" name="Google Shape;1175;p74"/>
            <p:cNvSpPr/>
            <p:nvPr/>
          </p:nvSpPr>
          <p:spPr>
            <a:xfrm flipH="1">
              <a:off x="6927706" y="2776700"/>
              <a:ext cx="267192" cy="792552"/>
            </a:xfrm>
            <a:custGeom>
              <a:avLst/>
              <a:gdLst/>
              <a:ahLst/>
              <a:cxnLst/>
              <a:rect l="l" t="t" r="r" b="b"/>
              <a:pathLst>
                <a:path w="17795" h="52784" extrusionOk="0">
                  <a:moveTo>
                    <a:pt x="0" y="1"/>
                  </a:moveTo>
                  <a:lnTo>
                    <a:pt x="0" y="1"/>
                  </a:lnTo>
                  <a:cubicBezTo>
                    <a:pt x="1228" y="4462"/>
                    <a:pt x="2582" y="8923"/>
                    <a:pt x="3985" y="13334"/>
                  </a:cubicBezTo>
                  <a:cubicBezTo>
                    <a:pt x="4662" y="15565"/>
                    <a:pt x="5389" y="17770"/>
                    <a:pt x="6116" y="19976"/>
                  </a:cubicBezTo>
                  <a:lnTo>
                    <a:pt x="8296" y="26593"/>
                  </a:lnTo>
                  <a:lnTo>
                    <a:pt x="10552" y="33184"/>
                  </a:lnTo>
                  <a:cubicBezTo>
                    <a:pt x="11329" y="35365"/>
                    <a:pt x="12081" y="37570"/>
                    <a:pt x="12883" y="39751"/>
                  </a:cubicBezTo>
                  <a:cubicBezTo>
                    <a:pt x="14461" y="44111"/>
                    <a:pt x="16065" y="48472"/>
                    <a:pt x="17795" y="52783"/>
                  </a:cubicBezTo>
                  <a:cubicBezTo>
                    <a:pt x="16567" y="48297"/>
                    <a:pt x="15213" y="43861"/>
                    <a:pt x="13810" y="39425"/>
                  </a:cubicBezTo>
                  <a:cubicBezTo>
                    <a:pt x="13133" y="37219"/>
                    <a:pt x="12406" y="35014"/>
                    <a:pt x="11679" y="32783"/>
                  </a:cubicBezTo>
                  <a:lnTo>
                    <a:pt x="9499" y="26192"/>
                  </a:lnTo>
                  <a:lnTo>
                    <a:pt x="7218" y="19600"/>
                  </a:lnTo>
                  <a:cubicBezTo>
                    <a:pt x="6466" y="17420"/>
                    <a:pt x="5689" y="15214"/>
                    <a:pt x="4913" y="13034"/>
                  </a:cubicBezTo>
                  <a:cubicBezTo>
                    <a:pt x="3334" y="8673"/>
                    <a:pt x="1730" y="4312"/>
                    <a:pt x="0" y="1"/>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6" name="Google Shape;1176;p74"/>
            <p:cNvSpPr/>
            <p:nvPr/>
          </p:nvSpPr>
          <p:spPr>
            <a:xfrm flipH="1">
              <a:off x="7214079" y="2365744"/>
              <a:ext cx="85075" cy="337192"/>
            </a:xfrm>
            <a:custGeom>
              <a:avLst/>
              <a:gdLst/>
              <a:ahLst/>
              <a:cxnLst/>
              <a:rect l="l" t="t" r="r" b="b"/>
              <a:pathLst>
                <a:path w="5666" h="22457" extrusionOk="0">
                  <a:moveTo>
                    <a:pt x="1" y="0"/>
                  </a:moveTo>
                  <a:lnTo>
                    <a:pt x="1" y="0"/>
                  </a:lnTo>
                  <a:cubicBezTo>
                    <a:pt x="151" y="1930"/>
                    <a:pt x="427" y="3860"/>
                    <a:pt x="778" y="5765"/>
                  </a:cubicBezTo>
                  <a:cubicBezTo>
                    <a:pt x="953" y="6717"/>
                    <a:pt x="1154" y="7645"/>
                    <a:pt x="1354" y="8597"/>
                  </a:cubicBezTo>
                  <a:cubicBezTo>
                    <a:pt x="1555" y="9549"/>
                    <a:pt x="1780" y="10477"/>
                    <a:pt x="2006" y="11429"/>
                  </a:cubicBezTo>
                  <a:cubicBezTo>
                    <a:pt x="2256" y="12356"/>
                    <a:pt x="2507" y="13309"/>
                    <a:pt x="2758" y="14236"/>
                  </a:cubicBezTo>
                  <a:cubicBezTo>
                    <a:pt x="3033" y="15163"/>
                    <a:pt x="3309" y="16091"/>
                    <a:pt x="3610" y="16993"/>
                  </a:cubicBezTo>
                  <a:cubicBezTo>
                    <a:pt x="4211" y="18848"/>
                    <a:pt x="4863" y="20677"/>
                    <a:pt x="5665" y="22457"/>
                  </a:cubicBezTo>
                  <a:cubicBezTo>
                    <a:pt x="5364" y="20527"/>
                    <a:pt x="4963" y="18622"/>
                    <a:pt x="4562" y="16742"/>
                  </a:cubicBezTo>
                  <a:cubicBezTo>
                    <a:pt x="4362" y="15815"/>
                    <a:pt x="4111" y="14863"/>
                    <a:pt x="3911" y="13935"/>
                  </a:cubicBezTo>
                  <a:lnTo>
                    <a:pt x="3234" y="11128"/>
                  </a:lnTo>
                  <a:lnTo>
                    <a:pt x="2507" y="8321"/>
                  </a:lnTo>
                  <a:cubicBezTo>
                    <a:pt x="2231" y="7394"/>
                    <a:pt x="2006" y="6467"/>
                    <a:pt x="1730" y="5539"/>
                  </a:cubicBezTo>
                  <a:cubicBezTo>
                    <a:pt x="1204" y="3685"/>
                    <a:pt x="652" y="1830"/>
                    <a:pt x="1"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7" name="Google Shape;1177;p74"/>
            <p:cNvSpPr/>
            <p:nvPr/>
          </p:nvSpPr>
          <p:spPr>
            <a:xfrm flipH="1">
              <a:off x="5352413" y="2074825"/>
              <a:ext cx="1422116" cy="50075"/>
            </a:xfrm>
            <a:custGeom>
              <a:avLst/>
              <a:gdLst/>
              <a:ahLst/>
              <a:cxnLst/>
              <a:rect l="l" t="t" r="r" b="b"/>
              <a:pathLst>
                <a:path w="94713" h="3335" extrusionOk="0">
                  <a:moveTo>
                    <a:pt x="31354" y="1"/>
                  </a:moveTo>
                  <a:cubicBezTo>
                    <a:pt x="28873" y="1"/>
                    <a:pt x="26467" y="1028"/>
                    <a:pt x="24086" y="1329"/>
                  </a:cubicBezTo>
                  <a:cubicBezTo>
                    <a:pt x="23409" y="1404"/>
                    <a:pt x="22682" y="1429"/>
                    <a:pt x="21955" y="1429"/>
                  </a:cubicBezTo>
                  <a:cubicBezTo>
                    <a:pt x="17544" y="1429"/>
                    <a:pt x="12056" y="201"/>
                    <a:pt x="7244" y="201"/>
                  </a:cubicBezTo>
                  <a:cubicBezTo>
                    <a:pt x="4562" y="201"/>
                    <a:pt x="2081" y="577"/>
                    <a:pt x="126" y="1805"/>
                  </a:cubicBezTo>
                  <a:cubicBezTo>
                    <a:pt x="25" y="1856"/>
                    <a:pt x="0" y="1981"/>
                    <a:pt x="50" y="2081"/>
                  </a:cubicBezTo>
                  <a:cubicBezTo>
                    <a:pt x="101" y="2148"/>
                    <a:pt x="173" y="2181"/>
                    <a:pt x="245" y="2181"/>
                  </a:cubicBezTo>
                  <a:cubicBezTo>
                    <a:pt x="282" y="2181"/>
                    <a:pt x="318" y="2173"/>
                    <a:pt x="351" y="2156"/>
                  </a:cubicBezTo>
                  <a:cubicBezTo>
                    <a:pt x="2206" y="1003"/>
                    <a:pt x="4612" y="627"/>
                    <a:pt x="7244" y="627"/>
                  </a:cubicBezTo>
                  <a:cubicBezTo>
                    <a:pt x="11980" y="627"/>
                    <a:pt x="17494" y="1856"/>
                    <a:pt x="21955" y="1856"/>
                  </a:cubicBezTo>
                  <a:cubicBezTo>
                    <a:pt x="22707" y="1856"/>
                    <a:pt x="23434" y="1805"/>
                    <a:pt x="24136" y="1730"/>
                  </a:cubicBezTo>
                  <a:cubicBezTo>
                    <a:pt x="26562" y="1433"/>
                    <a:pt x="28916" y="426"/>
                    <a:pt x="31268" y="426"/>
                  </a:cubicBezTo>
                  <a:cubicBezTo>
                    <a:pt x="31297" y="426"/>
                    <a:pt x="31325" y="427"/>
                    <a:pt x="31354" y="427"/>
                  </a:cubicBezTo>
                  <a:cubicBezTo>
                    <a:pt x="31705" y="427"/>
                    <a:pt x="32081" y="452"/>
                    <a:pt x="32432" y="502"/>
                  </a:cubicBezTo>
                  <a:cubicBezTo>
                    <a:pt x="34261" y="753"/>
                    <a:pt x="35940" y="1780"/>
                    <a:pt x="37795" y="2432"/>
                  </a:cubicBezTo>
                  <a:cubicBezTo>
                    <a:pt x="40051" y="3209"/>
                    <a:pt x="42432" y="3334"/>
                    <a:pt x="44788" y="3334"/>
                  </a:cubicBezTo>
                  <a:cubicBezTo>
                    <a:pt x="45364" y="3334"/>
                    <a:pt x="45940" y="3309"/>
                    <a:pt x="46517" y="3309"/>
                  </a:cubicBezTo>
                  <a:cubicBezTo>
                    <a:pt x="62507" y="3084"/>
                    <a:pt x="78497" y="2858"/>
                    <a:pt x="94487" y="2632"/>
                  </a:cubicBezTo>
                  <a:cubicBezTo>
                    <a:pt x="94612" y="2632"/>
                    <a:pt x="94713" y="2532"/>
                    <a:pt x="94713" y="2432"/>
                  </a:cubicBezTo>
                  <a:cubicBezTo>
                    <a:pt x="94713" y="2307"/>
                    <a:pt x="94612" y="2206"/>
                    <a:pt x="94487" y="2206"/>
                  </a:cubicBezTo>
                  <a:cubicBezTo>
                    <a:pt x="78497" y="2432"/>
                    <a:pt x="62507" y="2658"/>
                    <a:pt x="46492" y="2883"/>
                  </a:cubicBezTo>
                  <a:cubicBezTo>
                    <a:pt x="45940" y="2908"/>
                    <a:pt x="45364" y="2908"/>
                    <a:pt x="44788" y="2908"/>
                  </a:cubicBezTo>
                  <a:cubicBezTo>
                    <a:pt x="42432" y="2908"/>
                    <a:pt x="40101" y="2783"/>
                    <a:pt x="37920" y="2031"/>
                  </a:cubicBezTo>
                  <a:cubicBezTo>
                    <a:pt x="36141" y="1429"/>
                    <a:pt x="34437" y="377"/>
                    <a:pt x="32507" y="76"/>
                  </a:cubicBezTo>
                  <a:cubicBezTo>
                    <a:pt x="32106" y="26"/>
                    <a:pt x="31730" y="1"/>
                    <a:pt x="31354"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8" name="Google Shape;1178;p74"/>
            <p:cNvSpPr/>
            <p:nvPr/>
          </p:nvSpPr>
          <p:spPr>
            <a:xfrm flipH="1">
              <a:off x="5362955" y="2190748"/>
              <a:ext cx="1425119" cy="46667"/>
            </a:xfrm>
            <a:custGeom>
              <a:avLst/>
              <a:gdLst/>
              <a:ahLst/>
              <a:cxnLst/>
              <a:rect l="l" t="t" r="r" b="b"/>
              <a:pathLst>
                <a:path w="94913" h="3108" extrusionOk="0">
                  <a:moveTo>
                    <a:pt x="13559" y="0"/>
                  </a:moveTo>
                  <a:cubicBezTo>
                    <a:pt x="9073" y="0"/>
                    <a:pt x="4562" y="577"/>
                    <a:pt x="201" y="1679"/>
                  </a:cubicBezTo>
                  <a:cubicBezTo>
                    <a:pt x="75" y="1730"/>
                    <a:pt x="0" y="1830"/>
                    <a:pt x="50" y="1955"/>
                  </a:cubicBezTo>
                  <a:cubicBezTo>
                    <a:pt x="72" y="2042"/>
                    <a:pt x="150" y="2110"/>
                    <a:pt x="253" y="2110"/>
                  </a:cubicBezTo>
                  <a:cubicBezTo>
                    <a:pt x="268" y="2110"/>
                    <a:pt x="284" y="2109"/>
                    <a:pt x="301" y="2105"/>
                  </a:cubicBezTo>
                  <a:cubicBezTo>
                    <a:pt x="4637" y="978"/>
                    <a:pt x="9098" y="426"/>
                    <a:pt x="13559" y="426"/>
                  </a:cubicBezTo>
                  <a:cubicBezTo>
                    <a:pt x="16441" y="426"/>
                    <a:pt x="19324" y="652"/>
                    <a:pt x="22181" y="1128"/>
                  </a:cubicBezTo>
                  <a:cubicBezTo>
                    <a:pt x="25815" y="1730"/>
                    <a:pt x="29474" y="2707"/>
                    <a:pt x="33183" y="2707"/>
                  </a:cubicBezTo>
                  <a:cubicBezTo>
                    <a:pt x="33509" y="2707"/>
                    <a:pt x="33860" y="2707"/>
                    <a:pt x="34211" y="2682"/>
                  </a:cubicBezTo>
                  <a:cubicBezTo>
                    <a:pt x="36943" y="2532"/>
                    <a:pt x="39624" y="1805"/>
                    <a:pt x="42306" y="1805"/>
                  </a:cubicBezTo>
                  <a:lnTo>
                    <a:pt x="42406" y="1805"/>
                  </a:lnTo>
                  <a:cubicBezTo>
                    <a:pt x="45840" y="1830"/>
                    <a:pt x="49274" y="3083"/>
                    <a:pt x="52782" y="3083"/>
                  </a:cubicBezTo>
                  <a:cubicBezTo>
                    <a:pt x="53183" y="3083"/>
                    <a:pt x="53609" y="3058"/>
                    <a:pt x="54035" y="3033"/>
                  </a:cubicBezTo>
                  <a:cubicBezTo>
                    <a:pt x="56692" y="2757"/>
                    <a:pt x="59173" y="1654"/>
                    <a:pt x="61755" y="1629"/>
                  </a:cubicBezTo>
                  <a:lnTo>
                    <a:pt x="61830" y="1629"/>
                  </a:lnTo>
                  <a:cubicBezTo>
                    <a:pt x="63910" y="1629"/>
                    <a:pt x="65965" y="2331"/>
                    <a:pt x="68096" y="2732"/>
                  </a:cubicBezTo>
                  <a:cubicBezTo>
                    <a:pt x="69625" y="3008"/>
                    <a:pt x="71379" y="3108"/>
                    <a:pt x="73284" y="3108"/>
                  </a:cubicBezTo>
                  <a:cubicBezTo>
                    <a:pt x="78798" y="3108"/>
                    <a:pt x="85464" y="2231"/>
                    <a:pt x="90752" y="2231"/>
                  </a:cubicBezTo>
                  <a:cubicBezTo>
                    <a:pt x="92181" y="2231"/>
                    <a:pt x="93509" y="2306"/>
                    <a:pt x="94662" y="2456"/>
                  </a:cubicBezTo>
                  <a:cubicBezTo>
                    <a:pt x="94676" y="2459"/>
                    <a:pt x="94688" y="2460"/>
                    <a:pt x="94701" y="2460"/>
                  </a:cubicBezTo>
                  <a:cubicBezTo>
                    <a:pt x="94808" y="2460"/>
                    <a:pt x="94890" y="2371"/>
                    <a:pt x="94913" y="2281"/>
                  </a:cubicBezTo>
                  <a:cubicBezTo>
                    <a:pt x="94913" y="2156"/>
                    <a:pt x="94838" y="2055"/>
                    <a:pt x="94737" y="2055"/>
                  </a:cubicBezTo>
                  <a:cubicBezTo>
                    <a:pt x="93534" y="1880"/>
                    <a:pt x="92181" y="1830"/>
                    <a:pt x="90752" y="1830"/>
                  </a:cubicBezTo>
                  <a:cubicBezTo>
                    <a:pt x="85414" y="1830"/>
                    <a:pt x="78772" y="2682"/>
                    <a:pt x="73284" y="2682"/>
                  </a:cubicBezTo>
                  <a:cubicBezTo>
                    <a:pt x="71404" y="2682"/>
                    <a:pt x="69650" y="2582"/>
                    <a:pt x="68171" y="2306"/>
                  </a:cubicBezTo>
                  <a:cubicBezTo>
                    <a:pt x="66091" y="1930"/>
                    <a:pt x="64010" y="1203"/>
                    <a:pt x="61830" y="1203"/>
                  </a:cubicBezTo>
                  <a:lnTo>
                    <a:pt x="61730" y="1203"/>
                  </a:lnTo>
                  <a:cubicBezTo>
                    <a:pt x="59048" y="1228"/>
                    <a:pt x="56567" y="2356"/>
                    <a:pt x="53985" y="2607"/>
                  </a:cubicBezTo>
                  <a:cubicBezTo>
                    <a:pt x="53584" y="2657"/>
                    <a:pt x="53183" y="2657"/>
                    <a:pt x="52782" y="2657"/>
                  </a:cubicBezTo>
                  <a:cubicBezTo>
                    <a:pt x="52749" y="2657"/>
                    <a:pt x="52716" y="2657"/>
                    <a:pt x="52683" y="2657"/>
                  </a:cubicBezTo>
                  <a:cubicBezTo>
                    <a:pt x="49307" y="2657"/>
                    <a:pt x="45906" y="1403"/>
                    <a:pt x="42406" y="1379"/>
                  </a:cubicBezTo>
                  <a:lnTo>
                    <a:pt x="42306" y="1379"/>
                  </a:lnTo>
                  <a:cubicBezTo>
                    <a:pt x="39549" y="1379"/>
                    <a:pt x="36867" y="2131"/>
                    <a:pt x="34186" y="2256"/>
                  </a:cubicBezTo>
                  <a:cubicBezTo>
                    <a:pt x="33835" y="2281"/>
                    <a:pt x="33509" y="2281"/>
                    <a:pt x="33183" y="2281"/>
                  </a:cubicBezTo>
                  <a:cubicBezTo>
                    <a:pt x="29524" y="2281"/>
                    <a:pt x="25915" y="1303"/>
                    <a:pt x="22256" y="702"/>
                  </a:cubicBezTo>
                  <a:cubicBezTo>
                    <a:pt x="19374" y="226"/>
                    <a:pt x="16466" y="0"/>
                    <a:pt x="13559"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9" name="Google Shape;1179;p74"/>
            <p:cNvSpPr/>
            <p:nvPr/>
          </p:nvSpPr>
          <p:spPr>
            <a:xfrm flipH="1">
              <a:off x="5333226" y="2313804"/>
              <a:ext cx="1479308" cy="56847"/>
            </a:xfrm>
            <a:custGeom>
              <a:avLst/>
              <a:gdLst/>
              <a:ahLst/>
              <a:cxnLst/>
              <a:rect l="l" t="t" r="r" b="b"/>
              <a:pathLst>
                <a:path w="98522" h="3786" extrusionOk="0">
                  <a:moveTo>
                    <a:pt x="27419" y="1"/>
                  </a:moveTo>
                  <a:cubicBezTo>
                    <a:pt x="25890" y="1"/>
                    <a:pt x="24361" y="126"/>
                    <a:pt x="22832" y="402"/>
                  </a:cubicBezTo>
                  <a:cubicBezTo>
                    <a:pt x="19524" y="1003"/>
                    <a:pt x="16241" y="2332"/>
                    <a:pt x="13058" y="2332"/>
                  </a:cubicBezTo>
                  <a:cubicBezTo>
                    <a:pt x="12256" y="2332"/>
                    <a:pt x="11454" y="2256"/>
                    <a:pt x="10677" y="2056"/>
                  </a:cubicBezTo>
                  <a:cubicBezTo>
                    <a:pt x="9223" y="1680"/>
                    <a:pt x="7820" y="928"/>
                    <a:pt x="6266" y="627"/>
                  </a:cubicBezTo>
                  <a:cubicBezTo>
                    <a:pt x="5815" y="527"/>
                    <a:pt x="5338" y="477"/>
                    <a:pt x="4862" y="477"/>
                  </a:cubicBezTo>
                  <a:cubicBezTo>
                    <a:pt x="3158" y="477"/>
                    <a:pt x="1454" y="1053"/>
                    <a:pt x="100" y="2131"/>
                  </a:cubicBezTo>
                  <a:cubicBezTo>
                    <a:pt x="25" y="2181"/>
                    <a:pt x="0" y="2332"/>
                    <a:pt x="75" y="2407"/>
                  </a:cubicBezTo>
                  <a:cubicBezTo>
                    <a:pt x="119" y="2465"/>
                    <a:pt x="181" y="2490"/>
                    <a:pt x="244" y="2490"/>
                  </a:cubicBezTo>
                  <a:cubicBezTo>
                    <a:pt x="289" y="2490"/>
                    <a:pt x="334" y="2478"/>
                    <a:pt x="376" y="2457"/>
                  </a:cubicBezTo>
                  <a:cubicBezTo>
                    <a:pt x="1629" y="1454"/>
                    <a:pt x="3258" y="903"/>
                    <a:pt x="4862" y="903"/>
                  </a:cubicBezTo>
                  <a:cubicBezTo>
                    <a:pt x="5313" y="903"/>
                    <a:pt x="5764" y="953"/>
                    <a:pt x="6191" y="1028"/>
                  </a:cubicBezTo>
                  <a:cubicBezTo>
                    <a:pt x="7669" y="1329"/>
                    <a:pt x="9048" y="2081"/>
                    <a:pt x="10577" y="2457"/>
                  </a:cubicBezTo>
                  <a:cubicBezTo>
                    <a:pt x="11404" y="2657"/>
                    <a:pt x="12231" y="2758"/>
                    <a:pt x="13058" y="2758"/>
                  </a:cubicBezTo>
                  <a:cubicBezTo>
                    <a:pt x="16366" y="2733"/>
                    <a:pt x="19649" y="1379"/>
                    <a:pt x="22907" y="803"/>
                  </a:cubicBezTo>
                  <a:cubicBezTo>
                    <a:pt x="24411" y="527"/>
                    <a:pt x="25915" y="427"/>
                    <a:pt x="27419" y="427"/>
                  </a:cubicBezTo>
                  <a:cubicBezTo>
                    <a:pt x="31103" y="427"/>
                    <a:pt x="34837" y="1078"/>
                    <a:pt x="38547" y="1630"/>
                  </a:cubicBezTo>
                  <a:cubicBezTo>
                    <a:pt x="48221" y="3033"/>
                    <a:pt x="60677" y="3785"/>
                    <a:pt x="72782" y="3785"/>
                  </a:cubicBezTo>
                  <a:cubicBezTo>
                    <a:pt x="81980" y="3785"/>
                    <a:pt x="90953" y="3359"/>
                    <a:pt x="98321" y="2457"/>
                  </a:cubicBezTo>
                  <a:cubicBezTo>
                    <a:pt x="98447" y="2432"/>
                    <a:pt x="98522" y="2332"/>
                    <a:pt x="98522" y="2231"/>
                  </a:cubicBezTo>
                  <a:cubicBezTo>
                    <a:pt x="98497" y="2106"/>
                    <a:pt x="98397" y="2031"/>
                    <a:pt x="98271" y="2031"/>
                  </a:cubicBezTo>
                  <a:cubicBezTo>
                    <a:pt x="90928" y="2933"/>
                    <a:pt x="81955" y="3359"/>
                    <a:pt x="72782" y="3359"/>
                  </a:cubicBezTo>
                  <a:cubicBezTo>
                    <a:pt x="60702" y="3359"/>
                    <a:pt x="48246" y="2632"/>
                    <a:pt x="38597" y="1204"/>
                  </a:cubicBezTo>
                  <a:cubicBezTo>
                    <a:pt x="34913" y="652"/>
                    <a:pt x="31153" y="1"/>
                    <a:pt x="27419"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0" name="Google Shape;1180;p74"/>
            <p:cNvSpPr/>
            <p:nvPr/>
          </p:nvSpPr>
          <p:spPr>
            <a:xfrm flipH="1">
              <a:off x="5321560" y="2445148"/>
              <a:ext cx="1498137" cy="49685"/>
            </a:xfrm>
            <a:custGeom>
              <a:avLst/>
              <a:gdLst/>
              <a:ahLst/>
              <a:cxnLst/>
              <a:rect l="l" t="t" r="r" b="b"/>
              <a:pathLst>
                <a:path w="99776" h="3309" extrusionOk="0">
                  <a:moveTo>
                    <a:pt x="11830" y="1"/>
                  </a:moveTo>
                  <a:cubicBezTo>
                    <a:pt x="7845" y="1"/>
                    <a:pt x="3835" y="828"/>
                    <a:pt x="151" y="2407"/>
                  </a:cubicBezTo>
                  <a:cubicBezTo>
                    <a:pt x="51" y="2457"/>
                    <a:pt x="1" y="2582"/>
                    <a:pt x="51" y="2682"/>
                  </a:cubicBezTo>
                  <a:cubicBezTo>
                    <a:pt x="88" y="2756"/>
                    <a:pt x="151" y="2802"/>
                    <a:pt x="232" y="2802"/>
                  </a:cubicBezTo>
                  <a:cubicBezTo>
                    <a:pt x="261" y="2802"/>
                    <a:pt x="293" y="2796"/>
                    <a:pt x="327" y="2783"/>
                  </a:cubicBezTo>
                  <a:cubicBezTo>
                    <a:pt x="3936" y="1229"/>
                    <a:pt x="7896" y="427"/>
                    <a:pt x="11830" y="427"/>
                  </a:cubicBezTo>
                  <a:cubicBezTo>
                    <a:pt x="12557" y="427"/>
                    <a:pt x="13284" y="452"/>
                    <a:pt x="13986" y="502"/>
                  </a:cubicBezTo>
                  <a:cubicBezTo>
                    <a:pt x="19049" y="878"/>
                    <a:pt x="24036" y="2582"/>
                    <a:pt x="29174" y="2607"/>
                  </a:cubicBezTo>
                  <a:cubicBezTo>
                    <a:pt x="29525" y="2607"/>
                    <a:pt x="29876" y="2582"/>
                    <a:pt x="30227" y="2582"/>
                  </a:cubicBezTo>
                  <a:cubicBezTo>
                    <a:pt x="33836" y="2407"/>
                    <a:pt x="37294" y="1279"/>
                    <a:pt x="40828" y="878"/>
                  </a:cubicBezTo>
                  <a:cubicBezTo>
                    <a:pt x="41981" y="753"/>
                    <a:pt x="43134" y="702"/>
                    <a:pt x="44312" y="702"/>
                  </a:cubicBezTo>
                  <a:cubicBezTo>
                    <a:pt x="47244" y="702"/>
                    <a:pt x="50202" y="1053"/>
                    <a:pt x="53134" y="1404"/>
                  </a:cubicBezTo>
                  <a:cubicBezTo>
                    <a:pt x="57996" y="1981"/>
                    <a:pt x="62858" y="2557"/>
                    <a:pt x="67721" y="3134"/>
                  </a:cubicBezTo>
                  <a:cubicBezTo>
                    <a:pt x="68873" y="3259"/>
                    <a:pt x="70753" y="3309"/>
                    <a:pt x="73009" y="3309"/>
                  </a:cubicBezTo>
                  <a:cubicBezTo>
                    <a:pt x="82658" y="3309"/>
                    <a:pt x="99575" y="2331"/>
                    <a:pt x="99575" y="2331"/>
                  </a:cubicBezTo>
                  <a:cubicBezTo>
                    <a:pt x="99701" y="2331"/>
                    <a:pt x="99776" y="2231"/>
                    <a:pt x="99776" y="2106"/>
                  </a:cubicBezTo>
                  <a:cubicBezTo>
                    <a:pt x="99776" y="2006"/>
                    <a:pt x="99676" y="1905"/>
                    <a:pt x="99550" y="1905"/>
                  </a:cubicBezTo>
                  <a:cubicBezTo>
                    <a:pt x="99550" y="1905"/>
                    <a:pt x="99300" y="1930"/>
                    <a:pt x="98823" y="1956"/>
                  </a:cubicBezTo>
                  <a:cubicBezTo>
                    <a:pt x="95440" y="2156"/>
                    <a:pt x="81430" y="2908"/>
                    <a:pt x="73009" y="2908"/>
                  </a:cubicBezTo>
                  <a:cubicBezTo>
                    <a:pt x="70753" y="2908"/>
                    <a:pt x="68898" y="2833"/>
                    <a:pt x="67771" y="2707"/>
                  </a:cubicBezTo>
                  <a:cubicBezTo>
                    <a:pt x="62908" y="2131"/>
                    <a:pt x="58046" y="1555"/>
                    <a:pt x="53184" y="978"/>
                  </a:cubicBezTo>
                  <a:cubicBezTo>
                    <a:pt x="50252" y="627"/>
                    <a:pt x="47269" y="276"/>
                    <a:pt x="44312" y="276"/>
                  </a:cubicBezTo>
                  <a:cubicBezTo>
                    <a:pt x="43134" y="276"/>
                    <a:pt x="41956" y="326"/>
                    <a:pt x="40778" y="477"/>
                  </a:cubicBezTo>
                  <a:cubicBezTo>
                    <a:pt x="37194" y="878"/>
                    <a:pt x="33735" y="1981"/>
                    <a:pt x="30202" y="2156"/>
                  </a:cubicBezTo>
                  <a:cubicBezTo>
                    <a:pt x="29851" y="2181"/>
                    <a:pt x="29525" y="2181"/>
                    <a:pt x="29174" y="2181"/>
                  </a:cubicBezTo>
                  <a:cubicBezTo>
                    <a:pt x="24136" y="2181"/>
                    <a:pt x="19149" y="477"/>
                    <a:pt x="14036" y="76"/>
                  </a:cubicBezTo>
                  <a:cubicBezTo>
                    <a:pt x="13309" y="26"/>
                    <a:pt x="12557" y="1"/>
                    <a:pt x="11830"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1" name="Google Shape;1181;p74"/>
            <p:cNvSpPr/>
            <p:nvPr/>
          </p:nvSpPr>
          <p:spPr>
            <a:xfrm flipH="1">
              <a:off x="5346021" y="2594181"/>
              <a:ext cx="1498512" cy="40661"/>
            </a:xfrm>
            <a:custGeom>
              <a:avLst/>
              <a:gdLst/>
              <a:ahLst/>
              <a:cxnLst/>
              <a:rect l="l" t="t" r="r" b="b"/>
              <a:pathLst>
                <a:path w="99801" h="2708" extrusionOk="0">
                  <a:moveTo>
                    <a:pt x="16442" y="1"/>
                  </a:moveTo>
                  <a:cubicBezTo>
                    <a:pt x="11028" y="1"/>
                    <a:pt x="5590" y="527"/>
                    <a:pt x="201" y="1053"/>
                  </a:cubicBezTo>
                  <a:cubicBezTo>
                    <a:pt x="76" y="1078"/>
                    <a:pt x="1" y="1178"/>
                    <a:pt x="1" y="1304"/>
                  </a:cubicBezTo>
                  <a:cubicBezTo>
                    <a:pt x="23" y="1393"/>
                    <a:pt x="106" y="1483"/>
                    <a:pt x="195" y="1483"/>
                  </a:cubicBezTo>
                  <a:cubicBezTo>
                    <a:pt x="205" y="1483"/>
                    <a:pt x="216" y="1482"/>
                    <a:pt x="226" y="1479"/>
                  </a:cubicBezTo>
                  <a:cubicBezTo>
                    <a:pt x="5615" y="953"/>
                    <a:pt x="11053" y="427"/>
                    <a:pt x="16442" y="427"/>
                  </a:cubicBezTo>
                  <a:cubicBezTo>
                    <a:pt x="19675" y="427"/>
                    <a:pt x="22908" y="602"/>
                    <a:pt x="26116" y="1103"/>
                  </a:cubicBezTo>
                  <a:cubicBezTo>
                    <a:pt x="29023" y="1554"/>
                    <a:pt x="31906" y="2256"/>
                    <a:pt x="34863" y="2457"/>
                  </a:cubicBezTo>
                  <a:cubicBezTo>
                    <a:pt x="35590" y="2532"/>
                    <a:pt x="36292" y="2532"/>
                    <a:pt x="37018" y="2532"/>
                  </a:cubicBezTo>
                  <a:cubicBezTo>
                    <a:pt x="40201" y="2532"/>
                    <a:pt x="43384" y="2106"/>
                    <a:pt x="46567" y="1880"/>
                  </a:cubicBezTo>
                  <a:cubicBezTo>
                    <a:pt x="49149" y="1680"/>
                    <a:pt x="51755" y="1630"/>
                    <a:pt x="54362" y="1630"/>
                  </a:cubicBezTo>
                  <a:cubicBezTo>
                    <a:pt x="56317" y="1630"/>
                    <a:pt x="58297" y="1655"/>
                    <a:pt x="60252" y="1680"/>
                  </a:cubicBezTo>
                  <a:cubicBezTo>
                    <a:pt x="67921" y="1805"/>
                    <a:pt x="91906" y="2582"/>
                    <a:pt x="99575" y="2707"/>
                  </a:cubicBezTo>
                  <a:cubicBezTo>
                    <a:pt x="99700" y="2707"/>
                    <a:pt x="99801" y="2632"/>
                    <a:pt x="99801" y="2507"/>
                  </a:cubicBezTo>
                  <a:cubicBezTo>
                    <a:pt x="99801" y="2381"/>
                    <a:pt x="99700" y="2306"/>
                    <a:pt x="99600" y="2281"/>
                  </a:cubicBezTo>
                  <a:cubicBezTo>
                    <a:pt x="91931" y="2156"/>
                    <a:pt x="67946" y="1404"/>
                    <a:pt x="60252" y="1279"/>
                  </a:cubicBezTo>
                  <a:cubicBezTo>
                    <a:pt x="58297" y="1229"/>
                    <a:pt x="56342" y="1204"/>
                    <a:pt x="54362" y="1204"/>
                  </a:cubicBezTo>
                  <a:cubicBezTo>
                    <a:pt x="51755" y="1204"/>
                    <a:pt x="49149" y="1254"/>
                    <a:pt x="46542" y="1454"/>
                  </a:cubicBezTo>
                  <a:cubicBezTo>
                    <a:pt x="43334" y="1680"/>
                    <a:pt x="40176" y="2131"/>
                    <a:pt x="37018" y="2131"/>
                  </a:cubicBezTo>
                  <a:cubicBezTo>
                    <a:pt x="36292" y="2131"/>
                    <a:pt x="35590" y="2106"/>
                    <a:pt x="34888" y="2056"/>
                  </a:cubicBezTo>
                  <a:cubicBezTo>
                    <a:pt x="31981" y="1855"/>
                    <a:pt x="29099" y="1153"/>
                    <a:pt x="26191" y="702"/>
                  </a:cubicBezTo>
                  <a:cubicBezTo>
                    <a:pt x="22958" y="201"/>
                    <a:pt x="19700" y="1"/>
                    <a:pt x="16442"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2" name="Google Shape;1182;p74"/>
            <p:cNvSpPr/>
            <p:nvPr/>
          </p:nvSpPr>
          <p:spPr>
            <a:xfrm flipH="1">
              <a:off x="5354296" y="2724024"/>
              <a:ext cx="1514323" cy="35390"/>
            </a:xfrm>
            <a:custGeom>
              <a:avLst/>
              <a:gdLst/>
              <a:ahLst/>
              <a:cxnLst/>
              <a:rect l="l" t="t" r="r" b="b"/>
              <a:pathLst>
                <a:path w="100854" h="2357" extrusionOk="0">
                  <a:moveTo>
                    <a:pt x="6793" y="0"/>
                  </a:moveTo>
                  <a:cubicBezTo>
                    <a:pt x="4437" y="0"/>
                    <a:pt x="2181" y="426"/>
                    <a:pt x="126" y="1730"/>
                  </a:cubicBezTo>
                  <a:cubicBezTo>
                    <a:pt x="26" y="1780"/>
                    <a:pt x="1" y="1930"/>
                    <a:pt x="51" y="2005"/>
                  </a:cubicBezTo>
                  <a:cubicBezTo>
                    <a:pt x="101" y="2072"/>
                    <a:pt x="173" y="2105"/>
                    <a:pt x="246" y="2105"/>
                  </a:cubicBezTo>
                  <a:cubicBezTo>
                    <a:pt x="282" y="2105"/>
                    <a:pt x="318" y="2097"/>
                    <a:pt x="352" y="2080"/>
                  </a:cubicBezTo>
                  <a:cubicBezTo>
                    <a:pt x="2306" y="827"/>
                    <a:pt x="4487" y="426"/>
                    <a:pt x="6793" y="426"/>
                  </a:cubicBezTo>
                  <a:cubicBezTo>
                    <a:pt x="10878" y="426"/>
                    <a:pt x="15339" y="1730"/>
                    <a:pt x="19600" y="1905"/>
                  </a:cubicBezTo>
                  <a:lnTo>
                    <a:pt x="20502" y="1905"/>
                  </a:lnTo>
                  <a:cubicBezTo>
                    <a:pt x="23008" y="1905"/>
                    <a:pt x="25490" y="1554"/>
                    <a:pt x="27946" y="1454"/>
                  </a:cubicBezTo>
                  <a:cubicBezTo>
                    <a:pt x="28522" y="1429"/>
                    <a:pt x="29074" y="1429"/>
                    <a:pt x="29650" y="1429"/>
                  </a:cubicBezTo>
                  <a:cubicBezTo>
                    <a:pt x="32808" y="1429"/>
                    <a:pt x="35966" y="1755"/>
                    <a:pt x="39149" y="2005"/>
                  </a:cubicBezTo>
                  <a:cubicBezTo>
                    <a:pt x="42457" y="2256"/>
                    <a:pt x="46868" y="2356"/>
                    <a:pt x="51831" y="2356"/>
                  </a:cubicBezTo>
                  <a:cubicBezTo>
                    <a:pt x="67871" y="2356"/>
                    <a:pt x="89901" y="1278"/>
                    <a:pt x="100628" y="852"/>
                  </a:cubicBezTo>
                  <a:cubicBezTo>
                    <a:pt x="100753" y="827"/>
                    <a:pt x="100853" y="752"/>
                    <a:pt x="100828" y="627"/>
                  </a:cubicBezTo>
                  <a:cubicBezTo>
                    <a:pt x="100828" y="501"/>
                    <a:pt x="100728" y="426"/>
                    <a:pt x="100628" y="426"/>
                  </a:cubicBezTo>
                  <a:cubicBezTo>
                    <a:pt x="89876" y="852"/>
                    <a:pt x="67871" y="1955"/>
                    <a:pt x="51831" y="1955"/>
                  </a:cubicBezTo>
                  <a:cubicBezTo>
                    <a:pt x="46868" y="1955"/>
                    <a:pt x="42482" y="1830"/>
                    <a:pt x="39174" y="1579"/>
                  </a:cubicBezTo>
                  <a:cubicBezTo>
                    <a:pt x="36016" y="1329"/>
                    <a:pt x="32833" y="1003"/>
                    <a:pt x="29650" y="1003"/>
                  </a:cubicBezTo>
                  <a:cubicBezTo>
                    <a:pt x="29074" y="1003"/>
                    <a:pt x="28497" y="1003"/>
                    <a:pt x="27946" y="1028"/>
                  </a:cubicBezTo>
                  <a:cubicBezTo>
                    <a:pt x="25439" y="1153"/>
                    <a:pt x="22958" y="1504"/>
                    <a:pt x="20502" y="1504"/>
                  </a:cubicBezTo>
                  <a:cubicBezTo>
                    <a:pt x="20201" y="1504"/>
                    <a:pt x="19901" y="1479"/>
                    <a:pt x="19600" y="1479"/>
                  </a:cubicBezTo>
                  <a:cubicBezTo>
                    <a:pt x="15439" y="1329"/>
                    <a:pt x="10953" y="0"/>
                    <a:pt x="6793"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3" name="Google Shape;1183;p74"/>
            <p:cNvSpPr/>
            <p:nvPr/>
          </p:nvSpPr>
          <p:spPr>
            <a:xfrm flipH="1">
              <a:off x="5384026" y="2875685"/>
              <a:ext cx="1497011" cy="47808"/>
            </a:xfrm>
            <a:custGeom>
              <a:avLst/>
              <a:gdLst/>
              <a:ahLst/>
              <a:cxnLst/>
              <a:rect l="l" t="t" r="r" b="b"/>
              <a:pathLst>
                <a:path w="99701" h="3184" extrusionOk="0">
                  <a:moveTo>
                    <a:pt x="11379" y="0"/>
                  </a:moveTo>
                  <a:cubicBezTo>
                    <a:pt x="7519" y="0"/>
                    <a:pt x="3735" y="502"/>
                    <a:pt x="151" y="2131"/>
                  </a:cubicBezTo>
                  <a:cubicBezTo>
                    <a:pt x="51" y="2181"/>
                    <a:pt x="1" y="2306"/>
                    <a:pt x="51" y="2407"/>
                  </a:cubicBezTo>
                  <a:cubicBezTo>
                    <a:pt x="90" y="2504"/>
                    <a:pt x="174" y="2541"/>
                    <a:pt x="256" y="2541"/>
                  </a:cubicBezTo>
                  <a:cubicBezTo>
                    <a:pt x="280" y="2541"/>
                    <a:pt x="304" y="2537"/>
                    <a:pt x="326" y="2532"/>
                  </a:cubicBezTo>
                  <a:cubicBezTo>
                    <a:pt x="3835" y="928"/>
                    <a:pt x="7545" y="427"/>
                    <a:pt x="11379" y="427"/>
                  </a:cubicBezTo>
                  <a:cubicBezTo>
                    <a:pt x="17419" y="427"/>
                    <a:pt x="23735" y="1655"/>
                    <a:pt x="29926" y="1655"/>
                  </a:cubicBezTo>
                  <a:cubicBezTo>
                    <a:pt x="30527" y="1655"/>
                    <a:pt x="31154" y="1630"/>
                    <a:pt x="31755" y="1605"/>
                  </a:cubicBezTo>
                  <a:cubicBezTo>
                    <a:pt x="36091" y="1429"/>
                    <a:pt x="40427" y="477"/>
                    <a:pt x="44713" y="477"/>
                  </a:cubicBezTo>
                  <a:cubicBezTo>
                    <a:pt x="45715" y="477"/>
                    <a:pt x="46718" y="527"/>
                    <a:pt x="47720" y="652"/>
                  </a:cubicBezTo>
                  <a:cubicBezTo>
                    <a:pt x="51028" y="1078"/>
                    <a:pt x="54236" y="2281"/>
                    <a:pt x="57570" y="2858"/>
                  </a:cubicBezTo>
                  <a:cubicBezTo>
                    <a:pt x="59074" y="3083"/>
                    <a:pt x="61705" y="3183"/>
                    <a:pt x="64988" y="3183"/>
                  </a:cubicBezTo>
                  <a:cubicBezTo>
                    <a:pt x="70577" y="3183"/>
                    <a:pt x="77971" y="2908"/>
                    <a:pt x="84588" y="2457"/>
                  </a:cubicBezTo>
                  <a:cubicBezTo>
                    <a:pt x="91229" y="2031"/>
                    <a:pt x="97044" y="1454"/>
                    <a:pt x="99525" y="903"/>
                  </a:cubicBezTo>
                  <a:cubicBezTo>
                    <a:pt x="99625" y="878"/>
                    <a:pt x="99700" y="777"/>
                    <a:pt x="99675" y="652"/>
                  </a:cubicBezTo>
                  <a:cubicBezTo>
                    <a:pt x="99654" y="565"/>
                    <a:pt x="99575" y="497"/>
                    <a:pt x="99473" y="497"/>
                  </a:cubicBezTo>
                  <a:cubicBezTo>
                    <a:pt x="99457" y="497"/>
                    <a:pt x="99441" y="498"/>
                    <a:pt x="99425" y="502"/>
                  </a:cubicBezTo>
                  <a:cubicBezTo>
                    <a:pt x="97019" y="1028"/>
                    <a:pt x="91179" y="1605"/>
                    <a:pt x="84562" y="2056"/>
                  </a:cubicBezTo>
                  <a:cubicBezTo>
                    <a:pt x="77946" y="2482"/>
                    <a:pt x="70552" y="2782"/>
                    <a:pt x="64988" y="2782"/>
                  </a:cubicBezTo>
                  <a:cubicBezTo>
                    <a:pt x="61730" y="2782"/>
                    <a:pt x="59074" y="2682"/>
                    <a:pt x="57645" y="2432"/>
                  </a:cubicBezTo>
                  <a:cubicBezTo>
                    <a:pt x="54362" y="1880"/>
                    <a:pt x="51154" y="677"/>
                    <a:pt x="47770" y="251"/>
                  </a:cubicBezTo>
                  <a:cubicBezTo>
                    <a:pt x="46743" y="126"/>
                    <a:pt x="45740" y="76"/>
                    <a:pt x="44713" y="76"/>
                  </a:cubicBezTo>
                  <a:cubicBezTo>
                    <a:pt x="40352" y="76"/>
                    <a:pt x="36041" y="1003"/>
                    <a:pt x="31730" y="1204"/>
                  </a:cubicBezTo>
                  <a:cubicBezTo>
                    <a:pt x="31129" y="1229"/>
                    <a:pt x="30527" y="1229"/>
                    <a:pt x="29926" y="1229"/>
                  </a:cubicBezTo>
                  <a:cubicBezTo>
                    <a:pt x="23810" y="1229"/>
                    <a:pt x="17469" y="0"/>
                    <a:pt x="11379"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4" name="Google Shape;1184;p74"/>
            <p:cNvSpPr/>
            <p:nvPr/>
          </p:nvSpPr>
          <p:spPr>
            <a:xfrm flipH="1">
              <a:off x="5451752" y="3023593"/>
              <a:ext cx="1311485" cy="24099"/>
            </a:xfrm>
            <a:custGeom>
              <a:avLst/>
              <a:gdLst/>
              <a:ahLst/>
              <a:cxnLst/>
              <a:rect l="l" t="t" r="r" b="b"/>
              <a:pathLst>
                <a:path w="87345" h="1605" extrusionOk="0">
                  <a:moveTo>
                    <a:pt x="12782" y="0"/>
                  </a:moveTo>
                  <a:cubicBezTo>
                    <a:pt x="8572" y="0"/>
                    <a:pt x="4361" y="226"/>
                    <a:pt x="201" y="1003"/>
                  </a:cubicBezTo>
                  <a:cubicBezTo>
                    <a:pt x="75" y="1028"/>
                    <a:pt x="0" y="1128"/>
                    <a:pt x="25" y="1253"/>
                  </a:cubicBezTo>
                  <a:cubicBezTo>
                    <a:pt x="47" y="1340"/>
                    <a:pt x="126" y="1409"/>
                    <a:pt x="228" y="1409"/>
                  </a:cubicBezTo>
                  <a:cubicBezTo>
                    <a:pt x="243" y="1409"/>
                    <a:pt x="259" y="1407"/>
                    <a:pt x="276" y="1404"/>
                  </a:cubicBezTo>
                  <a:cubicBezTo>
                    <a:pt x="4386" y="652"/>
                    <a:pt x="8597" y="426"/>
                    <a:pt x="12782" y="426"/>
                  </a:cubicBezTo>
                  <a:cubicBezTo>
                    <a:pt x="14837" y="426"/>
                    <a:pt x="16868" y="476"/>
                    <a:pt x="18923" y="526"/>
                  </a:cubicBezTo>
                  <a:cubicBezTo>
                    <a:pt x="29424" y="877"/>
                    <a:pt x="49574" y="1604"/>
                    <a:pt x="66392" y="1604"/>
                  </a:cubicBezTo>
                  <a:cubicBezTo>
                    <a:pt x="74612" y="1604"/>
                    <a:pt x="82006" y="1429"/>
                    <a:pt x="87144" y="953"/>
                  </a:cubicBezTo>
                  <a:cubicBezTo>
                    <a:pt x="87244" y="927"/>
                    <a:pt x="87344" y="827"/>
                    <a:pt x="87319" y="727"/>
                  </a:cubicBezTo>
                  <a:cubicBezTo>
                    <a:pt x="87319" y="602"/>
                    <a:pt x="87219" y="526"/>
                    <a:pt x="87093" y="526"/>
                  </a:cubicBezTo>
                  <a:cubicBezTo>
                    <a:pt x="82006" y="1028"/>
                    <a:pt x="74587" y="1203"/>
                    <a:pt x="66392" y="1203"/>
                  </a:cubicBezTo>
                  <a:cubicBezTo>
                    <a:pt x="49574" y="1203"/>
                    <a:pt x="29424" y="451"/>
                    <a:pt x="18923" y="125"/>
                  </a:cubicBezTo>
                  <a:cubicBezTo>
                    <a:pt x="16893" y="50"/>
                    <a:pt x="14837" y="0"/>
                    <a:pt x="1278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5" name="Google Shape;1185;p74"/>
            <p:cNvSpPr/>
            <p:nvPr/>
          </p:nvSpPr>
          <p:spPr>
            <a:xfrm flipH="1">
              <a:off x="5558244" y="3165839"/>
              <a:ext cx="1047311" cy="46682"/>
            </a:xfrm>
            <a:custGeom>
              <a:avLst/>
              <a:gdLst/>
              <a:ahLst/>
              <a:cxnLst/>
              <a:rect l="l" t="t" r="r" b="b"/>
              <a:pathLst>
                <a:path w="69751" h="3109" extrusionOk="0">
                  <a:moveTo>
                    <a:pt x="6818" y="1"/>
                  </a:moveTo>
                  <a:cubicBezTo>
                    <a:pt x="4537" y="1"/>
                    <a:pt x="2281" y="377"/>
                    <a:pt x="151" y="1354"/>
                  </a:cubicBezTo>
                  <a:cubicBezTo>
                    <a:pt x="51" y="1404"/>
                    <a:pt x="1" y="1530"/>
                    <a:pt x="51" y="1630"/>
                  </a:cubicBezTo>
                  <a:cubicBezTo>
                    <a:pt x="87" y="1703"/>
                    <a:pt x="164" y="1750"/>
                    <a:pt x="242" y="1750"/>
                  </a:cubicBezTo>
                  <a:cubicBezTo>
                    <a:pt x="271" y="1750"/>
                    <a:pt x="300" y="1744"/>
                    <a:pt x="326" y="1730"/>
                  </a:cubicBezTo>
                  <a:cubicBezTo>
                    <a:pt x="2407" y="778"/>
                    <a:pt x="4562" y="427"/>
                    <a:pt x="6818" y="427"/>
                  </a:cubicBezTo>
                  <a:cubicBezTo>
                    <a:pt x="11905" y="427"/>
                    <a:pt x="17344" y="2257"/>
                    <a:pt x="22632" y="2833"/>
                  </a:cubicBezTo>
                  <a:cubicBezTo>
                    <a:pt x="24387" y="3033"/>
                    <a:pt x="26642" y="3109"/>
                    <a:pt x="29224" y="3109"/>
                  </a:cubicBezTo>
                  <a:cubicBezTo>
                    <a:pt x="41379" y="3109"/>
                    <a:pt x="60778" y="1354"/>
                    <a:pt x="69274" y="1354"/>
                  </a:cubicBezTo>
                  <a:lnTo>
                    <a:pt x="69550" y="1354"/>
                  </a:lnTo>
                  <a:cubicBezTo>
                    <a:pt x="69675" y="1354"/>
                    <a:pt x="69750" y="1279"/>
                    <a:pt x="69750" y="1154"/>
                  </a:cubicBezTo>
                  <a:cubicBezTo>
                    <a:pt x="69750" y="1028"/>
                    <a:pt x="69675" y="953"/>
                    <a:pt x="69550" y="953"/>
                  </a:cubicBezTo>
                  <a:lnTo>
                    <a:pt x="69274" y="953"/>
                  </a:lnTo>
                  <a:cubicBezTo>
                    <a:pt x="60753" y="953"/>
                    <a:pt x="41354" y="2708"/>
                    <a:pt x="29224" y="2708"/>
                  </a:cubicBezTo>
                  <a:cubicBezTo>
                    <a:pt x="26667" y="2708"/>
                    <a:pt x="24412" y="2607"/>
                    <a:pt x="22682" y="2432"/>
                  </a:cubicBezTo>
                  <a:cubicBezTo>
                    <a:pt x="17444" y="1856"/>
                    <a:pt x="12006" y="26"/>
                    <a:pt x="6818"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6" name="Google Shape;1186;p74"/>
            <p:cNvSpPr/>
            <p:nvPr/>
          </p:nvSpPr>
          <p:spPr>
            <a:xfrm flipH="1">
              <a:off x="5553700" y="3320518"/>
              <a:ext cx="625840" cy="26652"/>
            </a:xfrm>
            <a:custGeom>
              <a:avLst/>
              <a:gdLst/>
              <a:ahLst/>
              <a:cxnLst/>
              <a:rect l="l" t="t" r="r" b="b"/>
              <a:pathLst>
                <a:path w="41681" h="1775" extrusionOk="0">
                  <a:moveTo>
                    <a:pt x="12507" y="1"/>
                  </a:moveTo>
                  <a:cubicBezTo>
                    <a:pt x="7545" y="1"/>
                    <a:pt x="3108" y="301"/>
                    <a:pt x="176" y="1379"/>
                  </a:cubicBezTo>
                  <a:cubicBezTo>
                    <a:pt x="76" y="1404"/>
                    <a:pt x="1" y="1530"/>
                    <a:pt x="51" y="1630"/>
                  </a:cubicBezTo>
                  <a:cubicBezTo>
                    <a:pt x="88" y="1723"/>
                    <a:pt x="153" y="1774"/>
                    <a:pt x="235" y="1774"/>
                  </a:cubicBezTo>
                  <a:cubicBezTo>
                    <a:pt x="263" y="1774"/>
                    <a:pt x="294" y="1768"/>
                    <a:pt x="326" y="1755"/>
                  </a:cubicBezTo>
                  <a:cubicBezTo>
                    <a:pt x="3159" y="728"/>
                    <a:pt x="7570" y="427"/>
                    <a:pt x="12507" y="427"/>
                  </a:cubicBezTo>
                  <a:cubicBezTo>
                    <a:pt x="19750" y="427"/>
                    <a:pt x="28171" y="1078"/>
                    <a:pt x="34688" y="1078"/>
                  </a:cubicBezTo>
                  <a:cubicBezTo>
                    <a:pt x="37344" y="1078"/>
                    <a:pt x="39675" y="978"/>
                    <a:pt x="41505" y="652"/>
                  </a:cubicBezTo>
                  <a:cubicBezTo>
                    <a:pt x="41605" y="652"/>
                    <a:pt x="41680" y="527"/>
                    <a:pt x="41680" y="427"/>
                  </a:cubicBezTo>
                  <a:cubicBezTo>
                    <a:pt x="41658" y="318"/>
                    <a:pt x="41560" y="247"/>
                    <a:pt x="41469" y="247"/>
                  </a:cubicBezTo>
                  <a:cubicBezTo>
                    <a:pt x="41456" y="247"/>
                    <a:pt x="41442" y="248"/>
                    <a:pt x="41429" y="251"/>
                  </a:cubicBezTo>
                  <a:cubicBezTo>
                    <a:pt x="39650" y="552"/>
                    <a:pt x="37319" y="677"/>
                    <a:pt x="34688" y="677"/>
                  </a:cubicBezTo>
                  <a:cubicBezTo>
                    <a:pt x="28196" y="677"/>
                    <a:pt x="19775" y="1"/>
                    <a:pt x="12507"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7" name="Google Shape;1187;p74"/>
            <p:cNvSpPr/>
            <p:nvPr/>
          </p:nvSpPr>
          <p:spPr>
            <a:xfrm flipH="1">
              <a:off x="4677231" y="1718136"/>
              <a:ext cx="1018332" cy="1806259"/>
            </a:xfrm>
            <a:custGeom>
              <a:avLst/>
              <a:gdLst/>
              <a:ahLst/>
              <a:cxnLst/>
              <a:rect l="l" t="t" r="r" b="b"/>
              <a:pathLst>
                <a:path w="67821" h="120297" extrusionOk="0">
                  <a:moveTo>
                    <a:pt x="56178" y="0"/>
                  </a:moveTo>
                  <a:cubicBezTo>
                    <a:pt x="52211" y="0"/>
                    <a:pt x="48443" y="2340"/>
                    <a:pt x="45539" y="5033"/>
                  </a:cubicBezTo>
                  <a:cubicBezTo>
                    <a:pt x="45264" y="5284"/>
                    <a:pt x="45013" y="5534"/>
                    <a:pt x="44763" y="5785"/>
                  </a:cubicBezTo>
                  <a:cubicBezTo>
                    <a:pt x="44437" y="9619"/>
                    <a:pt x="44336" y="13479"/>
                    <a:pt x="44487" y="17339"/>
                  </a:cubicBezTo>
                  <a:cubicBezTo>
                    <a:pt x="43961" y="14005"/>
                    <a:pt x="43560" y="10672"/>
                    <a:pt x="43259" y="7339"/>
                  </a:cubicBezTo>
                  <a:cubicBezTo>
                    <a:pt x="42908" y="7715"/>
                    <a:pt x="42557" y="8116"/>
                    <a:pt x="42231" y="8492"/>
                  </a:cubicBezTo>
                  <a:cubicBezTo>
                    <a:pt x="42031" y="12301"/>
                    <a:pt x="41905" y="16136"/>
                    <a:pt x="41880" y="19945"/>
                  </a:cubicBezTo>
                  <a:cubicBezTo>
                    <a:pt x="40953" y="17188"/>
                    <a:pt x="40276" y="14356"/>
                    <a:pt x="39825" y="11474"/>
                  </a:cubicBezTo>
                  <a:cubicBezTo>
                    <a:pt x="36041" y="16587"/>
                    <a:pt x="33008" y="22276"/>
                    <a:pt x="29700" y="27715"/>
                  </a:cubicBezTo>
                  <a:cubicBezTo>
                    <a:pt x="27369" y="31524"/>
                    <a:pt x="24863" y="35284"/>
                    <a:pt x="22432" y="39043"/>
                  </a:cubicBezTo>
                  <a:cubicBezTo>
                    <a:pt x="21254" y="45033"/>
                    <a:pt x="20627" y="51123"/>
                    <a:pt x="20577" y="57239"/>
                  </a:cubicBezTo>
                  <a:cubicBezTo>
                    <a:pt x="19875" y="52878"/>
                    <a:pt x="19424" y="48467"/>
                    <a:pt x="19274" y="44081"/>
                  </a:cubicBezTo>
                  <a:cubicBezTo>
                    <a:pt x="18973" y="44557"/>
                    <a:pt x="18697" y="45033"/>
                    <a:pt x="18396" y="45534"/>
                  </a:cubicBezTo>
                  <a:cubicBezTo>
                    <a:pt x="18021" y="50923"/>
                    <a:pt x="17745" y="56311"/>
                    <a:pt x="17620" y="61725"/>
                  </a:cubicBezTo>
                  <a:cubicBezTo>
                    <a:pt x="16592" y="58091"/>
                    <a:pt x="15915" y="54357"/>
                    <a:pt x="15564" y="50647"/>
                  </a:cubicBezTo>
                  <a:cubicBezTo>
                    <a:pt x="14111" y="53454"/>
                    <a:pt x="11579" y="63254"/>
                    <a:pt x="11153" y="66387"/>
                  </a:cubicBezTo>
                  <a:cubicBezTo>
                    <a:pt x="9224" y="80672"/>
                    <a:pt x="7745" y="81274"/>
                    <a:pt x="8823" y="92502"/>
                  </a:cubicBezTo>
                  <a:cubicBezTo>
                    <a:pt x="7469" y="87640"/>
                    <a:pt x="6141" y="82778"/>
                    <a:pt x="4787" y="77941"/>
                  </a:cubicBezTo>
                  <a:lnTo>
                    <a:pt x="4787" y="77941"/>
                  </a:lnTo>
                  <a:cubicBezTo>
                    <a:pt x="4236" y="87815"/>
                    <a:pt x="4537" y="98392"/>
                    <a:pt x="10101" y="106988"/>
                  </a:cubicBezTo>
                  <a:cubicBezTo>
                    <a:pt x="5464" y="101274"/>
                    <a:pt x="2632" y="94231"/>
                    <a:pt x="2156" y="87114"/>
                  </a:cubicBezTo>
                  <a:lnTo>
                    <a:pt x="2156" y="87114"/>
                  </a:lnTo>
                  <a:cubicBezTo>
                    <a:pt x="0" y="94808"/>
                    <a:pt x="1930" y="103605"/>
                    <a:pt x="7168" y="110046"/>
                  </a:cubicBezTo>
                  <a:cubicBezTo>
                    <a:pt x="8672" y="111926"/>
                    <a:pt x="10401" y="113605"/>
                    <a:pt x="11880" y="115460"/>
                  </a:cubicBezTo>
                  <a:cubicBezTo>
                    <a:pt x="12983" y="116863"/>
                    <a:pt x="15640" y="120297"/>
                    <a:pt x="15640" y="120297"/>
                  </a:cubicBezTo>
                  <a:cubicBezTo>
                    <a:pt x="15640" y="120297"/>
                    <a:pt x="23685" y="116262"/>
                    <a:pt x="25940" y="114332"/>
                  </a:cubicBezTo>
                  <a:cubicBezTo>
                    <a:pt x="32682" y="108542"/>
                    <a:pt x="37795" y="100998"/>
                    <a:pt x="40602" y="92652"/>
                  </a:cubicBezTo>
                  <a:lnTo>
                    <a:pt x="40602" y="92652"/>
                  </a:lnTo>
                  <a:cubicBezTo>
                    <a:pt x="37444" y="96111"/>
                    <a:pt x="33785" y="99144"/>
                    <a:pt x="29750" y="101650"/>
                  </a:cubicBezTo>
                  <a:cubicBezTo>
                    <a:pt x="35063" y="95861"/>
                    <a:pt x="39098" y="88968"/>
                    <a:pt x="41580" y="81550"/>
                  </a:cubicBezTo>
                  <a:lnTo>
                    <a:pt x="41580" y="81550"/>
                  </a:lnTo>
                  <a:cubicBezTo>
                    <a:pt x="38622" y="84958"/>
                    <a:pt x="35690" y="88392"/>
                    <a:pt x="32732" y="91800"/>
                  </a:cubicBezTo>
                  <a:cubicBezTo>
                    <a:pt x="36367" y="79946"/>
                    <a:pt x="41254" y="68517"/>
                    <a:pt x="47294" y="57715"/>
                  </a:cubicBezTo>
                  <a:cubicBezTo>
                    <a:pt x="47996" y="56487"/>
                    <a:pt x="48697" y="55259"/>
                    <a:pt x="49399" y="54031"/>
                  </a:cubicBezTo>
                  <a:lnTo>
                    <a:pt x="49399" y="54031"/>
                  </a:lnTo>
                  <a:cubicBezTo>
                    <a:pt x="45765" y="56111"/>
                    <a:pt x="41905" y="57941"/>
                    <a:pt x="38096" y="59745"/>
                  </a:cubicBezTo>
                  <a:cubicBezTo>
                    <a:pt x="43133" y="56161"/>
                    <a:pt x="47996" y="52402"/>
                    <a:pt x="52733" y="48467"/>
                  </a:cubicBezTo>
                  <a:cubicBezTo>
                    <a:pt x="53159" y="47765"/>
                    <a:pt x="53560" y="47063"/>
                    <a:pt x="53986" y="46387"/>
                  </a:cubicBezTo>
                  <a:lnTo>
                    <a:pt x="53986" y="46387"/>
                  </a:lnTo>
                  <a:cubicBezTo>
                    <a:pt x="50301" y="48367"/>
                    <a:pt x="46492" y="50171"/>
                    <a:pt x="42582" y="51800"/>
                  </a:cubicBezTo>
                  <a:cubicBezTo>
                    <a:pt x="47845" y="47890"/>
                    <a:pt x="52958" y="43805"/>
                    <a:pt x="57946" y="39569"/>
                  </a:cubicBezTo>
                  <a:cubicBezTo>
                    <a:pt x="61154" y="33805"/>
                    <a:pt x="64036" y="27890"/>
                    <a:pt x="65890" y="21574"/>
                  </a:cubicBezTo>
                  <a:cubicBezTo>
                    <a:pt x="67068" y="17614"/>
                    <a:pt x="67820" y="13379"/>
                    <a:pt x="66818" y="9269"/>
                  </a:cubicBezTo>
                  <a:cubicBezTo>
                    <a:pt x="65815" y="5183"/>
                    <a:pt x="62708" y="1274"/>
                    <a:pt x="58472" y="271"/>
                  </a:cubicBezTo>
                  <a:cubicBezTo>
                    <a:pt x="57703" y="86"/>
                    <a:pt x="56937" y="0"/>
                    <a:pt x="5617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8" name="Google Shape;1188;p74"/>
            <p:cNvSpPr/>
            <p:nvPr/>
          </p:nvSpPr>
          <p:spPr>
            <a:xfrm flipH="1">
              <a:off x="4837538" y="1784672"/>
              <a:ext cx="709744" cy="1697581"/>
            </a:xfrm>
            <a:custGeom>
              <a:avLst/>
              <a:gdLst/>
              <a:ahLst/>
              <a:cxnLst/>
              <a:rect l="l" t="t" r="r" b="b"/>
              <a:pathLst>
                <a:path w="47269" h="113059" extrusionOk="0">
                  <a:moveTo>
                    <a:pt x="47269" y="0"/>
                  </a:moveTo>
                  <a:lnTo>
                    <a:pt x="47269" y="0"/>
                  </a:lnTo>
                  <a:cubicBezTo>
                    <a:pt x="43860" y="5088"/>
                    <a:pt x="40777" y="10402"/>
                    <a:pt x="38045" y="15890"/>
                  </a:cubicBezTo>
                  <a:cubicBezTo>
                    <a:pt x="38446" y="14712"/>
                    <a:pt x="38847" y="13534"/>
                    <a:pt x="39223" y="12381"/>
                  </a:cubicBezTo>
                  <a:lnTo>
                    <a:pt x="39223" y="12381"/>
                  </a:lnTo>
                  <a:cubicBezTo>
                    <a:pt x="32782" y="19925"/>
                    <a:pt x="27619" y="28547"/>
                    <a:pt x="24060" y="37820"/>
                  </a:cubicBezTo>
                  <a:cubicBezTo>
                    <a:pt x="23935" y="33334"/>
                    <a:pt x="24938" y="28848"/>
                    <a:pt x="26893" y="24838"/>
                  </a:cubicBezTo>
                  <a:lnTo>
                    <a:pt x="26893" y="24838"/>
                  </a:lnTo>
                  <a:cubicBezTo>
                    <a:pt x="17745" y="37595"/>
                    <a:pt x="12807" y="53109"/>
                    <a:pt x="11429" y="68748"/>
                  </a:cubicBezTo>
                  <a:cubicBezTo>
                    <a:pt x="11704" y="64888"/>
                    <a:pt x="11153" y="60953"/>
                    <a:pt x="9825" y="57319"/>
                  </a:cubicBezTo>
                  <a:cubicBezTo>
                    <a:pt x="9023" y="64462"/>
                    <a:pt x="8221" y="71580"/>
                    <a:pt x="7419" y="78698"/>
                  </a:cubicBezTo>
                  <a:cubicBezTo>
                    <a:pt x="7569" y="74236"/>
                    <a:pt x="6917" y="69750"/>
                    <a:pt x="5489" y="65515"/>
                  </a:cubicBezTo>
                  <a:cubicBezTo>
                    <a:pt x="4812" y="73760"/>
                    <a:pt x="4537" y="82056"/>
                    <a:pt x="4637" y="90352"/>
                  </a:cubicBezTo>
                  <a:cubicBezTo>
                    <a:pt x="3258" y="85665"/>
                    <a:pt x="2381" y="80803"/>
                    <a:pt x="2055" y="75916"/>
                  </a:cubicBezTo>
                  <a:lnTo>
                    <a:pt x="2055" y="75916"/>
                  </a:lnTo>
                  <a:cubicBezTo>
                    <a:pt x="0" y="85690"/>
                    <a:pt x="1028" y="96091"/>
                    <a:pt x="4938" y="105314"/>
                  </a:cubicBezTo>
                  <a:cubicBezTo>
                    <a:pt x="3509" y="103685"/>
                    <a:pt x="2206" y="101956"/>
                    <a:pt x="1078" y="100126"/>
                  </a:cubicBezTo>
                  <a:lnTo>
                    <a:pt x="1078" y="100126"/>
                  </a:lnTo>
                  <a:cubicBezTo>
                    <a:pt x="1830" y="103635"/>
                    <a:pt x="3233" y="107019"/>
                    <a:pt x="5238" y="110001"/>
                  </a:cubicBezTo>
                  <a:lnTo>
                    <a:pt x="6191" y="113059"/>
                  </a:lnTo>
                  <a:cubicBezTo>
                    <a:pt x="8095" y="111755"/>
                    <a:pt x="9825" y="110252"/>
                    <a:pt x="11404" y="108572"/>
                  </a:cubicBezTo>
                  <a:lnTo>
                    <a:pt x="11404" y="108572"/>
                  </a:lnTo>
                  <a:cubicBezTo>
                    <a:pt x="11253" y="108648"/>
                    <a:pt x="11103" y="108748"/>
                    <a:pt x="10953" y="108823"/>
                  </a:cubicBezTo>
                  <a:cubicBezTo>
                    <a:pt x="11153" y="108698"/>
                    <a:pt x="11354" y="108547"/>
                    <a:pt x="11554" y="108397"/>
                  </a:cubicBezTo>
                  <a:cubicBezTo>
                    <a:pt x="12607" y="107269"/>
                    <a:pt x="13609" y="106041"/>
                    <a:pt x="14486" y="104763"/>
                  </a:cubicBezTo>
                  <a:cubicBezTo>
                    <a:pt x="14812" y="103986"/>
                    <a:pt x="15088" y="103209"/>
                    <a:pt x="15364" y="102407"/>
                  </a:cubicBezTo>
                  <a:lnTo>
                    <a:pt x="15364" y="102407"/>
                  </a:lnTo>
                  <a:cubicBezTo>
                    <a:pt x="15063" y="102733"/>
                    <a:pt x="14712" y="103009"/>
                    <a:pt x="14336" y="103259"/>
                  </a:cubicBezTo>
                  <a:cubicBezTo>
                    <a:pt x="13910" y="103685"/>
                    <a:pt x="13434" y="104086"/>
                    <a:pt x="12983" y="104512"/>
                  </a:cubicBezTo>
                  <a:cubicBezTo>
                    <a:pt x="12481" y="104913"/>
                    <a:pt x="11980" y="105314"/>
                    <a:pt x="11479" y="105690"/>
                  </a:cubicBezTo>
                  <a:cubicBezTo>
                    <a:pt x="10978" y="106066"/>
                    <a:pt x="10451" y="106442"/>
                    <a:pt x="9900" y="106768"/>
                  </a:cubicBezTo>
                  <a:cubicBezTo>
                    <a:pt x="10376" y="106342"/>
                    <a:pt x="10877" y="105941"/>
                    <a:pt x="11354" y="105515"/>
                  </a:cubicBezTo>
                  <a:cubicBezTo>
                    <a:pt x="11830" y="105114"/>
                    <a:pt x="12331" y="104713"/>
                    <a:pt x="12782" y="104287"/>
                  </a:cubicBezTo>
                  <a:lnTo>
                    <a:pt x="13484" y="103710"/>
                  </a:lnTo>
                  <a:lnTo>
                    <a:pt x="13484" y="103710"/>
                  </a:lnTo>
                  <a:cubicBezTo>
                    <a:pt x="13058" y="103886"/>
                    <a:pt x="12607" y="104011"/>
                    <a:pt x="12156" y="104061"/>
                  </a:cubicBezTo>
                  <a:cubicBezTo>
                    <a:pt x="13183" y="102908"/>
                    <a:pt x="14110" y="101655"/>
                    <a:pt x="14988" y="100352"/>
                  </a:cubicBezTo>
                  <a:lnTo>
                    <a:pt x="14988" y="100352"/>
                  </a:lnTo>
                  <a:cubicBezTo>
                    <a:pt x="13910" y="101054"/>
                    <a:pt x="12807" y="101730"/>
                    <a:pt x="11730" y="102407"/>
                  </a:cubicBezTo>
                  <a:cubicBezTo>
                    <a:pt x="12481" y="101379"/>
                    <a:pt x="13208" y="100352"/>
                    <a:pt x="13885" y="99274"/>
                  </a:cubicBezTo>
                  <a:lnTo>
                    <a:pt x="13885" y="99274"/>
                  </a:lnTo>
                  <a:cubicBezTo>
                    <a:pt x="13459" y="99525"/>
                    <a:pt x="13058" y="99800"/>
                    <a:pt x="12632" y="100051"/>
                  </a:cubicBezTo>
                  <a:cubicBezTo>
                    <a:pt x="13133" y="98948"/>
                    <a:pt x="13584" y="97846"/>
                    <a:pt x="14060" y="96743"/>
                  </a:cubicBezTo>
                  <a:lnTo>
                    <a:pt x="14060" y="96743"/>
                  </a:lnTo>
                  <a:cubicBezTo>
                    <a:pt x="13409" y="97319"/>
                    <a:pt x="12782" y="97871"/>
                    <a:pt x="12131" y="98422"/>
                  </a:cubicBezTo>
                  <a:cubicBezTo>
                    <a:pt x="12807" y="97745"/>
                    <a:pt x="13509" y="97069"/>
                    <a:pt x="14211" y="96392"/>
                  </a:cubicBezTo>
                  <a:cubicBezTo>
                    <a:pt x="14687" y="95239"/>
                    <a:pt x="15163" y="94086"/>
                    <a:pt x="15614" y="92933"/>
                  </a:cubicBezTo>
                  <a:lnTo>
                    <a:pt x="15614" y="92933"/>
                  </a:lnTo>
                  <a:cubicBezTo>
                    <a:pt x="14511" y="93886"/>
                    <a:pt x="13459" y="94913"/>
                    <a:pt x="12481" y="96016"/>
                  </a:cubicBezTo>
                  <a:cubicBezTo>
                    <a:pt x="14010" y="93635"/>
                    <a:pt x="15364" y="91154"/>
                    <a:pt x="16567" y="88572"/>
                  </a:cubicBezTo>
                  <a:lnTo>
                    <a:pt x="16567" y="88572"/>
                  </a:lnTo>
                  <a:cubicBezTo>
                    <a:pt x="16441" y="88698"/>
                    <a:pt x="16341" y="88823"/>
                    <a:pt x="16216" y="88948"/>
                  </a:cubicBezTo>
                  <a:cubicBezTo>
                    <a:pt x="15840" y="89324"/>
                    <a:pt x="15464" y="89700"/>
                    <a:pt x="15088" y="90051"/>
                  </a:cubicBezTo>
                  <a:cubicBezTo>
                    <a:pt x="14712" y="90427"/>
                    <a:pt x="14311" y="90778"/>
                    <a:pt x="13910" y="91104"/>
                  </a:cubicBezTo>
                  <a:cubicBezTo>
                    <a:pt x="14236" y="90703"/>
                    <a:pt x="14587" y="90302"/>
                    <a:pt x="14938" y="89901"/>
                  </a:cubicBezTo>
                  <a:cubicBezTo>
                    <a:pt x="15288" y="89525"/>
                    <a:pt x="15664" y="89149"/>
                    <a:pt x="16015" y="88748"/>
                  </a:cubicBezTo>
                  <a:cubicBezTo>
                    <a:pt x="16291" y="88472"/>
                    <a:pt x="16592" y="88196"/>
                    <a:pt x="16867" y="87921"/>
                  </a:cubicBezTo>
                  <a:cubicBezTo>
                    <a:pt x="17619" y="86292"/>
                    <a:pt x="18296" y="84612"/>
                    <a:pt x="18897" y="82933"/>
                  </a:cubicBezTo>
                  <a:lnTo>
                    <a:pt x="18897" y="82933"/>
                  </a:lnTo>
                  <a:cubicBezTo>
                    <a:pt x="18647" y="83184"/>
                    <a:pt x="18396" y="83409"/>
                    <a:pt x="18171" y="83660"/>
                  </a:cubicBezTo>
                  <a:cubicBezTo>
                    <a:pt x="17544" y="84236"/>
                    <a:pt x="16918" y="84838"/>
                    <a:pt x="16291" y="85414"/>
                  </a:cubicBezTo>
                  <a:cubicBezTo>
                    <a:pt x="15664" y="85991"/>
                    <a:pt x="15013" y="86567"/>
                    <a:pt x="14361" y="87119"/>
                  </a:cubicBezTo>
                  <a:cubicBezTo>
                    <a:pt x="14938" y="86467"/>
                    <a:pt x="15539" y="85866"/>
                    <a:pt x="16141" y="85264"/>
                  </a:cubicBezTo>
                  <a:cubicBezTo>
                    <a:pt x="16742" y="84638"/>
                    <a:pt x="17369" y="84061"/>
                    <a:pt x="17970" y="83460"/>
                  </a:cubicBezTo>
                  <a:cubicBezTo>
                    <a:pt x="18346" y="83109"/>
                    <a:pt x="18722" y="82758"/>
                    <a:pt x="19073" y="82407"/>
                  </a:cubicBezTo>
                  <a:cubicBezTo>
                    <a:pt x="19850" y="80226"/>
                    <a:pt x="20476" y="78021"/>
                    <a:pt x="21003" y="75765"/>
                  </a:cubicBezTo>
                  <a:lnTo>
                    <a:pt x="21003" y="75765"/>
                  </a:lnTo>
                  <a:cubicBezTo>
                    <a:pt x="19449" y="77996"/>
                    <a:pt x="17544" y="80001"/>
                    <a:pt x="15389" y="81680"/>
                  </a:cubicBezTo>
                  <a:cubicBezTo>
                    <a:pt x="16617" y="79149"/>
                    <a:pt x="17870" y="76617"/>
                    <a:pt x="19123" y="74086"/>
                  </a:cubicBezTo>
                  <a:lnTo>
                    <a:pt x="19123" y="74086"/>
                  </a:lnTo>
                  <a:cubicBezTo>
                    <a:pt x="18923" y="74236"/>
                    <a:pt x="18722" y="74387"/>
                    <a:pt x="18547" y="74562"/>
                  </a:cubicBezTo>
                  <a:cubicBezTo>
                    <a:pt x="17644" y="75264"/>
                    <a:pt x="16767" y="75966"/>
                    <a:pt x="15865" y="76668"/>
                  </a:cubicBezTo>
                  <a:cubicBezTo>
                    <a:pt x="16692" y="75891"/>
                    <a:pt x="17544" y="75139"/>
                    <a:pt x="18396" y="74387"/>
                  </a:cubicBezTo>
                  <a:cubicBezTo>
                    <a:pt x="18722" y="74111"/>
                    <a:pt x="19048" y="73835"/>
                    <a:pt x="19374" y="73560"/>
                  </a:cubicBezTo>
                  <a:cubicBezTo>
                    <a:pt x="20276" y="71730"/>
                    <a:pt x="21153" y="69926"/>
                    <a:pt x="22055" y="68096"/>
                  </a:cubicBezTo>
                  <a:lnTo>
                    <a:pt x="22055" y="68096"/>
                  </a:lnTo>
                  <a:cubicBezTo>
                    <a:pt x="21629" y="68397"/>
                    <a:pt x="21228" y="68698"/>
                    <a:pt x="20802" y="68973"/>
                  </a:cubicBezTo>
                  <a:cubicBezTo>
                    <a:pt x="19950" y="69550"/>
                    <a:pt x="19073" y="70126"/>
                    <a:pt x="18196" y="70652"/>
                  </a:cubicBezTo>
                  <a:lnTo>
                    <a:pt x="20677" y="68823"/>
                  </a:lnTo>
                  <a:cubicBezTo>
                    <a:pt x="21203" y="68397"/>
                    <a:pt x="21755" y="67996"/>
                    <a:pt x="22306" y="67595"/>
                  </a:cubicBezTo>
                  <a:cubicBezTo>
                    <a:pt x="22481" y="67244"/>
                    <a:pt x="22657" y="66868"/>
                    <a:pt x="22832" y="66517"/>
                  </a:cubicBezTo>
                  <a:lnTo>
                    <a:pt x="22832" y="66517"/>
                  </a:lnTo>
                  <a:cubicBezTo>
                    <a:pt x="22281" y="66843"/>
                    <a:pt x="21755" y="67169"/>
                    <a:pt x="21203" y="67495"/>
                  </a:cubicBezTo>
                  <a:cubicBezTo>
                    <a:pt x="21604" y="66166"/>
                    <a:pt x="22005" y="64838"/>
                    <a:pt x="22456" y="63535"/>
                  </a:cubicBezTo>
                  <a:lnTo>
                    <a:pt x="22456" y="63535"/>
                  </a:lnTo>
                  <a:cubicBezTo>
                    <a:pt x="21905" y="63860"/>
                    <a:pt x="21354" y="64186"/>
                    <a:pt x="20802" y="64487"/>
                  </a:cubicBezTo>
                  <a:cubicBezTo>
                    <a:pt x="21379" y="64086"/>
                    <a:pt x="21955" y="63685"/>
                    <a:pt x="22532" y="63284"/>
                  </a:cubicBezTo>
                  <a:cubicBezTo>
                    <a:pt x="22782" y="62482"/>
                    <a:pt x="23058" y="61680"/>
                    <a:pt x="23334" y="60903"/>
                  </a:cubicBezTo>
                  <a:lnTo>
                    <a:pt x="23334" y="60903"/>
                  </a:lnTo>
                  <a:cubicBezTo>
                    <a:pt x="22657" y="61329"/>
                    <a:pt x="21980" y="61730"/>
                    <a:pt x="21253" y="62106"/>
                  </a:cubicBezTo>
                  <a:cubicBezTo>
                    <a:pt x="22456" y="60226"/>
                    <a:pt x="23710" y="58397"/>
                    <a:pt x="25013" y="56617"/>
                  </a:cubicBezTo>
                  <a:cubicBezTo>
                    <a:pt x="25715" y="54963"/>
                    <a:pt x="26466" y="53359"/>
                    <a:pt x="27319" y="51780"/>
                  </a:cubicBezTo>
                  <a:cubicBezTo>
                    <a:pt x="27519" y="51379"/>
                    <a:pt x="27720" y="51003"/>
                    <a:pt x="27945" y="50627"/>
                  </a:cubicBezTo>
                  <a:lnTo>
                    <a:pt x="27945" y="50627"/>
                  </a:lnTo>
                  <a:cubicBezTo>
                    <a:pt x="27820" y="50702"/>
                    <a:pt x="27669" y="50778"/>
                    <a:pt x="27544" y="50828"/>
                  </a:cubicBezTo>
                  <a:cubicBezTo>
                    <a:pt x="27845" y="50477"/>
                    <a:pt x="28146" y="50101"/>
                    <a:pt x="28446" y="49725"/>
                  </a:cubicBezTo>
                  <a:cubicBezTo>
                    <a:pt x="29800" y="47469"/>
                    <a:pt x="31279" y="45289"/>
                    <a:pt x="32832" y="43184"/>
                  </a:cubicBezTo>
                  <a:lnTo>
                    <a:pt x="32832" y="43184"/>
                  </a:lnTo>
                  <a:cubicBezTo>
                    <a:pt x="32782" y="43209"/>
                    <a:pt x="32732" y="43259"/>
                    <a:pt x="32657" y="43284"/>
                  </a:cubicBezTo>
                  <a:cubicBezTo>
                    <a:pt x="31955" y="43710"/>
                    <a:pt x="31253" y="44136"/>
                    <a:pt x="30527" y="44512"/>
                  </a:cubicBezTo>
                  <a:cubicBezTo>
                    <a:pt x="29800" y="44888"/>
                    <a:pt x="29073" y="45239"/>
                    <a:pt x="28321" y="45540"/>
                  </a:cubicBezTo>
                  <a:lnTo>
                    <a:pt x="30426" y="44311"/>
                  </a:lnTo>
                  <a:cubicBezTo>
                    <a:pt x="31128" y="43910"/>
                    <a:pt x="31830" y="43484"/>
                    <a:pt x="32507" y="43058"/>
                  </a:cubicBezTo>
                  <a:cubicBezTo>
                    <a:pt x="32782" y="42908"/>
                    <a:pt x="33033" y="42733"/>
                    <a:pt x="33284" y="42582"/>
                  </a:cubicBezTo>
                  <a:cubicBezTo>
                    <a:pt x="34612" y="40803"/>
                    <a:pt x="35990" y="39048"/>
                    <a:pt x="37394" y="37294"/>
                  </a:cubicBezTo>
                  <a:lnTo>
                    <a:pt x="37394" y="37294"/>
                  </a:lnTo>
                  <a:cubicBezTo>
                    <a:pt x="36266" y="37946"/>
                    <a:pt x="35113" y="38597"/>
                    <a:pt x="33960" y="39199"/>
                  </a:cubicBezTo>
                  <a:cubicBezTo>
                    <a:pt x="33183" y="39600"/>
                    <a:pt x="32381" y="40001"/>
                    <a:pt x="31579" y="40402"/>
                  </a:cubicBezTo>
                  <a:cubicBezTo>
                    <a:pt x="30777" y="40778"/>
                    <a:pt x="29975" y="41154"/>
                    <a:pt x="29173" y="41504"/>
                  </a:cubicBezTo>
                  <a:cubicBezTo>
                    <a:pt x="29950" y="41103"/>
                    <a:pt x="30752" y="40702"/>
                    <a:pt x="31529" y="40276"/>
                  </a:cubicBezTo>
                  <a:cubicBezTo>
                    <a:pt x="32306" y="39850"/>
                    <a:pt x="33083" y="39449"/>
                    <a:pt x="33860" y="38998"/>
                  </a:cubicBezTo>
                  <a:cubicBezTo>
                    <a:pt x="35163" y="38296"/>
                    <a:pt x="36441" y="37545"/>
                    <a:pt x="37720" y="36793"/>
                  </a:cubicBezTo>
                  <a:cubicBezTo>
                    <a:pt x="39223" y="34412"/>
                    <a:pt x="40627" y="31956"/>
                    <a:pt x="41980" y="29474"/>
                  </a:cubicBezTo>
                  <a:lnTo>
                    <a:pt x="41980" y="29474"/>
                  </a:lnTo>
                  <a:cubicBezTo>
                    <a:pt x="40702" y="30377"/>
                    <a:pt x="39424" y="31229"/>
                    <a:pt x="38096" y="32056"/>
                  </a:cubicBezTo>
                  <a:cubicBezTo>
                    <a:pt x="37319" y="32507"/>
                    <a:pt x="36542" y="32983"/>
                    <a:pt x="35765" y="33434"/>
                  </a:cubicBezTo>
                  <a:cubicBezTo>
                    <a:pt x="34963" y="33885"/>
                    <a:pt x="34161" y="34311"/>
                    <a:pt x="33359" y="34712"/>
                  </a:cubicBezTo>
                  <a:cubicBezTo>
                    <a:pt x="34136" y="34261"/>
                    <a:pt x="34913" y="33785"/>
                    <a:pt x="35690" y="33309"/>
                  </a:cubicBezTo>
                  <a:cubicBezTo>
                    <a:pt x="36467" y="32833"/>
                    <a:pt x="37218" y="32357"/>
                    <a:pt x="37995" y="31855"/>
                  </a:cubicBezTo>
                  <a:cubicBezTo>
                    <a:pt x="39424" y="30928"/>
                    <a:pt x="40852" y="29950"/>
                    <a:pt x="42256" y="28948"/>
                  </a:cubicBezTo>
                  <a:cubicBezTo>
                    <a:pt x="43233" y="27093"/>
                    <a:pt x="44186" y="25214"/>
                    <a:pt x="45088" y="23309"/>
                  </a:cubicBezTo>
                  <a:lnTo>
                    <a:pt x="45088" y="23309"/>
                  </a:lnTo>
                  <a:cubicBezTo>
                    <a:pt x="42081" y="26091"/>
                    <a:pt x="39073" y="28873"/>
                    <a:pt x="36065" y="31655"/>
                  </a:cubicBezTo>
                  <a:cubicBezTo>
                    <a:pt x="38045" y="28898"/>
                    <a:pt x="39649" y="25940"/>
                    <a:pt x="41003" y="22858"/>
                  </a:cubicBezTo>
                  <a:lnTo>
                    <a:pt x="41003" y="22858"/>
                  </a:lnTo>
                  <a:cubicBezTo>
                    <a:pt x="40025" y="23309"/>
                    <a:pt x="39048" y="23710"/>
                    <a:pt x="38045" y="24061"/>
                  </a:cubicBezTo>
                  <a:cubicBezTo>
                    <a:pt x="39073" y="23610"/>
                    <a:pt x="40101" y="23108"/>
                    <a:pt x="41103" y="22582"/>
                  </a:cubicBezTo>
                  <a:cubicBezTo>
                    <a:pt x="44136" y="15464"/>
                    <a:pt x="45740" y="7645"/>
                    <a:pt x="47269"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9" name="Google Shape;1189;p74"/>
            <p:cNvSpPr/>
            <p:nvPr/>
          </p:nvSpPr>
          <p:spPr>
            <a:xfrm flipH="1">
              <a:off x="4916937" y="1999565"/>
              <a:ext cx="633738" cy="1892145"/>
            </a:xfrm>
            <a:custGeom>
              <a:avLst/>
              <a:gdLst/>
              <a:ahLst/>
              <a:cxnLst/>
              <a:rect l="l" t="t" r="r" b="b"/>
              <a:pathLst>
                <a:path w="42207" h="126017" extrusionOk="0">
                  <a:moveTo>
                    <a:pt x="42206" y="0"/>
                  </a:moveTo>
                  <a:lnTo>
                    <a:pt x="42206" y="0"/>
                  </a:lnTo>
                  <a:cubicBezTo>
                    <a:pt x="36342" y="8271"/>
                    <a:pt x="31229" y="17093"/>
                    <a:pt x="26818" y="26266"/>
                  </a:cubicBezTo>
                  <a:cubicBezTo>
                    <a:pt x="22382" y="35414"/>
                    <a:pt x="18647" y="44913"/>
                    <a:pt x="15489" y="54562"/>
                  </a:cubicBezTo>
                  <a:cubicBezTo>
                    <a:pt x="12306" y="64236"/>
                    <a:pt x="9675" y="74086"/>
                    <a:pt x="7469" y="84011"/>
                  </a:cubicBezTo>
                  <a:cubicBezTo>
                    <a:pt x="5239" y="93936"/>
                    <a:pt x="1554" y="115966"/>
                    <a:pt x="1" y="126016"/>
                  </a:cubicBezTo>
                  <a:lnTo>
                    <a:pt x="3033" y="120151"/>
                  </a:lnTo>
                  <a:cubicBezTo>
                    <a:pt x="4412" y="110101"/>
                    <a:pt x="6818" y="94236"/>
                    <a:pt x="8873" y="84312"/>
                  </a:cubicBezTo>
                  <a:cubicBezTo>
                    <a:pt x="10928" y="74387"/>
                    <a:pt x="13384" y="64537"/>
                    <a:pt x="16392" y="54863"/>
                  </a:cubicBezTo>
                  <a:cubicBezTo>
                    <a:pt x="19424" y="45189"/>
                    <a:pt x="22983" y="35665"/>
                    <a:pt x="27244" y="26467"/>
                  </a:cubicBezTo>
                  <a:cubicBezTo>
                    <a:pt x="31505" y="17269"/>
                    <a:pt x="36467" y="8371"/>
                    <a:pt x="42206"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0" name="Google Shape;1190;p74"/>
            <p:cNvSpPr/>
            <p:nvPr/>
          </p:nvSpPr>
          <p:spPr>
            <a:xfrm flipH="1">
              <a:off x="4919580" y="1986021"/>
              <a:ext cx="633723" cy="1892130"/>
            </a:xfrm>
            <a:custGeom>
              <a:avLst/>
              <a:gdLst/>
              <a:ahLst/>
              <a:cxnLst/>
              <a:rect l="l" t="t" r="r" b="b"/>
              <a:pathLst>
                <a:path w="42206" h="126016" extrusionOk="0">
                  <a:moveTo>
                    <a:pt x="42206" y="0"/>
                  </a:moveTo>
                  <a:lnTo>
                    <a:pt x="42206" y="0"/>
                  </a:lnTo>
                  <a:cubicBezTo>
                    <a:pt x="36341" y="8296"/>
                    <a:pt x="31228" y="17118"/>
                    <a:pt x="26817" y="26266"/>
                  </a:cubicBezTo>
                  <a:cubicBezTo>
                    <a:pt x="22381" y="35439"/>
                    <a:pt x="18672" y="44913"/>
                    <a:pt x="15489" y="54587"/>
                  </a:cubicBezTo>
                  <a:cubicBezTo>
                    <a:pt x="12306" y="64236"/>
                    <a:pt x="9674" y="74086"/>
                    <a:pt x="7469" y="84011"/>
                  </a:cubicBezTo>
                  <a:cubicBezTo>
                    <a:pt x="5238" y="93935"/>
                    <a:pt x="1554" y="115966"/>
                    <a:pt x="0" y="126016"/>
                  </a:cubicBezTo>
                  <a:lnTo>
                    <a:pt x="3033" y="120151"/>
                  </a:lnTo>
                  <a:cubicBezTo>
                    <a:pt x="4411" y="110126"/>
                    <a:pt x="6817" y="94236"/>
                    <a:pt x="8872" y="84311"/>
                  </a:cubicBezTo>
                  <a:cubicBezTo>
                    <a:pt x="10928" y="74386"/>
                    <a:pt x="13384" y="64562"/>
                    <a:pt x="16391" y="54862"/>
                  </a:cubicBezTo>
                  <a:cubicBezTo>
                    <a:pt x="19424" y="45188"/>
                    <a:pt x="22983" y="35689"/>
                    <a:pt x="27243" y="26466"/>
                  </a:cubicBezTo>
                  <a:cubicBezTo>
                    <a:pt x="31504" y="17268"/>
                    <a:pt x="36466" y="8371"/>
                    <a:pt x="42206"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1" name="Google Shape;1191;p74"/>
            <p:cNvSpPr/>
            <p:nvPr/>
          </p:nvSpPr>
          <p:spPr>
            <a:xfrm flipH="1">
              <a:off x="5263889" y="2228753"/>
              <a:ext cx="32372" cy="380855"/>
            </a:xfrm>
            <a:custGeom>
              <a:avLst/>
              <a:gdLst/>
              <a:ahLst/>
              <a:cxnLst/>
              <a:rect l="l" t="t" r="r" b="b"/>
              <a:pathLst>
                <a:path w="2156" h="25365" extrusionOk="0">
                  <a:moveTo>
                    <a:pt x="2155" y="1"/>
                  </a:moveTo>
                  <a:lnTo>
                    <a:pt x="1704" y="1554"/>
                  </a:lnTo>
                  <a:lnTo>
                    <a:pt x="1303" y="3108"/>
                  </a:lnTo>
                  <a:lnTo>
                    <a:pt x="977" y="4662"/>
                  </a:lnTo>
                  <a:lnTo>
                    <a:pt x="677" y="6241"/>
                  </a:lnTo>
                  <a:cubicBezTo>
                    <a:pt x="326" y="8372"/>
                    <a:pt x="125" y="10502"/>
                    <a:pt x="50" y="12632"/>
                  </a:cubicBezTo>
                  <a:cubicBezTo>
                    <a:pt x="0" y="14788"/>
                    <a:pt x="50" y="16918"/>
                    <a:pt x="276" y="19048"/>
                  </a:cubicBezTo>
                  <a:lnTo>
                    <a:pt x="451" y="20652"/>
                  </a:lnTo>
                  <a:lnTo>
                    <a:pt x="677" y="22231"/>
                  </a:lnTo>
                  <a:lnTo>
                    <a:pt x="977" y="23810"/>
                  </a:lnTo>
                  <a:lnTo>
                    <a:pt x="1303" y="25364"/>
                  </a:lnTo>
                  <a:lnTo>
                    <a:pt x="1028" y="23785"/>
                  </a:lnTo>
                  <a:lnTo>
                    <a:pt x="802" y="22206"/>
                  </a:lnTo>
                  <a:lnTo>
                    <a:pt x="627" y="20627"/>
                  </a:lnTo>
                  <a:lnTo>
                    <a:pt x="476" y="19023"/>
                  </a:lnTo>
                  <a:cubicBezTo>
                    <a:pt x="301" y="16918"/>
                    <a:pt x="251" y="14788"/>
                    <a:pt x="326" y="12657"/>
                  </a:cubicBezTo>
                  <a:cubicBezTo>
                    <a:pt x="401" y="10527"/>
                    <a:pt x="602" y="8397"/>
                    <a:pt x="902" y="6291"/>
                  </a:cubicBezTo>
                  <a:lnTo>
                    <a:pt x="1153" y="4712"/>
                  </a:lnTo>
                  <a:lnTo>
                    <a:pt x="1429" y="3133"/>
                  </a:lnTo>
                  <a:lnTo>
                    <a:pt x="1779" y="1580"/>
                  </a:lnTo>
                  <a:lnTo>
                    <a:pt x="2155" y="1"/>
                  </a:ln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2" name="Google Shape;1192;p74"/>
            <p:cNvSpPr/>
            <p:nvPr/>
          </p:nvSpPr>
          <p:spPr>
            <a:xfrm flipH="1">
              <a:off x="5205928" y="2116224"/>
              <a:ext cx="44805" cy="371066"/>
            </a:xfrm>
            <a:custGeom>
              <a:avLst/>
              <a:gdLst/>
              <a:ahLst/>
              <a:cxnLst/>
              <a:rect l="l" t="t" r="r" b="b"/>
              <a:pathLst>
                <a:path w="2984" h="24713" extrusionOk="0">
                  <a:moveTo>
                    <a:pt x="2983" y="1"/>
                  </a:moveTo>
                  <a:lnTo>
                    <a:pt x="2457" y="1479"/>
                  </a:lnTo>
                  <a:lnTo>
                    <a:pt x="2006" y="2983"/>
                  </a:lnTo>
                  <a:lnTo>
                    <a:pt x="1605" y="4487"/>
                  </a:lnTo>
                  <a:lnTo>
                    <a:pt x="1229" y="6016"/>
                  </a:lnTo>
                  <a:cubicBezTo>
                    <a:pt x="778" y="8071"/>
                    <a:pt x="477" y="10126"/>
                    <a:pt x="251" y="12231"/>
                  </a:cubicBezTo>
                  <a:cubicBezTo>
                    <a:pt x="76" y="14312"/>
                    <a:pt x="1" y="16392"/>
                    <a:pt x="76" y="18497"/>
                  </a:cubicBezTo>
                  <a:lnTo>
                    <a:pt x="151" y="20051"/>
                  </a:lnTo>
                  <a:lnTo>
                    <a:pt x="276" y="21630"/>
                  </a:lnTo>
                  <a:lnTo>
                    <a:pt x="452" y="23184"/>
                  </a:lnTo>
                  <a:lnTo>
                    <a:pt x="677" y="24713"/>
                  </a:lnTo>
                  <a:lnTo>
                    <a:pt x="527" y="23159"/>
                  </a:lnTo>
                  <a:lnTo>
                    <a:pt x="402" y="21605"/>
                  </a:lnTo>
                  <a:lnTo>
                    <a:pt x="326" y="20051"/>
                  </a:lnTo>
                  <a:lnTo>
                    <a:pt x="276" y="18472"/>
                  </a:lnTo>
                  <a:cubicBezTo>
                    <a:pt x="251" y="16392"/>
                    <a:pt x="326" y="14312"/>
                    <a:pt x="527" y="12256"/>
                  </a:cubicBezTo>
                  <a:cubicBezTo>
                    <a:pt x="727" y="10176"/>
                    <a:pt x="1028" y="8121"/>
                    <a:pt x="1429" y="6066"/>
                  </a:cubicBezTo>
                  <a:lnTo>
                    <a:pt x="1755" y="4537"/>
                  </a:lnTo>
                  <a:lnTo>
                    <a:pt x="2131" y="3008"/>
                  </a:lnTo>
                  <a:lnTo>
                    <a:pt x="2532" y="1505"/>
                  </a:lnTo>
                  <a:lnTo>
                    <a:pt x="2983" y="1"/>
                  </a:ln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3" name="Google Shape;1193;p74"/>
            <p:cNvSpPr/>
            <p:nvPr/>
          </p:nvSpPr>
          <p:spPr>
            <a:xfrm flipH="1">
              <a:off x="5133670" y="2071446"/>
              <a:ext cx="11682" cy="223543"/>
            </a:xfrm>
            <a:custGeom>
              <a:avLst/>
              <a:gdLst/>
              <a:ahLst/>
              <a:cxnLst/>
              <a:rect l="l" t="t" r="r" b="b"/>
              <a:pathLst>
                <a:path w="778" h="14888" extrusionOk="0">
                  <a:moveTo>
                    <a:pt x="777" y="0"/>
                  </a:moveTo>
                  <a:cubicBezTo>
                    <a:pt x="552" y="1228"/>
                    <a:pt x="376" y="2456"/>
                    <a:pt x="251" y="3710"/>
                  </a:cubicBezTo>
                  <a:cubicBezTo>
                    <a:pt x="126" y="4938"/>
                    <a:pt x="75" y="6191"/>
                    <a:pt x="25" y="7444"/>
                  </a:cubicBezTo>
                  <a:cubicBezTo>
                    <a:pt x="0" y="8672"/>
                    <a:pt x="0" y="9925"/>
                    <a:pt x="75" y="11178"/>
                  </a:cubicBezTo>
                  <a:cubicBezTo>
                    <a:pt x="151" y="12406"/>
                    <a:pt x="251" y="13660"/>
                    <a:pt x="401" y="14888"/>
                  </a:cubicBezTo>
                  <a:cubicBezTo>
                    <a:pt x="351" y="13660"/>
                    <a:pt x="301" y="12406"/>
                    <a:pt x="276" y="11153"/>
                  </a:cubicBezTo>
                  <a:cubicBezTo>
                    <a:pt x="276" y="9925"/>
                    <a:pt x="251" y="8672"/>
                    <a:pt x="301" y="7444"/>
                  </a:cubicBezTo>
                  <a:cubicBezTo>
                    <a:pt x="326" y="6191"/>
                    <a:pt x="401" y="4963"/>
                    <a:pt x="476" y="3710"/>
                  </a:cubicBezTo>
                  <a:cubicBezTo>
                    <a:pt x="552" y="2482"/>
                    <a:pt x="677" y="1253"/>
                    <a:pt x="777" y="0"/>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4" name="Google Shape;1194;p74"/>
            <p:cNvSpPr/>
            <p:nvPr/>
          </p:nvSpPr>
          <p:spPr>
            <a:xfrm flipH="1">
              <a:off x="5094914" y="2069945"/>
              <a:ext cx="12808" cy="179895"/>
            </a:xfrm>
            <a:custGeom>
              <a:avLst/>
              <a:gdLst/>
              <a:ahLst/>
              <a:cxnLst/>
              <a:rect l="l" t="t" r="r" b="b"/>
              <a:pathLst>
                <a:path w="853" h="11981" extrusionOk="0">
                  <a:moveTo>
                    <a:pt x="853" y="0"/>
                  </a:moveTo>
                  <a:lnTo>
                    <a:pt x="853" y="0"/>
                  </a:lnTo>
                  <a:cubicBezTo>
                    <a:pt x="652" y="977"/>
                    <a:pt x="502" y="1955"/>
                    <a:pt x="376" y="2957"/>
                  </a:cubicBezTo>
                  <a:cubicBezTo>
                    <a:pt x="251" y="3960"/>
                    <a:pt x="176" y="4962"/>
                    <a:pt x="101" y="5965"/>
                  </a:cubicBezTo>
                  <a:cubicBezTo>
                    <a:pt x="51" y="6968"/>
                    <a:pt x="0" y="7970"/>
                    <a:pt x="26" y="8973"/>
                  </a:cubicBezTo>
                  <a:cubicBezTo>
                    <a:pt x="26" y="9975"/>
                    <a:pt x="76" y="10978"/>
                    <a:pt x="151" y="11980"/>
                  </a:cubicBezTo>
                  <a:cubicBezTo>
                    <a:pt x="176" y="10978"/>
                    <a:pt x="201" y="9975"/>
                    <a:pt x="226" y="8973"/>
                  </a:cubicBezTo>
                  <a:cubicBezTo>
                    <a:pt x="276" y="7970"/>
                    <a:pt x="301" y="6968"/>
                    <a:pt x="376" y="5990"/>
                  </a:cubicBezTo>
                  <a:cubicBezTo>
                    <a:pt x="427" y="4988"/>
                    <a:pt x="502" y="3985"/>
                    <a:pt x="577" y="2983"/>
                  </a:cubicBezTo>
                  <a:cubicBezTo>
                    <a:pt x="677" y="1980"/>
                    <a:pt x="777" y="977"/>
                    <a:pt x="853" y="0"/>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5" name="Google Shape;1195;p74"/>
            <p:cNvSpPr/>
            <p:nvPr/>
          </p:nvSpPr>
          <p:spPr>
            <a:xfrm flipH="1">
              <a:off x="4926694" y="1803862"/>
              <a:ext cx="63604" cy="270210"/>
            </a:xfrm>
            <a:custGeom>
              <a:avLst/>
              <a:gdLst/>
              <a:ahLst/>
              <a:cxnLst/>
              <a:rect l="l" t="t" r="r" b="b"/>
              <a:pathLst>
                <a:path w="4236" h="17996" extrusionOk="0">
                  <a:moveTo>
                    <a:pt x="4236" y="1"/>
                  </a:moveTo>
                  <a:lnTo>
                    <a:pt x="4236" y="1"/>
                  </a:lnTo>
                  <a:cubicBezTo>
                    <a:pt x="3759" y="1479"/>
                    <a:pt x="3308" y="2958"/>
                    <a:pt x="2882" y="4437"/>
                  </a:cubicBezTo>
                  <a:cubicBezTo>
                    <a:pt x="2456" y="5915"/>
                    <a:pt x="2080" y="7419"/>
                    <a:pt x="1729" y="8898"/>
                  </a:cubicBezTo>
                  <a:cubicBezTo>
                    <a:pt x="1379" y="10402"/>
                    <a:pt x="1053" y="11905"/>
                    <a:pt x="752" y="13434"/>
                  </a:cubicBezTo>
                  <a:cubicBezTo>
                    <a:pt x="451" y="14938"/>
                    <a:pt x="201" y="16467"/>
                    <a:pt x="0" y="17996"/>
                  </a:cubicBezTo>
                  <a:lnTo>
                    <a:pt x="952" y="13484"/>
                  </a:lnTo>
                  <a:cubicBezTo>
                    <a:pt x="1303" y="11981"/>
                    <a:pt x="1629" y="10477"/>
                    <a:pt x="1980" y="8973"/>
                  </a:cubicBezTo>
                  <a:cubicBezTo>
                    <a:pt x="2331" y="7469"/>
                    <a:pt x="2707" y="5991"/>
                    <a:pt x="3083" y="4487"/>
                  </a:cubicBezTo>
                  <a:lnTo>
                    <a:pt x="4236" y="1"/>
                  </a:ln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6" name="Google Shape;1196;p74"/>
            <p:cNvSpPr/>
            <p:nvPr/>
          </p:nvSpPr>
          <p:spPr>
            <a:xfrm flipH="1">
              <a:off x="4810023" y="1827948"/>
              <a:ext cx="91847" cy="151667"/>
            </a:xfrm>
            <a:custGeom>
              <a:avLst/>
              <a:gdLst/>
              <a:ahLst/>
              <a:cxnLst/>
              <a:rect l="l" t="t" r="r" b="b"/>
              <a:pathLst>
                <a:path w="6117" h="10101" extrusionOk="0">
                  <a:moveTo>
                    <a:pt x="6116" y="1"/>
                  </a:moveTo>
                  <a:cubicBezTo>
                    <a:pt x="5565" y="803"/>
                    <a:pt x="5013" y="1630"/>
                    <a:pt x="4487" y="2457"/>
                  </a:cubicBezTo>
                  <a:cubicBezTo>
                    <a:pt x="3961" y="3284"/>
                    <a:pt x="3459" y="4136"/>
                    <a:pt x="2933" y="4988"/>
                  </a:cubicBezTo>
                  <a:cubicBezTo>
                    <a:pt x="2457" y="5815"/>
                    <a:pt x="1931" y="6667"/>
                    <a:pt x="1454" y="7520"/>
                  </a:cubicBezTo>
                  <a:cubicBezTo>
                    <a:pt x="953" y="8372"/>
                    <a:pt x="477" y="9224"/>
                    <a:pt x="1" y="10101"/>
                  </a:cubicBezTo>
                  <a:cubicBezTo>
                    <a:pt x="577" y="9299"/>
                    <a:pt x="1104" y="8472"/>
                    <a:pt x="1630" y="7645"/>
                  </a:cubicBezTo>
                  <a:cubicBezTo>
                    <a:pt x="2156" y="6793"/>
                    <a:pt x="2657" y="5966"/>
                    <a:pt x="3184" y="5113"/>
                  </a:cubicBezTo>
                  <a:cubicBezTo>
                    <a:pt x="3685" y="4261"/>
                    <a:pt x="4186" y="3434"/>
                    <a:pt x="4688" y="2582"/>
                  </a:cubicBezTo>
                  <a:cubicBezTo>
                    <a:pt x="5164" y="1730"/>
                    <a:pt x="5665" y="853"/>
                    <a:pt x="6116"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7" name="Google Shape;1197;p74"/>
            <p:cNvSpPr/>
            <p:nvPr/>
          </p:nvSpPr>
          <p:spPr>
            <a:xfrm flipH="1">
              <a:off x="4748686" y="1901706"/>
              <a:ext cx="153934" cy="157703"/>
            </a:xfrm>
            <a:custGeom>
              <a:avLst/>
              <a:gdLst/>
              <a:ahLst/>
              <a:cxnLst/>
              <a:rect l="l" t="t" r="r" b="b"/>
              <a:pathLst>
                <a:path w="10252" h="10503" extrusionOk="0">
                  <a:moveTo>
                    <a:pt x="10251" y="1"/>
                  </a:moveTo>
                  <a:lnTo>
                    <a:pt x="10251" y="1"/>
                  </a:lnTo>
                  <a:cubicBezTo>
                    <a:pt x="9424" y="903"/>
                    <a:pt x="8597" y="1806"/>
                    <a:pt x="7770" y="2708"/>
                  </a:cubicBezTo>
                  <a:cubicBezTo>
                    <a:pt x="6943" y="3585"/>
                    <a:pt x="6091" y="4487"/>
                    <a:pt x="5239" y="5339"/>
                  </a:cubicBezTo>
                  <a:cubicBezTo>
                    <a:pt x="4387" y="6242"/>
                    <a:pt x="3509" y="7094"/>
                    <a:pt x="2657" y="7946"/>
                  </a:cubicBezTo>
                  <a:cubicBezTo>
                    <a:pt x="1780" y="8823"/>
                    <a:pt x="878" y="9650"/>
                    <a:pt x="1" y="10502"/>
                  </a:cubicBezTo>
                  <a:cubicBezTo>
                    <a:pt x="953" y="9750"/>
                    <a:pt x="1880" y="8923"/>
                    <a:pt x="2783" y="8096"/>
                  </a:cubicBezTo>
                  <a:cubicBezTo>
                    <a:pt x="3685" y="7269"/>
                    <a:pt x="4562" y="6417"/>
                    <a:pt x="5439" y="5540"/>
                  </a:cubicBezTo>
                  <a:cubicBezTo>
                    <a:pt x="6291" y="4663"/>
                    <a:pt x="7119" y="3760"/>
                    <a:pt x="7921" y="2833"/>
                  </a:cubicBezTo>
                  <a:cubicBezTo>
                    <a:pt x="8723" y="1906"/>
                    <a:pt x="9525" y="978"/>
                    <a:pt x="10251"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8" name="Google Shape;1198;p74"/>
            <p:cNvSpPr/>
            <p:nvPr/>
          </p:nvSpPr>
          <p:spPr>
            <a:xfrm flipH="1">
              <a:off x="4775042" y="2007839"/>
              <a:ext cx="200961" cy="138123"/>
            </a:xfrm>
            <a:custGeom>
              <a:avLst/>
              <a:gdLst/>
              <a:ahLst/>
              <a:cxnLst/>
              <a:rect l="l" t="t" r="r" b="b"/>
              <a:pathLst>
                <a:path w="13384" h="9199" extrusionOk="0">
                  <a:moveTo>
                    <a:pt x="13384" y="1"/>
                  </a:moveTo>
                  <a:cubicBezTo>
                    <a:pt x="12432" y="978"/>
                    <a:pt x="11429" y="1905"/>
                    <a:pt x="10402" y="2783"/>
                  </a:cubicBezTo>
                  <a:cubicBezTo>
                    <a:pt x="9349" y="3660"/>
                    <a:pt x="8271" y="4512"/>
                    <a:pt x="7143" y="5264"/>
                  </a:cubicBezTo>
                  <a:cubicBezTo>
                    <a:pt x="6041" y="6041"/>
                    <a:pt x="4863" y="6743"/>
                    <a:pt x="3660" y="7394"/>
                  </a:cubicBezTo>
                  <a:cubicBezTo>
                    <a:pt x="2482" y="8046"/>
                    <a:pt x="1254" y="8647"/>
                    <a:pt x="0" y="9199"/>
                  </a:cubicBezTo>
                  <a:cubicBezTo>
                    <a:pt x="1279" y="8748"/>
                    <a:pt x="2557" y="8196"/>
                    <a:pt x="3760" y="7595"/>
                  </a:cubicBezTo>
                  <a:cubicBezTo>
                    <a:pt x="4988" y="6968"/>
                    <a:pt x="6166" y="6266"/>
                    <a:pt x="7294" y="5489"/>
                  </a:cubicBezTo>
                  <a:cubicBezTo>
                    <a:pt x="8422" y="4712"/>
                    <a:pt x="9524" y="3860"/>
                    <a:pt x="10527" y="2958"/>
                  </a:cubicBezTo>
                  <a:cubicBezTo>
                    <a:pt x="11554" y="2031"/>
                    <a:pt x="12507" y="1053"/>
                    <a:pt x="13384"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9" name="Google Shape;1199;p74"/>
            <p:cNvSpPr/>
            <p:nvPr/>
          </p:nvSpPr>
          <p:spPr>
            <a:xfrm flipH="1">
              <a:off x="4782569" y="2115098"/>
              <a:ext cx="263814" cy="190811"/>
            </a:xfrm>
            <a:custGeom>
              <a:avLst/>
              <a:gdLst/>
              <a:ahLst/>
              <a:cxnLst/>
              <a:rect l="l" t="t" r="r" b="b"/>
              <a:pathLst>
                <a:path w="17570" h="12708" extrusionOk="0">
                  <a:moveTo>
                    <a:pt x="17570" y="1"/>
                  </a:moveTo>
                  <a:lnTo>
                    <a:pt x="17570" y="1"/>
                  </a:lnTo>
                  <a:cubicBezTo>
                    <a:pt x="16893" y="602"/>
                    <a:pt x="16216" y="1204"/>
                    <a:pt x="15515" y="1780"/>
                  </a:cubicBezTo>
                  <a:cubicBezTo>
                    <a:pt x="14813" y="2356"/>
                    <a:pt x="14111" y="2933"/>
                    <a:pt x="13409" y="3509"/>
                  </a:cubicBezTo>
                  <a:cubicBezTo>
                    <a:pt x="12006" y="4637"/>
                    <a:pt x="10577" y="5740"/>
                    <a:pt x="9099" y="6793"/>
                  </a:cubicBezTo>
                  <a:cubicBezTo>
                    <a:pt x="7645" y="7870"/>
                    <a:pt x="6141" y="8873"/>
                    <a:pt x="4637" y="9850"/>
                  </a:cubicBezTo>
                  <a:cubicBezTo>
                    <a:pt x="3860" y="10352"/>
                    <a:pt x="3109" y="10828"/>
                    <a:pt x="2332" y="11304"/>
                  </a:cubicBezTo>
                  <a:cubicBezTo>
                    <a:pt x="1555" y="11780"/>
                    <a:pt x="778" y="12256"/>
                    <a:pt x="1" y="12707"/>
                  </a:cubicBezTo>
                  <a:cubicBezTo>
                    <a:pt x="803" y="12306"/>
                    <a:pt x="1605" y="11880"/>
                    <a:pt x="2407" y="11429"/>
                  </a:cubicBezTo>
                  <a:cubicBezTo>
                    <a:pt x="3184" y="10978"/>
                    <a:pt x="3961" y="10502"/>
                    <a:pt x="4738" y="10051"/>
                  </a:cubicBezTo>
                  <a:cubicBezTo>
                    <a:pt x="6291" y="9098"/>
                    <a:pt x="7795" y="8071"/>
                    <a:pt x="9274" y="7018"/>
                  </a:cubicBezTo>
                  <a:cubicBezTo>
                    <a:pt x="10728" y="5940"/>
                    <a:pt x="12156" y="4838"/>
                    <a:pt x="13560" y="3660"/>
                  </a:cubicBezTo>
                  <a:cubicBezTo>
                    <a:pt x="14236" y="3083"/>
                    <a:pt x="14938" y="2482"/>
                    <a:pt x="15590" y="1880"/>
                  </a:cubicBezTo>
                  <a:cubicBezTo>
                    <a:pt x="16266" y="1254"/>
                    <a:pt x="16918" y="627"/>
                    <a:pt x="17570"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0" name="Google Shape;1200;p74"/>
            <p:cNvSpPr/>
            <p:nvPr/>
          </p:nvSpPr>
          <p:spPr>
            <a:xfrm flipH="1">
              <a:off x="4836386" y="2242298"/>
              <a:ext cx="272838" cy="165600"/>
            </a:xfrm>
            <a:custGeom>
              <a:avLst/>
              <a:gdLst/>
              <a:ahLst/>
              <a:cxnLst/>
              <a:rect l="l" t="t" r="r" b="b"/>
              <a:pathLst>
                <a:path w="18171" h="11029" extrusionOk="0">
                  <a:moveTo>
                    <a:pt x="18171" y="1"/>
                  </a:moveTo>
                  <a:lnTo>
                    <a:pt x="18171" y="1"/>
                  </a:lnTo>
                  <a:cubicBezTo>
                    <a:pt x="17444" y="527"/>
                    <a:pt x="16717" y="1028"/>
                    <a:pt x="15965" y="1530"/>
                  </a:cubicBezTo>
                  <a:cubicBezTo>
                    <a:pt x="15238" y="2031"/>
                    <a:pt x="14512" y="2532"/>
                    <a:pt x="13785" y="3008"/>
                  </a:cubicBezTo>
                  <a:cubicBezTo>
                    <a:pt x="12306" y="3986"/>
                    <a:pt x="10802" y="4963"/>
                    <a:pt x="9273" y="5865"/>
                  </a:cubicBezTo>
                  <a:cubicBezTo>
                    <a:pt x="7770" y="6793"/>
                    <a:pt x="6241" y="7670"/>
                    <a:pt x="4687" y="8522"/>
                  </a:cubicBezTo>
                  <a:cubicBezTo>
                    <a:pt x="3910" y="8973"/>
                    <a:pt x="3133" y="9374"/>
                    <a:pt x="2356" y="9800"/>
                  </a:cubicBezTo>
                  <a:cubicBezTo>
                    <a:pt x="1579" y="10226"/>
                    <a:pt x="777" y="10627"/>
                    <a:pt x="0" y="11028"/>
                  </a:cubicBezTo>
                  <a:cubicBezTo>
                    <a:pt x="802" y="10678"/>
                    <a:pt x="1604" y="10302"/>
                    <a:pt x="2406" y="9926"/>
                  </a:cubicBezTo>
                  <a:cubicBezTo>
                    <a:pt x="3208" y="9525"/>
                    <a:pt x="4010" y="9124"/>
                    <a:pt x="4787" y="8723"/>
                  </a:cubicBezTo>
                  <a:cubicBezTo>
                    <a:pt x="6366" y="7896"/>
                    <a:pt x="7895" y="7018"/>
                    <a:pt x="9424" y="6091"/>
                  </a:cubicBezTo>
                  <a:cubicBezTo>
                    <a:pt x="10928" y="5164"/>
                    <a:pt x="12431" y="4211"/>
                    <a:pt x="13885" y="3184"/>
                  </a:cubicBezTo>
                  <a:cubicBezTo>
                    <a:pt x="14612" y="2683"/>
                    <a:pt x="15339" y="2156"/>
                    <a:pt x="16065" y="1630"/>
                  </a:cubicBezTo>
                  <a:cubicBezTo>
                    <a:pt x="16767" y="1104"/>
                    <a:pt x="17469" y="552"/>
                    <a:pt x="18171"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1" name="Google Shape;1201;p74"/>
            <p:cNvSpPr/>
            <p:nvPr/>
          </p:nvSpPr>
          <p:spPr>
            <a:xfrm flipH="1">
              <a:off x="4997453" y="2390956"/>
              <a:ext cx="124564" cy="77537"/>
            </a:xfrm>
            <a:custGeom>
              <a:avLst/>
              <a:gdLst/>
              <a:ahLst/>
              <a:cxnLst/>
              <a:rect l="l" t="t" r="r" b="b"/>
              <a:pathLst>
                <a:path w="8296" h="5164" extrusionOk="0">
                  <a:moveTo>
                    <a:pt x="8296" y="1"/>
                  </a:moveTo>
                  <a:lnTo>
                    <a:pt x="6266" y="1354"/>
                  </a:lnTo>
                  <a:cubicBezTo>
                    <a:pt x="5564" y="1805"/>
                    <a:pt x="4887" y="2256"/>
                    <a:pt x="4186" y="2682"/>
                  </a:cubicBezTo>
                  <a:cubicBezTo>
                    <a:pt x="3509" y="3108"/>
                    <a:pt x="2807" y="3534"/>
                    <a:pt x="2105" y="3935"/>
                  </a:cubicBezTo>
                  <a:lnTo>
                    <a:pt x="0" y="5164"/>
                  </a:lnTo>
                  <a:cubicBezTo>
                    <a:pt x="752" y="4863"/>
                    <a:pt x="1479" y="4512"/>
                    <a:pt x="2206" y="4136"/>
                  </a:cubicBezTo>
                  <a:cubicBezTo>
                    <a:pt x="2932" y="3760"/>
                    <a:pt x="3634" y="3334"/>
                    <a:pt x="4336" y="2908"/>
                  </a:cubicBezTo>
                  <a:cubicBezTo>
                    <a:pt x="5038" y="2457"/>
                    <a:pt x="5714" y="2006"/>
                    <a:pt x="6366" y="1529"/>
                  </a:cubicBezTo>
                  <a:cubicBezTo>
                    <a:pt x="7043" y="1053"/>
                    <a:pt x="7669" y="552"/>
                    <a:pt x="8296"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2" name="Google Shape;1202;p74"/>
            <p:cNvSpPr/>
            <p:nvPr/>
          </p:nvSpPr>
          <p:spPr>
            <a:xfrm flipH="1">
              <a:off x="5089651" y="2653645"/>
              <a:ext cx="145270" cy="99369"/>
            </a:xfrm>
            <a:custGeom>
              <a:avLst/>
              <a:gdLst/>
              <a:ahLst/>
              <a:cxnLst/>
              <a:rect l="l" t="t" r="r" b="b"/>
              <a:pathLst>
                <a:path w="9675" h="6618" extrusionOk="0">
                  <a:moveTo>
                    <a:pt x="9674" y="0"/>
                  </a:moveTo>
                  <a:cubicBezTo>
                    <a:pt x="8847" y="527"/>
                    <a:pt x="8045" y="1078"/>
                    <a:pt x="7243" y="1630"/>
                  </a:cubicBezTo>
                  <a:lnTo>
                    <a:pt x="4812" y="3284"/>
                  </a:lnTo>
                  <a:lnTo>
                    <a:pt x="2406" y="4938"/>
                  </a:lnTo>
                  <a:cubicBezTo>
                    <a:pt x="1604" y="5489"/>
                    <a:pt x="802" y="6041"/>
                    <a:pt x="0" y="6617"/>
                  </a:cubicBezTo>
                  <a:cubicBezTo>
                    <a:pt x="852" y="6141"/>
                    <a:pt x="1705" y="5640"/>
                    <a:pt x="2532" y="5113"/>
                  </a:cubicBezTo>
                  <a:cubicBezTo>
                    <a:pt x="3359" y="4587"/>
                    <a:pt x="4161" y="4061"/>
                    <a:pt x="4988" y="3509"/>
                  </a:cubicBezTo>
                  <a:cubicBezTo>
                    <a:pt x="5790" y="2958"/>
                    <a:pt x="6592" y="2381"/>
                    <a:pt x="7369" y="1805"/>
                  </a:cubicBezTo>
                  <a:cubicBezTo>
                    <a:pt x="8146" y="1229"/>
                    <a:pt x="8923" y="627"/>
                    <a:pt x="9674" y="0"/>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3" name="Google Shape;1203;p74"/>
            <p:cNvSpPr/>
            <p:nvPr/>
          </p:nvSpPr>
          <p:spPr>
            <a:xfrm flipH="1">
              <a:off x="5126906" y="2734175"/>
              <a:ext cx="147162" cy="111411"/>
            </a:xfrm>
            <a:custGeom>
              <a:avLst/>
              <a:gdLst/>
              <a:ahLst/>
              <a:cxnLst/>
              <a:rect l="l" t="t" r="r" b="b"/>
              <a:pathLst>
                <a:path w="9801" h="7420" extrusionOk="0">
                  <a:moveTo>
                    <a:pt x="9800" y="1"/>
                  </a:moveTo>
                  <a:lnTo>
                    <a:pt x="7369" y="1881"/>
                  </a:lnTo>
                  <a:cubicBezTo>
                    <a:pt x="6567" y="2482"/>
                    <a:pt x="5740" y="3134"/>
                    <a:pt x="4938" y="3735"/>
                  </a:cubicBezTo>
                  <a:cubicBezTo>
                    <a:pt x="4111" y="4362"/>
                    <a:pt x="3284" y="4963"/>
                    <a:pt x="2482" y="5590"/>
                  </a:cubicBezTo>
                  <a:lnTo>
                    <a:pt x="1" y="7419"/>
                  </a:lnTo>
                  <a:cubicBezTo>
                    <a:pt x="878" y="6893"/>
                    <a:pt x="1755" y="6317"/>
                    <a:pt x="2607" y="5740"/>
                  </a:cubicBezTo>
                  <a:cubicBezTo>
                    <a:pt x="3434" y="5164"/>
                    <a:pt x="4261" y="4562"/>
                    <a:pt x="5088" y="3961"/>
                  </a:cubicBezTo>
                  <a:cubicBezTo>
                    <a:pt x="5916" y="3334"/>
                    <a:pt x="6718" y="2683"/>
                    <a:pt x="7495" y="2031"/>
                  </a:cubicBezTo>
                  <a:cubicBezTo>
                    <a:pt x="8297" y="1379"/>
                    <a:pt x="9073" y="703"/>
                    <a:pt x="9800"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4" name="Google Shape;1204;p74"/>
            <p:cNvSpPr/>
            <p:nvPr/>
          </p:nvSpPr>
          <p:spPr>
            <a:xfrm flipH="1">
              <a:off x="5151743" y="2804180"/>
              <a:ext cx="157327" cy="131727"/>
            </a:xfrm>
            <a:custGeom>
              <a:avLst/>
              <a:gdLst/>
              <a:ahLst/>
              <a:cxnLst/>
              <a:rect l="l" t="t" r="r" b="b"/>
              <a:pathLst>
                <a:path w="10478" h="8773" extrusionOk="0">
                  <a:moveTo>
                    <a:pt x="10477" y="1"/>
                  </a:moveTo>
                  <a:lnTo>
                    <a:pt x="10477" y="1"/>
                  </a:lnTo>
                  <a:cubicBezTo>
                    <a:pt x="9575" y="677"/>
                    <a:pt x="8673" y="1404"/>
                    <a:pt x="7795" y="2106"/>
                  </a:cubicBezTo>
                  <a:cubicBezTo>
                    <a:pt x="6893" y="2833"/>
                    <a:pt x="6016" y="3559"/>
                    <a:pt x="5139" y="4286"/>
                  </a:cubicBezTo>
                  <a:cubicBezTo>
                    <a:pt x="4287" y="5013"/>
                    <a:pt x="3409" y="5740"/>
                    <a:pt x="2532" y="6492"/>
                  </a:cubicBezTo>
                  <a:cubicBezTo>
                    <a:pt x="1680" y="7244"/>
                    <a:pt x="828" y="7996"/>
                    <a:pt x="1" y="8773"/>
                  </a:cubicBezTo>
                  <a:cubicBezTo>
                    <a:pt x="903" y="8071"/>
                    <a:pt x="1780" y="7369"/>
                    <a:pt x="2683" y="6667"/>
                  </a:cubicBezTo>
                  <a:cubicBezTo>
                    <a:pt x="3560" y="5940"/>
                    <a:pt x="4437" y="5214"/>
                    <a:pt x="5314" y="4487"/>
                  </a:cubicBezTo>
                  <a:cubicBezTo>
                    <a:pt x="6191" y="3760"/>
                    <a:pt x="7069" y="3008"/>
                    <a:pt x="7921" y="2281"/>
                  </a:cubicBezTo>
                  <a:cubicBezTo>
                    <a:pt x="8773" y="1529"/>
                    <a:pt x="9650" y="778"/>
                    <a:pt x="10477"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5" name="Google Shape;1205;p74"/>
            <p:cNvSpPr/>
            <p:nvPr/>
          </p:nvSpPr>
          <p:spPr>
            <a:xfrm flipH="1">
              <a:off x="5220242" y="2985948"/>
              <a:ext cx="111396" cy="106892"/>
            </a:xfrm>
            <a:custGeom>
              <a:avLst/>
              <a:gdLst/>
              <a:ahLst/>
              <a:cxnLst/>
              <a:rect l="l" t="t" r="r" b="b"/>
              <a:pathLst>
                <a:path w="7419" h="7119" extrusionOk="0">
                  <a:moveTo>
                    <a:pt x="7419" y="1"/>
                  </a:moveTo>
                  <a:cubicBezTo>
                    <a:pt x="6767" y="552"/>
                    <a:pt x="6115" y="1129"/>
                    <a:pt x="5489" y="1705"/>
                  </a:cubicBezTo>
                  <a:cubicBezTo>
                    <a:pt x="4862" y="2282"/>
                    <a:pt x="4236" y="2858"/>
                    <a:pt x="3609" y="3460"/>
                  </a:cubicBezTo>
                  <a:cubicBezTo>
                    <a:pt x="3008" y="4061"/>
                    <a:pt x="2381" y="4638"/>
                    <a:pt x="1780" y="5264"/>
                  </a:cubicBezTo>
                  <a:cubicBezTo>
                    <a:pt x="1178" y="5866"/>
                    <a:pt x="577" y="6467"/>
                    <a:pt x="0" y="7119"/>
                  </a:cubicBezTo>
                  <a:cubicBezTo>
                    <a:pt x="652" y="6567"/>
                    <a:pt x="1303" y="5991"/>
                    <a:pt x="1930" y="5414"/>
                  </a:cubicBezTo>
                  <a:cubicBezTo>
                    <a:pt x="2557" y="4838"/>
                    <a:pt x="3183" y="4236"/>
                    <a:pt x="3810" y="3660"/>
                  </a:cubicBezTo>
                  <a:cubicBezTo>
                    <a:pt x="4411" y="3059"/>
                    <a:pt x="5038" y="2457"/>
                    <a:pt x="5639" y="1856"/>
                  </a:cubicBezTo>
                  <a:cubicBezTo>
                    <a:pt x="6241" y="1229"/>
                    <a:pt x="6842" y="627"/>
                    <a:pt x="7419"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6" name="Google Shape;1206;p74"/>
            <p:cNvSpPr/>
            <p:nvPr/>
          </p:nvSpPr>
          <p:spPr>
            <a:xfrm flipH="1">
              <a:off x="5272165" y="3084933"/>
              <a:ext cx="66261" cy="67748"/>
            </a:xfrm>
            <a:custGeom>
              <a:avLst/>
              <a:gdLst/>
              <a:ahLst/>
              <a:cxnLst/>
              <a:rect l="l" t="t" r="r" b="b"/>
              <a:pathLst>
                <a:path w="4413" h="4512" extrusionOk="0">
                  <a:moveTo>
                    <a:pt x="4412" y="0"/>
                  </a:moveTo>
                  <a:lnTo>
                    <a:pt x="4412" y="0"/>
                  </a:lnTo>
                  <a:cubicBezTo>
                    <a:pt x="4011" y="351"/>
                    <a:pt x="3610" y="702"/>
                    <a:pt x="3234" y="1053"/>
                  </a:cubicBezTo>
                  <a:cubicBezTo>
                    <a:pt x="2858" y="1429"/>
                    <a:pt x="2482" y="1805"/>
                    <a:pt x="2106" y="2156"/>
                  </a:cubicBezTo>
                  <a:cubicBezTo>
                    <a:pt x="1755" y="2557"/>
                    <a:pt x="1379" y="2933"/>
                    <a:pt x="1029" y="3309"/>
                  </a:cubicBezTo>
                  <a:cubicBezTo>
                    <a:pt x="678" y="3710"/>
                    <a:pt x="327" y="4111"/>
                    <a:pt x="1" y="4512"/>
                  </a:cubicBezTo>
                  <a:cubicBezTo>
                    <a:pt x="402" y="4186"/>
                    <a:pt x="803" y="3835"/>
                    <a:pt x="1179" y="3459"/>
                  </a:cubicBezTo>
                  <a:cubicBezTo>
                    <a:pt x="1555" y="3108"/>
                    <a:pt x="1931" y="2732"/>
                    <a:pt x="2307" y="2356"/>
                  </a:cubicBezTo>
                  <a:cubicBezTo>
                    <a:pt x="2658" y="1980"/>
                    <a:pt x="3034" y="1604"/>
                    <a:pt x="3384" y="1203"/>
                  </a:cubicBezTo>
                  <a:cubicBezTo>
                    <a:pt x="3735" y="827"/>
                    <a:pt x="4086" y="426"/>
                    <a:pt x="4412" y="0"/>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7" name="Google Shape;1207;p74"/>
            <p:cNvSpPr/>
            <p:nvPr/>
          </p:nvSpPr>
          <p:spPr>
            <a:xfrm flipH="1">
              <a:off x="5181476" y="3093582"/>
              <a:ext cx="183663" cy="168994"/>
            </a:xfrm>
            <a:custGeom>
              <a:avLst/>
              <a:gdLst/>
              <a:ahLst/>
              <a:cxnLst/>
              <a:rect l="l" t="t" r="r" b="b"/>
              <a:pathLst>
                <a:path w="12232" h="11255" extrusionOk="0">
                  <a:moveTo>
                    <a:pt x="12231" y="1"/>
                  </a:moveTo>
                  <a:cubicBezTo>
                    <a:pt x="11179" y="903"/>
                    <a:pt x="10126" y="1805"/>
                    <a:pt x="9098" y="2733"/>
                  </a:cubicBezTo>
                  <a:lnTo>
                    <a:pt x="6016" y="5540"/>
                  </a:lnTo>
                  <a:lnTo>
                    <a:pt x="2983" y="8372"/>
                  </a:lnTo>
                  <a:cubicBezTo>
                    <a:pt x="1980" y="9324"/>
                    <a:pt x="978" y="10277"/>
                    <a:pt x="1" y="11254"/>
                  </a:cubicBezTo>
                  <a:cubicBezTo>
                    <a:pt x="1053" y="10352"/>
                    <a:pt x="2081" y="9450"/>
                    <a:pt x="3133" y="8522"/>
                  </a:cubicBezTo>
                  <a:lnTo>
                    <a:pt x="6216" y="5740"/>
                  </a:lnTo>
                  <a:lnTo>
                    <a:pt x="9249" y="2883"/>
                  </a:lnTo>
                  <a:cubicBezTo>
                    <a:pt x="10251" y="1931"/>
                    <a:pt x="11254" y="978"/>
                    <a:pt x="12231"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8" name="Google Shape;1208;p74"/>
            <p:cNvSpPr/>
            <p:nvPr/>
          </p:nvSpPr>
          <p:spPr>
            <a:xfrm flipH="1">
              <a:off x="5311688" y="3313746"/>
              <a:ext cx="86952" cy="74144"/>
            </a:xfrm>
            <a:custGeom>
              <a:avLst/>
              <a:gdLst/>
              <a:ahLst/>
              <a:cxnLst/>
              <a:rect l="l" t="t" r="r" b="b"/>
              <a:pathLst>
                <a:path w="5791" h="4938" extrusionOk="0">
                  <a:moveTo>
                    <a:pt x="5790" y="1"/>
                  </a:moveTo>
                  <a:cubicBezTo>
                    <a:pt x="5314" y="402"/>
                    <a:pt x="4838" y="828"/>
                    <a:pt x="4337" y="1229"/>
                  </a:cubicBezTo>
                  <a:lnTo>
                    <a:pt x="2883" y="2457"/>
                  </a:lnTo>
                  <a:cubicBezTo>
                    <a:pt x="2432" y="2883"/>
                    <a:pt x="1931" y="3284"/>
                    <a:pt x="1455" y="3685"/>
                  </a:cubicBezTo>
                  <a:cubicBezTo>
                    <a:pt x="978" y="4111"/>
                    <a:pt x="477" y="4512"/>
                    <a:pt x="1" y="4938"/>
                  </a:cubicBezTo>
                  <a:cubicBezTo>
                    <a:pt x="552" y="4612"/>
                    <a:pt x="1079" y="4236"/>
                    <a:pt x="1580" y="3860"/>
                  </a:cubicBezTo>
                  <a:cubicBezTo>
                    <a:pt x="2081" y="3484"/>
                    <a:pt x="2582" y="3083"/>
                    <a:pt x="3084" y="2682"/>
                  </a:cubicBezTo>
                  <a:cubicBezTo>
                    <a:pt x="3560" y="2256"/>
                    <a:pt x="4036" y="1830"/>
                    <a:pt x="4487" y="1379"/>
                  </a:cubicBezTo>
                  <a:cubicBezTo>
                    <a:pt x="4938" y="953"/>
                    <a:pt x="5389" y="477"/>
                    <a:pt x="5790"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9" name="Google Shape;1209;p74"/>
            <p:cNvSpPr/>
            <p:nvPr/>
          </p:nvSpPr>
          <p:spPr>
            <a:xfrm flipH="1">
              <a:off x="5210831" y="3285140"/>
              <a:ext cx="171997" cy="133618"/>
            </a:xfrm>
            <a:custGeom>
              <a:avLst/>
              <a:gdLst/>
              <a:ahLst/>
              <a:cxnLst/>
              <a:rect l="l" t="t" r="r" b="b"/>
              <a:pathLst>
                <a:path w="11455" h="8899" extrusionOk="0">
                  <a:moveTo>
                    <a:pt x="11454" y="1"/>
                  </a:moveTo>
                  <a:lnTo>
                    <a:pt x="11454" y="1"/>
                  </a:lnTo>
                  <a:cubicBezTo>
                    <a:pt x="10527" y="778"/>
                    <a:pt x="9600" y="1555"/>
                    <a:pt x="8672" y="2332"/>
                  </a:cubicBezTo>
                  <a:cubicBezTo>
                    <a:pt x="7745" y="3084"/>
                    <a:pt x="6793" y="3860"/>
                    <a:pt x="5840" y="4587"/>
                  </a:cubicBezTo>
                  <a:cubicBezTo>
                    <a:pt x="4888" y="5339"/>
                    <a:pt x="3910" y="6066"/>
                    <a:pt x="2958" y="6768"/>
                  </a:cubicBezTo>
                  <a:cubicBezTo>
                    <a:pt x="1981" y="7495"/>
                    <a:pt x="1003" y="8196"/>
                    <a:pt x="1" y="8898"/>
                  </a:cubicBezTo>
                  <a:cubicBezTo>
                    <a:pt x="1053" y="8297"/>
                    <a:pt x="2081" y="7645"/>
                    <a:pt x="3083" y="6943"/>
                  </a:cubicBezTo>
                  <a:cubicBezTo>
                    <a:pt x="4086" y="6267"/>
                    <a:pt x="5038" y="5540"/>
                    <a:pt x="6016" y="4813"/>
                  </a:cubicBezTo>
                  <a:cubicBezTo>
                    <a:pt x="6968" y="4061"/>
                    <a:pt x="7895" y="3284"/>
                    <a:pt x="8798" y="2482"/>
                  </a:cubicBezTo>
                  <a:cubicBezTo>
                    <a:pt x="9725" y="1680"/>
                    <a:pt x="10602" y="853"/>
                    <a:pt x="11454"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0" name="Google Shape;1210;p74"/>
            <p:cNvSpPr/>
            <p:nvPr/>
          </p:nvSpPr>
          <p:spPr>
            <a:xfrm flipH="1">
              <a:off x="5320348" y="2555035"/>
              <a:ext cx="25976" cy="155435"/>
            </a:xfrm>
            <a:custGeom>
              <a:avLst/>
              <a:gdLst/>
              <a:ahLst/>
              <a:cxnLst/>
              <a:rect l="l" t="t" r="r" b="b"/>
              <a:pathLst>
                <a:path w="1730" h="10352" extrusionOk="0">
                  <a:moveTo>
                    <a:pt x="1" y="1"/>
                  </a:moveTo>
                  <a:cubicBezTo>
                    <a:pt x="1" y="878"/>
                    <a:pt x="51" y="1755"/>
                    <a:pt x="126" y="2633"/>
                  </a:cubicBezTo>
                  <a:cubicBezTo>
                    <a:pt x="201" y="3510"/>
                    <a:pt x="326" y="4362"/>
                    <a:pt x="452" y="5239"/>
                  </a:cubicBezTo>
                  <a:cubicBezTo>
                    <a:pt x="602" y="6116"/>
                    <a:pt x="778" y="6968"/>
                    <a:pt x="978" y="7821"/>
                  </a:cubicBezTo>
                  <a:cubicBezTo>
                    <a:pt x="1204" y="8673"/>
                    <a:pt x="1454" y="9525"/>
                    <a:pt x="1730" y="10352"/>
                  </a:cubicBezTo>
                  <a:cubicBezTo>
                    <a:pt x="1555" y="9475"/>
                    <a:pt x="1354" y="8623"/>
                    <a:pt x="1204" y="7770"/>
                  </a:cubicBezTo>
                  <a:cubicBezTo>
                    <a:pt x="1028" y="6918"/>
                    <a:pt x="853" y="6066"/>
                    <a:pt x="727" y="5189"/>
                  </a:cubicBezTo>
                  <a:cubicBezTo>
                    <a:pt x="577" y="4337"/>
                    <a:pt x="452" y="3460"/>
                    <a:pt x="326" y="2608"/>
                  </a:cubicBezTo>
                  <a:cubicBezTo>
                    <a:pt x="201" y="1730"/>
                    <a:pt x="101" y="878"/>
                    <a:pt x="1"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1" name="Google Shape;1211;p74"/>
            <p:cNvSpPr/>
            <p:nvPr/>
          </p:nvSpPr>
          <p:spPr>
            <a:xfrm flipH="1">
              <a:off x="5387711" y="2693542"/>
              <a:ext cx="54955" cy="184399"/>
            </a:xfrm>
            <a:custGeom>
              <a:avLst/>
              <a:gdLst/>
              <a:ahLst/>
              <a:cxnLst/>
              <a:rect l="l" t="t" r="r" b="b"/>
              <a:pathLst>
                <a:path w="3660" h="12281" extrusionOk="0">
                  <a:moveTo>
                    <a:pt x="1" y="0"/>
                  </a:moveTo>
                  <a:cubicBezTo>
                    <a:pt x="126" y="1053"/>
                    <a:pt x="276" y="2130"/>
                    <a:pt x="452" y="3183"/>
                  </a:cubicBezTo>
                  <a:cubicBezTo>
                    <a:pt x="652" y="4236"/>
                    <a:pt x="878" y="5288"/>
                    <a:pt x="1153" y="6341"/>
                  </a:cubicBezTo>
                  <a:cubicBezTo>
                    <a:pt x="1429" y="7394"/>
                    <a:pt x="1755" y="8421"/>
                    <a:pt x="2156" y="9424"/>
                  </a:cubicBezTo>
                  <a:cubicBezTo>
                    <a:pt x="2582" y="10401"/>
                    <a:pt x="3058" y="11379"/>
                    <a:pt x="3660" y="12281"/>
                  </a:cubicBezTo>
                  <a:cubicBezTo>
                    <a:pt x="3159" y="11328"/>
                    <a:pt x="2732" y="10351"/>
                    <a:pt x="2356" y="9323"/>
                  </a:cubicBezTo>
                  <a:cubicBezTo>
                    <a:pt x="2006" y="8321"/>
                    <a:pt x="1680" y="7318"/>
                    <a:pt x="1404" y="6266"/>
                  </a:cubicBezTo>
                  <a:cubicBezTo>
                    <a:pt x="1128" y="5238"/>
                    <a:pt x="903" y="4186"/>
                    <a:pt x="677" y="3133"/>
                  </a:cubicBezTo>
                  <a:lnTo>
                    <a:pt x="1" y="0"/>
                  </a:ln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2" name="Google Shape;1212;p74"/>
            <p:cNvSpPr/>
            <p:nvPr/>
          </p:nvSpPr>
          <p:spPr>
            <a:xfrm flipH="1">
              <a:off x="5450928" y="2670207"/>
              <a:ext cx="48183" cy="331546"/>
            </a:xfrm>
            <a:custGeom>
              <a:avLst/>
              <a:gdLst/>
              <a:ahLst/>
              <a:cxnLst/>
              <a:rect l="l" t="t" r="r" b="b"/>
              <a:pathLst>
                <a:path w="3209" h="22081" extrusionOk="0">
                  <a:moveTo>
                    <a:pt x="602" y="0"/>
                  </a:moveTo>
                  <a:lnTo>
                    <a:pt x="401" y="1404"/>
                  </a:lnTo>
                  <a:lnTo>
                    <a:pt x="226" y="2782"/>
                  </a:lnTo>
                  <a:lnTo>
                    <a:pt x="125" y="4186"/>
                  </a:lnTo>
                  <a:lnTo>
                    <a:pt x="50" y="5589"/>
                  </a:lnTo>
                  <a:cubicBezTo>
                    <a:pt x="0" y="7469"/>
                    <a:pt x="100" y="9349"/>
                    <a:pt x="301" y="11228"/>
                  </a:cubicBezTo>
                  <a:cubicBezTo>
                    <a:pt x="526" y="13083"/>
                    <a:pt x="877" y="14938"/>
                    <a:pt x="1354" y="16767"/>
                  </a:cubicBezTo>
                  <a:lnTo>
                    <a:pt x="1755" y="18121"/>
                  </a:lnTo>
                  <a:lnTo>
                    <a:pt x="2181" y="19449"/>
                  </a:lnTo>
                  <a:lnTo>
                    <a:pt x="2657" y="20777"/>
                  </a:lnTo>
                  <a:lnTo>
                    <a:pt x="3208" y="22081"/>
                  </a:lnTo>
                  <a:lnTo>
                    <a:pt x="2732" y="20752"/>
                  </a:lnTo>
                  <a:lnTo>
                    <a:pt x="2306" y="19424"/>
                  </a:lnTo>
                  <a:lnTo>
                    <a:pt x="1905" y="18070"/>
                  </a:lnTo>
                  <a:lnTo>
                    <a:pt x="1579" y="16717"/>
                  </a:lnTo>
                  <a:cubicBezTo>
                    <a:pt x="1128" y="14888"/>
                    <a:pt x="777" y="13058"/>
                    <a:pt x="577" y="11203"/>
                  </a:cubicBezTo>
                  <a:cubicBezTo>
                    <a:pt x="351" y="9349"/>
                    <a:pt x="251" y="7469"/>
                    <a:pt x="251" y="5614"/>
                  </a:cubicBezTo>
                  <a:lnTo>
                    <a:pt x="276" y="4211"/>
                  </a:lnTo>
                  <a:lnTo>
                    <a:pt x="351" y="2807"/>
                  </a:lnTo>
                  <a:lnTo>
                    <a:pt x="451" y="1404"/>
                  </a:lnTo>
                  <a:lnTo>
                    <a:pt x="602" y="0"/>
                  </a:ln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3" name="Google Shape;1213;p74"/>
            <p:cNvSpPr/>
            <p:nvPr/>
          </p:nvSpPr>
          <p:spPr>
            <a:xfrm flipH="1">
              <a:off x="5476529" y="3051808"/>
              <a:ext cx="43664" cy="113288"/>
            </a:xfrm>
            <a:custGeom>
              <a:avLst/>
              <a:gdLst/>
              <a:ahLst/>
              <a:cxnLst/>
              <a:rect l="l" t="t" r="r" b="b"/>
              <a:pathLst>
                <a:path w="2908" h="7545" extrusionOk="0">
                  <a:moveTo>
                    <a:pt x="1" y="1"/>
                  </a:moveTo>
                  <a:lnTo>
                    <a:pt x="1" y="1"/>
                  </a:lnTo>
                  <a:cubicBezTo>
                    <a:pt x="101" y="653"/>
                    <a:pt x="251" y="1329"/>
                    <a:pt x="427" y="1981"/>
                  </a:cubicBezTo>
                  <a:cubicBezTo>
                    <a:pt x="602" y="2632"/>
                    <a:pt x="828" y="3284"/>
                    <a:pt x="1053" y="3911"/>
                  </a:cubicBezTo>
                  <a:cubicBezTo>
                    <a:pt x="1329" y="4537"/>
                    <a:pt x="1580" y="5164"/>
                    <a:pt x="1880" y="5790"/>
                  </a:cubicBezTo>
                  <a:cubicBezTo>
                    <a:pt x="2206" y="6392"/>
                    <a:pt x="2532" y="6993"/>
                    <a:pt x="2908" y="7545"/>
                  </a:cubicBezTo>
                  <a:cubicBezTo>
                    <a:pt x="2632" y="6918"/>
                    <a:pt x="2357" y="6317"/>
                    <a:pt x="2081" y="5690"/>
                  </a:cubicBezTo>
                  <a:cubicBezTo>
                    <a:pt x="1830" y="5064"/>
                    <a:pt x="1555" y="4462"/>
                    <a:pt x="1329" y="3810"/>
                  </a:cubicBezTo>
                  <a:cubicBezTo>
                    <a:pt x="1078" y="3184"/>
                    <a:pt x="853" y="2557"/>
                    <a:pt x="627" y="1931"/>
                  </a:cubicBezTo>
                  <a:cubicBezTo>
                    <a:pt x="402" y="1279"/>
                    <a:pt x="201" y="627"/>
                    <a:pt x="1"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4" name="Google Shape;1214;p74"/>
            <p:cNvSpPr/>
            <p:nvPr/>
          </p:nvSpPr>
          <p:spPr>
            <a:xfrm flipH="1">
              <a:off x="5478410" y="3080037"/>
              <a:ext cx="114790" cy="206621"/>
            </a:xfrm>
            <a:custGeom>
              <a:avLst/>
              <a:gdLst/>
              <a:ahLst/>
              <a:cxnLst/>
              <a:rect l="l" t="t" r="r" b="b"/>
              <a:pathLst>
                <a:path w="7645" h="13761" extrusionOk="0">
                  <a:moveTo>
                    <a:pt x="0" y="1"/>
                  </a:moveTo>
                  <a:lnTo>
                    <a:pt x="0" y="1"/>
                  </a:lnTo>
                  <a:cubicBezTo>
                    <a:pt x="201" y="1304"/>
                    <a:pt x="552" y="2607"/>
                    <a:pt x="1003" y="3860"/>
                  </a:cubicBezTo>
                  <a:cubicBezTo>
                    <a:pt x="1454" y="5138"/>
                    <a:pt x="2031" y="6341"/>
                    <a:pt x="2682" y="7519"/>
                  </a:cubicBezTo>
                  <a:cubicBezTo>
                    <a:pt x="3334" y="8672"/>
                    <a:pt x="4061" y="9800"/>
                    <a:pt x="4913" y="10853"/>
                  </a:cubicBezTo>
                  <a:cubicBezTo>
                    <a:pt x="5740" y="11905"/>
                    <a:pt x="6642" y="12883"/>
                    <a:pt x="7645" y="13760"/>
                  </a:cubicBezTo>
                  <a:cubicBezTo>
                    <a:pt x="6742" y="12808"/>
                    <a:pt x="5865" y="11780"/>
                    <a:pt x="5063" y="10727"/>
                  </a:cubicBezTo>
                  <a:cubicBezTo>
                    <a:pt x="4286" y="9650"/>
                    <a:pt x="3534" y="8547"/>
                    <a:pt x="2908" y="7394"/>
                  </a:cubicBezTo>
                  <a:cubicBezTo>
                    <a:pt x="2256" y="6241"/>
                    <a:pt x="1705" y="5038"/>
                    <a:pt x="1203" y="3785"/>
                  </a:cubicBezTo>
                  <a:cubicBezTo>
                    <a:pt x="727" y="2557"/>
                    <a:pt x="326" y="1279"/>
                    <a:pt x="0"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5" name="Google Shape;1215;p74"/>
            <p:cNvSpPr/>
            <p:nvPr/>
          </p:nvSpPr>
          <p:spPr>
            <a:xfrm flipH="1">
              <a:off x="5517165" y="3277993"/>
              <a:ext cx="91471" cy="120811"/>
            </a:xfrm>
            <a:custGeom>
              <a:avLst/>
              <a:gdLst/>
              <a:ahLst/>
              <a:cxnLst/>
              <a:rect l="l" t="t" r="r" b="b"/>
              <a:pathLst>
                <a:path w="6092" h="8046" extrusionOk="0">
                  <a:moveTo>
                    <a:pt x="1" y="1"/>
                  </a:moveTo>
                  <a:lnTo>
                    <a:pt x="1" y="1"/>
                  </a:lnTo>
                  <a:cubicBezTo>
                    <a:pt x="302" y="778"/>
                    <a:pt x="678" y="1555"/>
                    <a:pt x="1104" y="2281"/>
                  </a:cubicBezTo>
                  <a:cubicBezTo>
                    <a:pt x="1530" y="3033"/>
                    <a:pt x="2006" y="3735"/>
                    <a:pt x="2532" y="4412"/>
                  </a:cubicBezTo>
                  <a:cubicBezTo>
                    <a:pt x="3059" y="5088"/>
                    <a:pt x="3585" y="5740"/>
                    <a:pt x="4186" y="6367"/>
                  </a:cubicBezTo>
                  <a:cubicBezTo>
                    <a:pt x="4788" y="6968"/>
                    <a:pt x="5414" y="7545"/>
                    <a:pt x="6091" y="8046"/>
                  </a:cubicBezTo>
                  <a:cubicBezTo>
                    <a:pt x="5490" y="7444"/>
                    <a:pt x="4913" y="6843"/>
                    <a:pt x="4337" y="6216"/>
                  </a:cubicBezTo>
                  <a:cubicBezTo>
                    <a:pt x="3785" y="5590"/>
                    <a:pt x="3234" y="4938"/>
                    <a:pt x="2733" y="4261"/>
                  </a:cubicBezTo>
                  <a:cubicBezTo>
                    <a:pt x="2231" y="3585"/>
                    <a:pt x="1755" y="2883"/>
                    <a:pt x="1304" y="2181"/>
                  </a:cubicBezTo>
                  <a:cubicBezTo>
                    <a:pt x="828" y="1479"/>
                    <a:pt x="402" y="727"/>
                    <a:pt x="1" y="1"/>
                  </a:cubicBezTo>
                  <a:close/>
                </a:path>
              </a:pathLst>
            </a:custGeom>
            <a:solidFill>
              <a:srgbClr val="F6F0E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6" name="Google Shape;1216;p74"/>
            <p:cNvSpPr/>
            <p:nvPr/>
          </p:nvSpPr>
          <p:spPr>
            <a:xfrm flipH="1">
              <a:off x="5306037" y="3434924"/>
              <a:ext cx="766" cy="766"/>
            </a:xfrm>
            <a:custGeom>
              <a:avLst/>
              <a:gdLst/>
              <a:ahLst/>
              <a:cxnLst/>
              <a:rect l="l" t="t" r="r" b="b"/>
              <a:pathLst>
                <a:path w="51" h="51" extrusionOk="0">
                  <a:moveTo>
                    <a:pt x="0" y="51"/>
                  </a:moveTo>
                  <a:cubicBezTo>
                    <a:pt x="0" y="51"/>
                    <a:pt x="0" y="51"/>
                    <a:pt x="0" y="51"/>
                  </a:cubicBezTo>
                  <a:cubicBezTo>
                    <a:pt x="0" y="51"/>
                    <a:pt x="0" y="51"/>
                    <a:pt x="0" y="51"/>
                  </a:cubicBezTo>
                  <a:close/>
                  <a:moveTo>
                    <a:pt x="0" y="51"/>
                  </a:moveTo>
                  <a:cubicBezTo>
                    <a:pt x="0" y="51"/>
                    <a:pt x="0" y="51"/>
                    <a:pt x="0" y="51"/>
                  </a:cubicBezTo>
                  <a:cubicBezTo>
                    <a:pt x="0" y="51"/>
                    <a:pt x="0" y="51"/>
                    <a:pt x="0" y="51"/>
                  </a:cubicBezTo>
                  <a:close/>
                  <a:moveTo>
                    <a:pt x="25" y="26"/>
                  </a:moveTo>
                  <a:lnTo>
                    <a:pt x="25" y="26"/>
                  </a:lnTo>
                  <a:lnTo>
                    <a:pt x="25" y="26"/>
                  </a:lnTo>
                  <a:close/>
                  <a:moveTo>
                    <a:pt x="25" y="26"/>
                  </a:moveTo>
                  <a:cubicBezTo>
                    <a:pt x="25" y="26"/>
                    <a:pt x="25" y="26"/>
                    <a:pt x="25" y="26"/>
                  </a:cubicBezTo>
                  <a:cubicBezTo>
                    <a:pt x="25" y="26"/>
                    <a:pt x="25" y="26"/>
                    <a:pt x="25" y="26"/>
                  </a:cubicBezTo>
                  <a:close/>
                  <a:moveTo>
                    <a:pt x="50" y="1"/>
                  </a:moveTo>
                  <a:cubicBezTo>
                    <a:pt x="50" y="1"/>
                    <a:pt x="50" y="1"/>
                    <a:pt x="50" y="1"/>
                  </a:cubicBezTo>
                  <a:cubicBezTo>
                    <a:pt x="50" y="1"/>
                    <a:pt x="50" y="1"/>
                    <a:pt x="50" y="1"/>
                  </a:cubicBezTo>
                  <a:close/>
                  <a:moveTo>
                    <a:pt x="50" y="1"/>
                  </a:moveTo>
                  <a:lnTo>
                    <a:pt x="50" y="1"/>
                  </a:lnTo>
                  <a:lnTo>
                    <a:pt x="50" y="1"/>
                  </a:lnTo>
                  <a:close/>
                </a:path>
              </a:pathLst>
            </a:custGeom>
            <a:solidFill>
              <a:srgbClr val="586F8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7" name="Google Shape;1217;p74"/>
            <p:cNvSpPr/>
            <p:nvPr/>
          </p:nvSpPr>
          <p:spPr>
            <a:xfrm flipH="1">
              <a:off x="4685503" y="1763589"/>
              <a:ext cx="727432" cy="1735974"/>
            </a:xfrm>
            <a:custGeom>
              <a:avLst/>
              <a:gdLst/>
              <a:ahLst/>
              <a:cxnLst/>
              <a:rect l="l" t="t" r="r" b="b"/>
              <a:pathLst>
                <a:path w="48447" h="115616" extrusionOk="0">
                  <a:moveTo>
                    <a:pt x="44462" y="1"/>
                  </a:moveTo>
                  <a:lnTo>
                    <a:pt x="44462" y="1"/>
                  </a:lnTo>
                  <a:cubicBezTo>
                    <a:pt x="45615" y="5615"/>
                    <a:pt x="44713" y="11630"/>
                    <a:pt x="42607" y="17019"/>
                  </a:cubicBezTo>
                  <a:cubicBezTo>
                    <a:pt x="41129" y="20828"/>
                    <a:pt x="39073" y="24362"/>
                    <a:pt x="36793" y="27745"/>
                  </a:cubicBezTo>
                  <a:cubicBezTo>
                    <a:pt x="37144" y="27470"/>
                    <a:pt x="37469" y="27194"/>
                    <a:pt x="37820" y="26918"/>
                  </a:cubicBezTo>
                  <a:cubicBezTo>
                    <a:pt x="38522" y="26342"/>
                    <a:pt x="39224" y="25765"/>
                    <a:pt x="39926" y="25189"/>
                  </a:cubicBezTo>
                  <a:cubicBezTo>
                    <a:pt x="40627" y="24613"/>
                    <a:pt x="41304" y="24011"/>
                    <a:pt x="41981" y="23410"/>
                  </a:cubicBezTo>
                  <a:lnTo>
                    <a:pt x="41981" y="23410"/>
                  </a:lnTo>
                  <a:cubicBezTo>
                    <a:pt x="41329" y="24036"/>
                    <a:pt x="40677" y="24663"/>
                    <a:pt x="40001" y="25289"/>
                  </a:cubicBezTo>
                  <a:cubicBezTo>
                    <a:pt x="39349" y="25891"/>
                    <a:pt x="38647" y="26492"/>
                    <a:pt x="37971" y="27069"/>
                  </a:cubicBezTo>
                  <a:cubicBezTo>
                    <a:pt x="37419" y="27520"/>
                    <a:pt x="36868" y="27971"/>
                    <a:pt x="36317" y="28422"/>
                  </a:cubicBezTo>
                  <a:cubicBezTo>
                    <a:pt x="34637" y="30828"/>
                    <a:pt x="32858" y="33159"/>
                    <a:pt x="31028" y="35440"/>
                  </a:cubicBezTo>
                  <a:cubicBezTo>
                    <a:pt x="30327" y="36342"/>
                    <a:pt x="29600" y="37219"/>
                    <a:pt x="28898" y="38121"/>
                  </a:cubicBezTo>
                  <a:cubicBezTo>
                    <a:pt x="29098" y="37996"/>
                    <a:pt x="29299" y="37871"/>
                    <a:pt x="29499" y="37745"/>
                  </a:cubicBezTo>
                  <a:cubicBezTo>
                    <a:pt x="31028" y="36843"/>
                    <a:pt x="32532" y="35866"/>
                    <a:pt x="34011" y="34888"/>
                  </a:cubicBezTo>
                  <a:cubicBezTo>
                    <a:pt x="34738" y="34412"/>
                    <a:pt x="35464" y="33911"/>
                    <a:pt x="36191" y="33410"/>
                  </a:cubicBezTo>
                  <a:cubicBezTo>
                    <a:pt x="36943" y="32908"/>
                    <a:pt x="37670" y="32407"/>
                    <a:pt x="38397" y="31881"/>
                  </a:cubicBezTo>
                  <a:lnTo>
                    <a:pt x="38397" y="31881"/>
                  </a:lnTo>
                  <a:cubicBezTo>
                    <a:pt x="37695" y="32432"/>
                    <a:pt x="36993" y="32984"/>
                    <a:pt x="36291" y="33510"/>
                  </a:cubicBezTo>
                  <a:cubicBezTo>
                    <a:pt x="35565" y="34036"/>
                    <a:pt x="34838" y="34563"/>
                    <a:pt x="34111" y="35064"/>
                  </a:cubicBezTo>
                  <a:cubicBezTo>
                    <a:pt x="32657" y="36091"/>
                    <a:pt x="31154" y="37044"/>
                    <a:pt x="29650" y="37971"/>
                  </a:cubicBezTo>
                  <a:cubicBezTo>
                    <a:pt x="29249" y="38222"/>
                    <a:pt x="28848" y="38447"/>
                    <a:pt x="28472" y="38673"/>
                  </a:cubicBezTo>
                  <a:cubicBezTo>
                    <a:pt x="27469" y="40227"/>
                    <a:pt x="26467" y="41781"/>
                    <a:pt x="25414" y="43284"/>
                  </a:cubicBezTo>
                  <a:cubicBezTo>
                    <a:pt x="25489" y="43234"/>
                    <a:pt x="25565" y="43184"/>
                    <a:pt x="25640" y="43134"/>
                  </a:cubicBezTo>
                  <a:lnTo>
                    <a:pt x="27670" y="41781"/>
                  </a:lnTo>
                  <a:lnTo>
                    <a:pt x="27670" y="41781"/>
                  </a:lnTo>
                  <a:cubicBezTo>
                    <a:pt x="27043" y="42332"/>
                    <a:pt x="26417" y="42833"/>
                    <a:pt x="25740" y="43309"/>
                  </a:cubicBezTo>
                  <a:cubicBezTo>
                    <a:pt x="25514" y="43485"/>
                    <a:pt x="25289" y="43660"/>
                    <a:pt x="25038" y="43811"/>
                  </a:cubicBezTo>
                  <a:cubicBezTo>
                    <a:pt x="23284" y="46317"/>
                    <a:pt x="21429" y="48773"/>
                    <a:pt x="19499" y="51129"/>
                  </a:cubicBezTo>
                  <a:cubicBezTo>
                    <a:pt x="19349" y="51430"/>
                    <a:pt x="19174" y="51731"/>
                    <a:pt x="18998" y="52031"/>
                  </a:cubicBezTo>
                  <a:cubicBezTo>
                    <a:pt x="20051" y="51455"/>
                    <a:pt x="21078" y="50878"/>
                    <a:pt x="22131" y="50302"/>
                  </a:cubicBezTo>
                  <a:lnTo>
                    <a:pt x="22131" y="50302"/>
                  </a:lnTo>
                  <a:cubicBezTo>
                    <a:pt x="20001" y="52783"/>
                    <a:pt x="17971" y="55365"/>
                    <a:pt x="16066" y="58021"/>
                  </a:cubicBezTo>
                  <a:cubicBezTo>
                    <a:pt x="15464" y="59425"/>
                    <a:pt x="14913" y="60853"/>
                    <a:pt x="14387" y="62307"/>
                  </a:cubicBezTo>
                  <a:cubicBezTo>
                    <a:pt x="15665" y="61505"/>
                    <a:pt x="16868" y="60578"/>
                    <a:pt x="17971" y="59575"/>
                  </a:cubicBezTo>
                  <a:lnTo>
                    <a:pt x="17971" y="59575"/>
                  </a:lnTo>
                  <a:cubicBezTo>
                    <a:pt x="17469" y="60628"/>
                    <a:pt x="16943" y="61680"/>
                    <a:pt x="16442" y="62733"/>
                  </a:cubicBezTo>
                  <a:lnTo>
                    <a:pt x="16667" y="62558"/>
                  </a:lnTo>
                  <a:lnTo>
                    <a:pt x="19098" y="60904"/>
                  </a:lnTo>
                  <a:cubicBezTo>
                    <a:pt x="19900" y="60352"/>
                    <a:pt x="20702" y="59801"/>
                    <a:pt x="21529" y="59274"/>
                  </a:cubicBezTo>
                  <a:lnTo>
                    <a:pt x="21529" y="59274"/>
                  </a:lnTo>
                  <a:cubicBezTo>
                    <a:pt x="20778" y="59901"/>
                    <a:pt x="20001" y="60503"/>
                    <a:pt x="19224" y="61079"/>
                  </a:cubicBezTo>
                  <a:cubicBezTo>
                    <a:pt x="18447" y="61655"/>
                    <a:pt x="17645" y="62232"/>
                    <a:pt x="16843" y="62783"/>
                  </a:cubicBezTo>
                  <a:cubicBezTo>
                    <a:pt x="16617" y="62934"/>
                    <a:pt x="16417" y="63059"/>
                    <a:pt x="16191" y="63209"/>
                  </a:cubicBezTo>
                  <a:cubicBezTo>
                    <a:pt x="15414" y="64788"/>
                    <a:pt x="14662" y="66342"/>
                    <a:pt x="13885" y="67921"/>
                  </a:cubicBezTo>
                  <a:cubicBezTo>
                    <a:pt x="15289" y="67069"/>
                    <a:pt x="16667" y="66242"/>
                    <a:pt x="18071" y="65390"/>
                  </a:cubicBezTo>
                  <a:lnTo>
                    <a:pt x="19048" y="64638"/>
                  </a:lnTo>
                  <a:lnTo>
                    <a:pt x="19048" y="64638"/>
                  </a:lnTo>
                  <a:cubicBezTo>
                    <a:pt x="18898" y="64788"/>
                    <a:pt x="18722" y="64939"/>
                    <a:pt x="18572" y="65089"/>
                  </a:cubicBezTo>
                  <a:cubicBezTo>
                    <a:pt x="18697" y="65014"/>
                    <a:pt x="18823" y="64939"/>
                    <a:pt x="18948" y="64863"/>
                  </a:cubicBezTo>
                  <a:lnTo>
                    <a:pt x="18948" y="64863"/>
                  </a:lnTo>
                  <a:cubicBezTo>
                    <a:pt x="17093" y="67395"/>
                    <a:pt x="15239" y="69951"/>
                    <a:pt x="13359" y="72508"/>
                  </a:cubicBezTo>
                  <a:cubicBezTo>
                    <a:pt x="13810" y="72132"/>
                    <a:pt x="14261" y="71756"/>
                    <a:pt x="14712" y="71405"/>
                  </a:cubicBezTo>
                  <a:cubicBezTo>
                    <a:pt x="15590" y="70703"/>
                    <a:pt x="16492" y="69976"/>
                    <a:pt x="17394" y="69300"/>
                  </a:cubicBezTo>
                  <a:lnTo>
                    <a:pt x="17394" y="69300"/>
                  </a:lnTo>
                  <a:cubicBezTo>
                    <a:pt x="16567" y="70077"/>
                    <a:pt x="15690" y="70828"/>
                    <a:pt x="14838" y="71580"/>
                  </a:cubicBezTo>
                  <a:cubicBezTo>
                    <a:pt x="14136" y="72182"/>
                    <a:pt x="13434" y="72783"/>
                    <a:pt x="12732" y="73360"/>
                  </a:cubicBezTo>
                  <a:lnTo>
                    <a:pt x="10377" y="76593"/>
                  </a:lnTo>
                  <a:cubicBezTo>
                    <a:pt x="11304" y="76192"/>
                    <a:pt x="12256" y="75791"/>
                    <a:pt x="13184" y="75390"/>
                  </a:cubicBezTo>
                  <a:lnTo>
                    <a:pt x="13184" y="75390"/>
                  </a:lnTo>
                  <a:cubicBezTo>
                    <a:pt x="12407" y="78021"/>
                    <a:pt x="11580" y="80653"/>
                    <a:pt x="10727" y="83260"/>
                  </a:cubicBezTo>
                  <a:cubicBezTo>
                    <a:pt x="10778" y="83209"/>
                    <a:pt x="10853" y="83159"/>
                    <a:pt x="10903" y="83109"/>
                  </a:cubicBezTo>
                  <a:cubicBezTo>
                    <a:pt x="11529" y="82533"/>
                    <a:pt x="12181" y="81956"/>
                    <a:pt x="12833" y="81405"/>
                  </a:cubicBezTo>
                  <a:lnTo>
                    <a:pt x="12833" y="81405"/>
                  </a:lnTo>
                  <a:cubicBezTo>
                    <a:pt x="12256" y="82031"/>
                    <a:pt x="11655" y="82633"/>
                    <a:pt x="11053" y="83260"/>
                  </a:cubicBezTo>
                  <a:cubicBezTo>
                    <a:pt x="10878" y="83410"/>
                    <a:pt x="10727" y="83585"/>
                    <a:pt x="10552" y="83736"/>
                  </a:cubicBezTo>
                  <a:cubicBezTo>
                    <a:pt x="10026" y="85290"/>
                    <a:pt x="9499" y="86844"/>
                    <a:pt x="8948" y="88372"/>
                  </a:cubicBezTo>
                  <a:cubicBezTo>
                    <a:pt x="9073" y="88247"/>
                    <a:pt x="9224" y="88122"/>
                    <a:pt x="9374" y="87996"/>
                  </a:cubicBezTo>
                  <a:lnTo>
                    <a:pt x="9374" y="87996"/>
                  </a:lnTo>
                  <a:cubicBezTo>
                    <a:pt x="9199" y="88222"/>
                    <a:pt x="9023" y="88448"/>
                    <a:pt x="8848" y="88648"/>
                  </a:cubicBezTo>
                  <a:cubicBezTo>
                    <a:pt x="8146" y="90553"/>
                    <a:pt x="7419" y="92458"/>
                    <a:pt x="6667" y="94337"/>
                  </a:cubicBezTo>
                  <a:cubicBezTo>
                    <a:pt x="7469" y="93661"/>
                    <a:pt x="8321" y="92984"/>
                    <a:pt x="9199" y="92357"/>
                  </a:cubicBezTo>
                  <a:lnTo>
                    <a:pt x="9199" y="92357"/>
                  </a:lnTo>
                  <a:cubicBezTo>
                    <a:pt x="8773" y="93360"/>
                    <a:pt x="8346" y="94362"/>
                    <a:pt x="7870" y="95340"/>
                  </a:cubicBezTo>
                  <a:lnTo>
                    <a:pt x="9199" y="94112"/>
                  </a:lnTo>
                  <a:lnTo>
                    <a:pt x="12281" y="91305"/>
                  </a:lnTo>
                  <a:cubicBezTo>
                    <a:pt x="13309" y="90377"/>
                    <a:pt x="14362" y="89475"/>
                    <a:pt x="15414" y="88573"/>
                  </a:cubicBezTo>
                  <a:lnTo>
                    <a:pt x="15414" y="88573"/>
                  </a:lnTo>
                  <a:cubicBezTo>
                    <a:pt x="14437" y="89550"/>
                    <a:pt x="13434" y="90503"/>
                    <a:pt x="12432" y="91455"/>
                  </a:cubicBezTo>
                  <a:lnTo>
                    <a:pt x="9399" y="94312"/>
                  </a:lnTo>
                  <a:lnTo>
                    <a:pt x="7570" y="95941"/>
                  </a:lnTo>
                  <a:cubicBezTo>
                    <a:pt x="6768" y="97570"/>
                    <a:pt x="5890" y="99149"/>
                    <a:pt x="4938" y="100678"/>
                  </a:cubicBezTo>
                  <a:cubicBezTo>
                    <a:pt x="5865" y="100077"/>
                    <a:pt x="6818" y="99475"/>
                    <a:pt x="7745" y="98874"/>
                  </a:cubicBezTo>
                  <a:lnTo>
                    <a:pt x="7745" y="98874"/>
                  </a:lnTo>
                  <a:cubicBezTo>
                    <a:pt x="7219" y="99876"/>
                    <a:pt x="6642" y="100829"/>
                    <a:pt x="6041" y="101756"/>
                  </a:cubicBezTo>
                  <a:cubicBezTo>
                    <a:pt x="7018" y="101154"/>
                    <a:pt x="8021" y="100528"/>
                    <a:pt x="8998" y="99901"/>
                  </a:cubicBezTo>
                  <a:lnTo>
                    <a:pt x="8998" y="99901"/>
                  </a:lnTo>
                  <a:cubicBezTo>
                    <a:pt x="8071" y="102107"/>
                    <a:pt x="6918" y="104212"/>
                    <a:pt x="5539" y="106167"/>
                  </a:cubicBezTo>
                  <a:cubicBezTo>
                    <a:pt x="5239" y="106919"/>
                    <a:pt x="4913" y="107671"/>
                    <a:pt x="4562" y="108398"/>
                  </a:cubicBezTo>
                  <a:cubicBezTo>
                    <a:pt x="4687" y="108297"/>
                    <a:pt x="4813" y="108197"/>
                    <a:pt x="4963" y="108097"/>
                  </a:cubicBezTo>
                  <a:cubicBezTo>
                    <a:pt x="5915" y="107395"/>
                    <a:pt x="6893" y="106668"/>
                    <a:pt x="7845" y="105916"/>
                  </a:cubicBezTo>
                  <a:cubicBezTo>
                    <a:pt x="8798" y="105189"/>
                    <a:pt x="9750" y="104413"/>
                    <a:pt x="10677" y="103661"/>
                  </a:cubicBezTo>
                  <a:cubicBezTo>
                    <a:pt x="11605" y="102884"/>
                    <a:pt x="12532" y="102107"/>
                    <a:pt x="13459" y="101330"/>
                  </a:cubicBezTo>
                  <a:lnTo>
                    <a:pt x="13459" y="101330"/>
                  </a:lnTo>
                  <a:cubicBezTo>
                    <a:pt x="12607" y="102182"/>
                    <a:pt x="11730" y="103009"/>
                    <a:pt x="10803" y="103811"/>
                  </a:cubicBezTo>
                  <a:cubicBezTo>
                    <a:pt x="9900" y="104613"/>
                    <a:pt x="8973" y="105390"/>
                    <a:pt x="8021" y="106142"/>
                  </a:cubicBezTo>
                  <a:cubicBezTo>
                    <a:pt x="7043" y="106869"/>
                    <a:pt x="6091" y="107596"/>
                    <a:pt x="5088" y="108272"/>
                  </a:cubicBezTo>
                  <a:cubicBezTo>
                    <a:pt x="4838" y="108448"/>
                    <a:pt x="4612" y="108598"/>
                    <a:pt x="4387" y="108748"/>
                  </a:cubicBezTo>
                  <a:cubicBezTo>
                    <a:pt x="3184" y="111179"/>
                    <a:pt x="1705" y="113485"/>
                    <a:pt x="1" y="115616"/>
                  </a:cubicBezTo>
                  <a:cubicBezTo>
                    <a:pt x="2457" y="114312"/>
                    <a:pt x="5690" y="112508"/>
                    <a:pt x="7068" y="111355"/>
                  </a:cubicBezTo>
                  <a:lnTo>
                    <a:pt x="7093" y="111330"/>
                  </a:lnTo>
                  <a:cubicBezTo>
                    <a:pt x="7118" y="111305"/>
                    <a:pt x="7118" y="111305"/>
                    <a:pt x="7118" y="111305"/>
                  </a:cubicBezTo>
                  <a:cubicBezTo>
                    <a:pt x="13860" y="105515"/>
                    <a:pt x="18973" y="97971"/>
                    <a:pt x="21780" y="89625"/>
                  </a:cubicBezTo>
                  <a:lnTo>
                    <a:pt x="21780" y="89625"/>
                  </a:lnTo>
                  <a:cubicBezTo>
                    <a:pt x="18622" y="93084"/>
                    <a:pt x="14963" y="96117"/>
                    <a:pt x="10928" y="98623"/>
                  </a:cubicBezTo>
                  <a:cubicBezTo>
                    <a:pt x="16241" y="92834"/>
                    <a:pt x="20276" y="85941"/>
                    <a:pt x="22758" y="78523"/>
                  </a:cubicBezTo>
                  <a:lnTo>
                    <a:pt x="22758" y="78523"/>
                  </a:lnTo>
                  <a:cubicBezTo>
                    <a:pt x="19800" y="81931"/>
                    <a:pt x="16868" y="85365"/>
                    <a:pt x="13910" y="88773"/>
                  </a:cubicBezTo>
                  <a:cubicBezTo>
                    <a:pt x="17545" y="76919"/>
                    <a:pt x="22432" y="65490"/>
                    <a:pt x="28472" y="54688"/>
                  </a:cubicBezTo>
                  <a:cubicBezTo>
                    <a:pt x="29174" y="53460"/>
                    <a:pt x="29875" y="52232"/>
                    <a:pt x="30577" y="51004"/>
                  </a:cubicBezTo>
                  <a:lnTo>
                    <a:pt x="30577" y="51004"/>
                  </a:lnTo>
                  <a:cubicBezTo>
                    <a:pt x="26943" y="53084"/>
                    <a:pt x="23083" y="54914"/>
                    <a:pt x="19274" y="56718"/>
                  </a:cubicBezTo>
                  <a:cubicBezTo>
                    <a:pt x="24311" y="53134"/>
                    <a:pt x="29174" y="49375"/>
                    <a:pt x="33911" y="45440"/>
                  </a:cubicBezTo>
                  <a:cubicBezTo>
                    <a:pt x="34337" y="44738"/>
                    <a:pt x="34738" y="44036"/>
                    <a:pt x="35164" y="43360"/>
                  </a:cubicBezTo>
                  <a:lnTo>
                    <a:pt x="35164" y="43360"/>
                  </a:lnTo>
                  <a:cubicBezTo>
                    <a:pt x="31479" y="45340"/>
                    <a:pt x="27670" y="47144"/>
                    <a:pt x="23760" y="48773"/>
                  </a:cubicBezTo>
                  <a:cubicBezTo>
                    <a:pt x="29023" y="44863"/>
                    <a:pt x="34136" y="40778"/>
                    <a:pt x="39124" y="36542"/>
                  </a:cubicBezTo>
                  <a:cubicBezTo>
                    <a:pt x="42332" y="30778"/>
                    <a:pt x="45214" y="24863"/>
                    <a:pt x="47068" y="18547"/>
                  </a:cubicBezTo>
                  <a:cubicBezTo>
                    <a:pt x="47870" y="15866"/>
                    <a:pt x="48447" y="13084"/>
                    <a:pt x="48447" y="10302"/>
                  </a:cubicBezTo>
                  <a:cubicBezTo>
                    <a:pt x="48447" y="8948"/>
                    <a:pt x="48322" y="7595"/>
                    <a:pt x="47996" y="6242"/>
                  </a:cubicBezTo>
                  <a:cubicBezTo>
                    <a:pt x="47419" y="3936"/>
                    <a:pt x="46191" y="1705"/>
                    <a:pt x="44462"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8" name="Google Shape;1218;p74"/>
            <p:cNvSpPr/>
            <p:nvPr/>
          </p:nvSpPr>
          <p:spPr>
            <a:xfrm flipH="1">
              <a:off x="4985425" y="2344286"/>
              <a:ext cx="379339" cy="1013437"/>
            </a:xfrm>
            <a:custGeom>
              <a:avLst/>
              <a:gdLst/>
              <a:ahLst/>
              <a:cxnLst/>
              <a:rect l="l" t="t" r="r" b="b"/>
              <a:pathLst>
                <a:path w="25264" h="67495" extrusionOk="0">
                  <a:moveTo>
                    <a:pt x="25264" y="1"/>
                  </a:moveTo>
                  <a:lnTo>
                    <a:pt x="25264" y="1"/>
                  </a:lnTo>
                  <a:cubicBezTo>
                    <a:pt x="25239" y="26"/>
                    <a:pt x="25239" y="26"/>
                    <a:pt x="25239" y="26"/>
                  </a:cubicBezTo>
                  <a:cubicBezTo>
                    <a:pt x="23835" y="1780"/>
                    <a:pt x="22457" y="3535"/>
                    <a:pt x="21129" y="5314"/>
                  </a:cubicBezTo>
                  <a:cubicBezTo>
                    <a:pt x="21479" y="5089"/>
                    <a:pt x="21855" y="4838"/>
                    <a:pt x="22206" y="4612"/>
                  </a:cubicBezTo>
                  <a:cubicBezTo>
                    <a:pt x="23259" y="3109"/>
                    <a:pt x="24261" y="1555"/>
                    <a:pt x="25264" y="1"/>
                  </a:cubicBezTo>
                  <a:close/>
                  <a:moveTo>
                    <a:pt x="21830" y="5139"/>
                  </a:moveTo>
                  <a:lnTo>
                    <a:pt x="21830" y="5139"/>
                  </a:lnTo>
                  <a:cubicBezTo>
                    <a:pt x="21454" y="5414"/>
                    <a:pt x="21078" y="5665"/>
                    <a:pt x="20677" y="5916"/>
                  </a:cubicBezTo>
                  <a:cubicBezTo>
                    <a:pt x="19124" y="8021"/>
                    <a:pt x="17645" y="10201"/>
                    <a:pt x="16291" y="12457"/>
                  </a:cubicBezTo>
                  <a:cubicBezTo>
                    <a:pt x="18221" y="10101"/>
                    <a:pt x="20076" y="7645"/>
                    <a:pt x="21830" y="5139"/>
                  </a:cubicBezTo>
                  <a:close/>
                  <a:moveTo>
                    <a:pt x="18923" y="11630"/>
                  </a:moveTo>
                  <a:lnTo>
                    <a:pt x="18923" y="11630"/>
                  </a:lnTo>
                  <a:cubicBezTo>
                    <a:pt x="17870" y="12206"/>
                    <a:pt x="16843" y="12783"/>
                    <a:pt x="15790" y="13359"/>
                  </a:cubicBezTo>
                  <a:cubicBezTo>
                    <a:pt x="15565" y="13735"/>
                    <a:pt x="15364" y="14111"/>
                    <a:pt x="15164" y="14512"/>
                  </a:cubicBezTo>
                  <a:cubicBezTo>
                    <a:pt x="14311" y="16091"/>
                    <a:pt x="13560" y="17695"/>
                    <a:pt x="12858" y="19349"/>
                  </a:cubicBezTo>
                  <a:cubicBezTo>
                    <a:pt x="14763" y="16693"/>
                    <a:pt x="16793" y="14111"/>
                    <a:pt x="18923" y="11630"/>
                  </a:cubicBezTo>
                  <a:close/>
                  <a:moveTo>
                    <a:pt x="14763" y="20903"/>
                  </a:moveTo>
                  <a:lnTo>
                    <a:pt x="14763" y="20903"/>
                  </a:lnTo>
                  <a:cubicBezTo>
                    <a:pt x="13660" y="21906"/>
                    <a:pt x="12457" y="22833"/>
                    <a:pt x="11179" y="23635"/>
                  </a:cubicBezTo>
                  <a:cubicBezTo>
                    <a:pt x="10903" y="24412"/>
                    <a:pt x="10627" y="25214"/>
                    <a:pt x="10377" y="26016"/>
                  </a:cubicBezTo>
                  <a:lnTo>
                    <a:pt x="11053" y="25540"/>
                  </a:lnTo>
                  <a:lnTo>
                    <a:pt x="13234" y="24061"/>
                  </a:lnTo>
                  <a:cubicBezTo>
                    <a:pt x="13735" y="23008"/>
                    <a:pt x="14261" y="21956"/>
                    <a:pt x="14763" y="20903"/>
                  </a:cubicBezTo>
                  <a:close/>
                  <a:moveTo>
                    <a:pt x="12983" y="24537"/>
                  </a:moveTo>
                  <a:lnTo>
                    <a:pt x="12983" y="24537"/>
                  </a:lnTo>
                  <a:cubicBezTo>
                    <a:pt x="12382" y="24938"/>
                    <a:pt x="11780" y="25339"/>
                    <a:pt x="11179" y="25715"/>
                  </a:cubicBezTo>
                  <a:cubicBezTo>
                    <a:pt x="10878" y="25891"/>
                    <a:pt x="10577" y="26091"/>
                    <a:pt x="10301" y="26267"/>
                  </a:cubicBezTo>
                  <a:cubicBezTo>
                    <a:pt x="9850" y="27570"/>
                    <a:pt x="9449" y="28898"/>
                    <a:pt x="9048" y="30227"/>
                  </a:cubicBezTo>
                  <a:cubicBezTo>
                    <a:pt x="9600" y="29901"/>
                    <a:pt x="10126" y="29575"/>
                    <a:pt x="10677" y="29249"/>
                  </a:cubicBezTo>
                  <a:cubicBezTo>
                    <a:pt x="11454" y="27670"/>
                    <a:pt x="12206" y="26116"/>
                    <a:pt x="12983" y="24537"/>
                  </a:cubicBezTo>
                  <a:close/>
                  <a:moveTo>
                    <a:pt x="5991" y="53685"/>
                  </a:moveTo>
                  <a:cubicBezTo>
                    <a:pt x="5113" y="54312"/>
                    <a:pt x="4261" y="54989"/>
                    <a:pt x="3459" y="55665"/>
                  </a:cubicBezTo>
                  <a:cubicBezTo>
                    <a:pt x="3008" y="56818"/>
                    <a:pt x="2532" y="57971"/>
                    <a:pt x="2056" y="59124"/>
                  </a:cubicBezTo>
                  <a:cubicBezTo>
                    <a:pt x="2356" y="58848"/>
                    <a:pt x="2657" y="58548"/>
                    <a:pt x="2958" y="58272"/>
                  </a:cubicBezTo>
                  <a:lnTo>
                    <a:pt x="4662" y="56668"/>
                  </a:lnTo>
                  <a:cubicBezTo>
                    <a:pt x="5138" y="55690"/>
                    <a:pt x="5565" y="54688"/>
                    <a:pt x="5991" y="53685"/>
                  </a:cubicBezTo>
                  <a:close/>
                  <a:moveTo>
                    <a:pt x="4362" y="57269"/>
                  </a:moveTo>
                  <a:lnTo>
                    <a:pt x="3108" y="58422"/>
                  </a:lnTo>
                  <a:cubicBezTo>
                    <a:pt x="2707" y="58773"/>
                    <a:pt x="2306" y="59124"/>
                    <a:pt x="1905" y="59475"/>
                  </a:cubicBezTo>
                  <a:cubicBezTo>
                    <a:pt x="1429" y="60578"/>
                    <a:pt x="978" y="61680"/>
                    <a:pt x="477" y="62783"/>
                  </a:cubicBezTo>
                  <a:cubicBezTo>
                    <a:pt x="903" y="62532"/>
                    <a:pt x="1304" y="62257"/>
                    <a:pt x="1730" y="62006"/>
                  </a:cubicBezTo>
                  <a:cubicBezTo>
                    <a:pt x="2682" y="60477"/>
                    <a:pt x="3560" y="58898"/>
                    <a:pt x="4362" y="57269"/>
                  </a:cubicBezTo>
                  <a:close/>
                  <a:moveTo>
                    <a:pt x="5790" y="61229"/>
                  </a:moveTo>
                  <a:lnTo>
                    <a:pt x="5790" y="61229"/>
                  </a:lnTo>
                  <a:cubicBezTo>
                    <a:pt x="4813" y="61856"/>
                    <a:pt x="3810" y="62482"/>
                    <a:pt x="2833" y="63084"/>
                  </a:cubicBezTo>
                  <a:cubicBezTo>
                    <a:pt x="1955" y="64387"/>
                    <a:pt x="1028" y="65640"/>
                    <a:pt x="1" y="66793"/>
                  </a:cubicBezTo>
                  <a:cubicBezTo>
                    <a:pt x="452" y="66743"/>
                    <a:pt x="903" y="66618"/>
                    <a:pt x="1329" y="66442"/>
                  </a:cubicBezTo>
                  <a:lnTo>
                    <a:pt x="2081" y="65791"/>
                  </a:lnTo>
                  <a:cubicBezTo>
                    <a:pt x="2582" y="65390"/>
                    <a:pt x="3058" y="64964"/>
                    <a:pt x="3534" y="64563"/>
                  </a:cubicBezTo>
                  <a:lnTo>
                    <a:pt x="3534" y="64563"/>
                  </a:lnTo>
                  <a:cubicBezTo>
                    <a:pt x="3133" y="65039"/>
                    <a:pt x="2682" y="65515"/>
                    <a:pt x="2231" y="65941"/>
                  </a:cubicBezTo>
                  <a:cubicBezTo>
                    <a:pt x="2206" y="65966"/>
                    <a:pt x="2206" y="65966"/>
                    <a:pt x="2181" y="65991"/>
                  </a:cubicBezTo>
                  <a:cubicBezTo>
                    <a:pt x="2557" y="65741"/>
                    <a:pt x="2908" y="65465"/>
                    <a:pt x="3209" y="65139"/>
                  </a:cubicBezTo>
                  <a:lnTo>
                    <a:pt x="3209" y="65139"/>
                  </a:lnTo>
                  <a:cubicBezTo>
                    <a:pt x="2933" y="65941"/>
                    <a:pt x="2657" y="66718"/>
                    <a:pt x="2331" y="67495"/>
                  </a:cubicBezTo>
                  <a:cubicBezTo>
                    <a:pt x="3710" y="65540"/>
                    <a:pt x="4863" y="63435"/>
                    <a:pt x="5790" y="61229"/>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9" name="Google Shape;1219;p74"/>
            <p:cNvSpPr/>
            <p:nvPr/>
          </p:nvSpPr>
          <p:spPr>
            <a:xfrm flipH="1">
              <a:off x="4782558" y="2115098"/>
              <a:ext cx="85060" cy="75285"/>
            </a:xfrm>
            <a:custGeom>
              <a:avLst/>
              <a:gdLst/>
              <a:ahLst/>
              <a:cxnLst/>
              <a:rect l="l" t="t" r="r" b="b"/>
              <a:pathLst>
                <a:path w="5665" h="5014" extrusionOk="0">
                  <a:moveTo>
                    <a:pt x="5665" y="1"/>
                  </a:moveTo>
                  <a:lnTo>
                    <a:pt x="5665" y="1"/>
                  </a:lnTo>
                  <a:cubicBezTo>
                    <a:pt x="4988" y="602"/>
                    <a:pt x="4311" y="1204"/>
                    <a:pt x="3610" y="1780"/>
                  </a:cubicBezTo>
                  <a:cubicBezTo>
                    <a:pt x="2908" y="2356"/>
                    <a:pt x="2206" y="2933"/>
                    <a:pt x="1504" y="3509"/>
                  </a:cubicBezTo>
                  <a:cubicBezTo>
                    <a:pt x="1153" y="3785"/>
                    <a:pt x="828" y="4061"/>
                    <a:pt x="477" y="4336"/>
                  </a:cubicBezTo>
                  <a:cubicBezTo>
                    <a:pt x="301" y="4562"/>
                    <a:pt x="151" y="4788"/>
                    <a:pt x="1" y="5013"/>
                  </a:cubicBezTo>
                  <a:cubicBezTo>
                    <a:pt x="552" y="4562"/>
                    <a:pt x="1103" y="4111"/>
                    <a:pt x="1655" y="3660"/>
                  </a:cubicBezTo>
                  <a:cubicBezTo>
                    <a:pt x="2331" y="3083"/>
                    <a:pt x="3033" y="2482"/>
                    <a:pt x="3685" y="1880"/>
                  </a:cubicBezTo>
                  <a:cubicBezTo>
                    <a:pt x="4361" y="1254"/>
                    <a:pt x="5013" y="627"/>
                    <a:pt x="5665"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0" name="Google Shape;1220;p74"/>
            <p:cNvSpPr/>
            <p:nvPr/>
          </p:nvSpPr>
          <p:spPr>
            <a:xfrm flipH="1">
              <a:off x="4836379" y="2242298"/>
              <a:ext cx="149414" cy="102372"/>
            </a:xfrm>
            <a:custGeom>
              <a:avLst/>
              <a:gdLst/>
              <a:ahLst/>
              <a:cxnLst/>
              <a:rect l="l" t="t" r="r" b="b"/>
              <a:pathLst>
                <a:path w="9951" h="6818" extrusionOk="0">
                  <a:moveTo>
                    <a:pt x="9951" y="1"/>
                  </a:moveTo>
                  <a:lnTo>
                    <a:pt x="9951" y="1"/>
                  </a:lnTo>
                  <a:cubicBezTo>
                    <a:pt x="9224" y="527"/>
                    <a:pt x="8497" y="1028"/>
                    <a:pt x="7745" y="1530"/>
                  </a:cubicBezTo>
                  <a:cubicBezTo>
                    <a:pt x="7018" y="2031"/>
                    <a:pt x="6292" y="2532"/>
                    <a:pt x="5565" y="3008"/>
                  </a:cubicBezTo>
                  <a:cubicBezTo>
                    <a:pt x="4086" y="3986"/>
                    <a:pt x="2582" y="4963"/>
                    <a:pt x="1053" y="5865"/>
                  </a:cubicBezTo>
                  <a:cubicBezTo>
                    <a:pt x="853" y="5991"/>
                    <a:pt x="652" y="6116"/>
                    <a:pt x="452" y="6241"/>
                  </a:cubicBezTo>
                  <a:cubicBezTo>
                    <a:pt x="302" y="6417"/>
                    <a:pt x="151" y="6617"/>
                    <a:pt x="1" y="6818"/>
                  </a:cubicBezTo>
                  <a:cubicBezTo>
                    <a:pt x="1" y="6818"/>
                    <a:pt x="1" y="6818"/>
                    <a:pt x="26" y="6793"/>
                  </a:cubicBezTo>
                  <a:cubicBezTo>
                    <a:pt x="402" y="6567"/>
                    <a:pt x="803" y="6342"/>
                    <a:pt x="1204" y="6091"/>
                  </a:cubicBezTo>
                  <a:cubicBezTo>
                    <a:pt x="2708" y="5164"/>
                    <a:pt x="4211" y="4211"/>
                    <a:pt x="5665" y="3184"/>
                  </a:cubicBezTo>
                  <a:cubicBezTo>
                    <a:pt x="6392" y="2683"/>
                    <a:pt x="7119" y="2156"/>
                    <a:pt x="7845" y="1630"/>
                  </a:cubicBezTo>
                  <a:cubicBezTo>
                    <a:pt x="8547" y="1104"/>
                    <a:pt x="9249" y="552"/>
                    <a:pt x="9951"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1" name="Google Shape;1221;p74"/>
            <p:cNvSpPr/>
            <p:nvPr/>
          </p:nvSpPr>
          <p:spPr>
            <a:xfrm flipH="1">
              <a:off x="4997449" y="2390956"/>
              <a:ext cx="56832" cy="42162"/>
            </a:xfrm>
            <a:custGeom>
              <a:avLst/>
              <a:gdLst/>
              <a:ahLst/>
              <a:cxnLst/>
              <a:rect l="l" t="t" r="r" b="b"/>
              <a:pathLst>
                <a:path w="3785" h="2808" extrusionOk="0">
                  <a:moveTo>
                    <a:pt x="3785" y="1"/>
                  </a:moveTo>
                  <a:lnTo>
                    <a:pt x="1755" y="1354"/>
                  </a:lnTo>
                  <a:cubicBezTo>
                    <a:pt x="1680" y="1404"/>
                    <a:pt x="1604" y="1454"/>
                    <a:pt x="1529" y="1504"/>
                  </a:cubicBezTo>
                  <a:cubicBezTo>
                    <a:pt x="1178" y="1730"/>
                    <a:pt x="802" y="1981"/>
                    <a:pt x="452" y="2206"/>
                  </a:cubicBezTo>
                  <a:cubicBezTo>
                    <a:pt x="301" y="2407"/>
                    <a:pt x="151" y="2607"/>
                    <a:pt x="0" y="2808"/>
                  </a:cubicBezTo>
                  <a:cubicBezTo>
                    <a:pt x="401" y="2557"/>
                    <a:pt x="777" y="2306"/>
                    <a:pt x="1153" y="2031"/>
                  </a:cubicBezTo>
                  <a:cubicBezTo>
                    <a:pt x="1404" y="1880"/>
                    <a:pt x="1629" y="1705"/>
                    <a:pt x="1855" y="1529"/>
                  </a:cubicBezTo>
                  <a:cubicBezTo>
                    <a:pt x="2532" y="1053"/>
                    <a:pt x="3158" y="552"/>
                    <a:pt x="3785"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2" name="Google Shape;1222;p74"/>
            <p:cNvSpPr/>
            <p:nvPr/>
          </p:nvSpPr>
          <p:spPr>
            <a:xfrm flipH="1">
              <a:off x="5089650" y="2653645"/>
              <a:ext cx="120435" cy="85060"/>
            </a:xfrm>
            <a:custGeom>
              <a:avLst/>
              <a:gdLst/>
              <a:ahLst/>
              <a:cxnLst/>
              <a:rect l="l" t="t" r="r" b="b"/>
              <a:pathLst>
                <a:path w="8021" h="5665" extrusionOk="0">
                  <a:moveTo>
                    <a:pt x="8020" y="0"/>
                  </a:moveTo>
                  <a:cubicBezTo>
                    <a:pt x="7193" y="527"/>
                    <a:pt x="6391" y="1078"/>
                    <a:pt x="5589" y="1630"/>
                  </a:cubicBezTo>
                  <a:lnTo>
                    <a:pt x="3158" y="3284"/>
                  </a:lnTo>
                  <a:lnTo>
                    <a:pt x="2933" y="3459"/>
                  </a:lnTo>
                  <a:lnTo>
                    <a:pt x="752" y="4938"/>
                  </a:lnTo>
                  <a:lnTo>
                    <a:pt x="76" y="5414"/>
                  </a:lnTo>
                  <a:cubicBezTo>
                    <a:pt x="51" y="5489"/>
                    <a:pt x="25" y="5564"/>
                    <a:pt x="0" y="5665"/>
                  </a:cubicBezTo>
                  <a:cubicBezTo>
                    <a:pt x="276" y="5489"/>
                    <a:pt x="577" y="5289"/>
                    <a:pt x="878" y="5113"/>
                  </a:cubicBezTo>
                  <a:cubicBezTo>
                    <a:pt x="1479" y="4737"/>
                    <a:pt x="2081" y="4336"/>
                    <a:pt x="2682" y="3935"/>
                  </a:cubicBezTo>
                  <a:cubicBezTo>
                    <a:pt x="2908" y="3785"/>
                    <a:pt x="3108" y="3660"/>
                    <a:pt x="3334" y="3509"/>
                  </a:cubicBezTo>
                  <a:cubicBezTo>
                    <a:pt x="4136" y="2958"/>
                    <a:pt x="4938" y="2381"/>
                    <a:pt x="5715" y="1805"/>
                  </a:cubicBezTo>
                  <a:cubicBezTo>
                    <a:pt x="6492" y="1229"/>
                    <a:pt x="7269" y="627"/>
                    <a:pt x="8020" y="0"/>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3" name="Google Shape;1223;p74"/>
            <p:cNvSpPr/>
            <p:nvPr/>
          </p:nvSpPr>
          <p:spPr>
            <a:xfrm flipH="1">
              <a:off x="5126898" y="2734175"/>
              <a:ext cx="14700" cy="11306"/>
            </a:xfrm>
            <a:custGeom>
              <a:avLst/>
              <a:gdLst/>
              <a:ahLst/>
              <a:cxnLst/>
              <a:rect l="l" t="t" r="r" b="b"/>
              <a:pathLst>
                <a:path w="979" h="753" extrusionOk="0">
                  <a:moveTo>
                    <a:pt x="978" y="1"/>
                  </a:moveTo>
                  <a:lnTo>
                    <a:pt x="1" y="753"/>
                  </a:lnTo>
                  <a:cubicBezTo>
                    <a:pt x="176" y="653"/>
                    <a:pt x="327" y="552"/>
                    <a:pt x="502" y="452"/>
                  </a:cubicBezTo>
                  <a:cubicBezTo>
                    <a:pt x="652" y="302"/>
                    <a:pt x="828" y="151"/>
                    <a:pt x="978"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4" name="Google Shape;1224;p74"/>
            <p:cNvSpPr/>
            <p:nvPr/>
          </p:nvSpPr>
          <p:spPr>
            <a:xfrm flipH="1">
              <a:off x="5151738" y="2804180"/>
              <a:ext cx="70015" cy="60976"/>
            </a:xfrm>
            <a:custGeom>
              <a:avLst/>
              <a:gdLst/>
              <a:ahLst/>
              <a:cxnLst/>
              <a:rect l="l" t="t" r="r" b="b"/>
              <a:pathLst>
                <a:path w="4663" h="4061" extrusionOk="0">
                  <a:moveTo>
                    <a:pt x="4662" y="1"/>
                  </a:moveTo>
                  <a:lnTo>
                    <a:pt x="4662" y="1"/>
                  </a:lnTo>
                  <a:cubicBezTo>
                    <a:pt x="3760" y="677"/>
                    <a:pt x="2858" y="1404"/>
                    <a:pt x="1980" y="2106"/>
                  </a:cubicBezTo>
                  <a:cubicBezTo>
                    <a:pt x="1529" y="2457"/>
                    <a:pt x="1078" y="2833"/>
                    <a:pt x="627" y="3209"/>
                  </a:cubicBezTo>
                  <a:cubicBezTo>
                    <a:pt x="427" y="3484"/>
                    <a:pt x="201" y="3785"/>
                    <a:pt x="0" y="4061"/>
                  </a:cubicBezTo>
                  <a:cubicBezTo>
                    <a:pt x="702" y="3484"/>
                    <a:pt x="1404" y="2883"/>
                    <a:pt x="2106" y="2281"/>
                  </a:cubicBezTo>
                  <a:cubicBezTo>
                    <a:pt x="2958" y="1529"/>
                    <a:pt x="3835" y="778"/>
                    <a:pt x="4662"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5" name="Google Shape;1225;p74"/>
            <p:cNvSpPr/>
            <p:nvPr/>
          </p:nvSpPr>
          <p:spPr>
            <a:xfrm flipH="1">
              <a:off x="5220238" y="2985948"/>
              <a:ext cx="34264" cy="35015"/>
            </a:xfrm>
            <a:custGeom>
              <a:avLst/>
              <a:gdLst/>
              <a:ahLst/>
              <a:cxnLst/>
              <a:rect l="l" t="t" r="r" b="b"/>
              <a:pathLst>
                <a:path w="2282" h="2332" extrusionOk="0">
                  <a:moveTo>
                    <a:pt x="2282" y="1"/>
                  </a:moveTo>
                  <a:cubicBezTo>
                    <a:pt x="1630" y="552"/>
                    <a:pt x="978" y="1129"/>
                    <a:pt x="352" y="1705"/>
                  </a:cubicBezTo>
                  <a:cubicBezTo>
                    <a:pt x="302" y="1755"/>
                    <a:pt x="227" y="1805"/>
                    <a:pt x="176" y="1856"/>
                  </a:cubicBezTo>
                  <a:cubicBezTo>
                    <a:pt x="101" y="2031"/>
                    <a:pt x="51" y="2181"/>
                    <a:pt x="1" y="2332"/>
                  </a:cubicBezTo>
                  <a:cubicBezTo>
                    <a:pt x="176" y="2181"/>
                    <a:pt x="327" y="2006"/>
                    <a:pt x="502" y="1856"/>
                  </a:cubicBezTo>
                  <a:cubicBezTo>
                    <a:pt x="1104" y="1229"/>
                    <a:pt x="1705" y="627"/>
                    <a:pt x="2282"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6" name="Google Shape;1226;p74"/>
            <p:cNvSpPr/>
            <p:nvPr/>
          </p:nvSpPr>
          <p:spPr>
            <a:xfrm flipH="1">
              <a:off x="5272161" y="3084933"/>
              <a:ext cx="7928" cy="9805"/>
            </a:xfrm>
            <a:custGeom>
              <a:avLst/>
              <a:gdLst/>
              <a:ahLst/>
              <a:cxnLst/>
              <a:rect l="l" t="t" r="r" b="b"/>
              <a:pathLst>
                <a:path w="528" h="653" extrusionOk="0">
                  <a:moveTo>
                    <a:pt x="527" y="0"/>
                  </a:moveTo>
                  <a:cubicBezTo>
                    <a:pt x="377" y="126"/>
                    <a:pt x="226" y="251"/>
                    <a:pt x="101" y="376"/>
                  </a:cubicBezTo>
                  <a:cubicBezTo>
                    <a:pt x="51" y="477"/>
                    <a:pt x="26" y="552"/>
                    <a:pt x="1" y="652"/>
                  </a:cubicBezTo>
                  <a:cubicBezTo>
                    <a:pt x="176" y="452"/>
                    <a:pt x="352" y="226"/>
                    <a:pt x="527" y="0"/>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7" name="Google Shape;1227;p74"/>
            <p:cNvSpPr/>
            <p:nvPr/>
          </p:nvSpPr>
          <p:spPr>
            <a:xfrm flipH="1">
              <a:off x="5181474" y="3093582"/>
              <a:ext cx="154685" cy="143769"/>
            </a:xfrm>
            <a:custGeom>
              <a:avLst/>
              <a:gdLst/>
              <a:ahLst/>
              <a:cxnLst/>
              <a:rect l="l" t="t" r="r" b="b"/>
              <a:pathLst>
                <a:path w="10302" h="9575" extrusionOk="0">
                  <a:moveTo>
                    <a:pt x="10301" y="1"/>
                  </a:moveTo>
                  <a:cubicBezTo>
                    <a:pt x="9249" y="903"/>
                    <a:pt x="8196" y="1805"/>
                    <a:pt x="7168" y="2733"/>
                  </a:cubicBezTo>
                  <a:lnTo>
                    <a:pt x="4086" y="5540"/>
                  </a:lnTo>
                  <a:lnTo>
                    <a:pt x="2757" y="6768"/>
                  </a:lnTo>
                  <a:lnTo>
                    <a:pt x="1053" y="8372"/>
                  </a:lnTo>
                  <a:cubicBezTo>
                    <a:pt x="752" y="8648"/>
                    <a:pt x="451" y="8948"/>
                    <a:pt x="151" y="9224"/>
                  </a:cubicBezTo>
                  <a:cubicBezTo>
                    <a:pt x="101" y="9349"/>
                    <a:pt x="50" y="9475"/>
                    <a:pt x="0" y="9575"/>
                  </a:cubicBezTo>
                  <a:cubicBezTo>
                    <a:pt x="401" y="9224"/>
                    <a:pt x="802" y="8873"/>
                    <a:pt x="1203" y="8522"/>
                  </a:cubicBezTo>
                  <a:lnTo>
                    <a:pt x="2457" y="7369"/>
                  </a:lnTo>
                  <a:lnTo>
                    <a:pt x="4286" y="5740"/>
                  </a:lnTo>
                  <a:lnTo>
                    <a:pt x="7319" y="2883"/>
                  </a:lnTo>
                  <a:cubicBezTo>
                    <a:pt x="8321" y="1931"/>
                    <a:pt x="9324" y="978"/>
                    <a:pt x="10301"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8" name="Google Shape;1228;p74"/>
            <p:cNvSpPr/>
            <p:nvPr/>
          </p:nvSpPr>
          <p:spPr>
            <a:xfrm flipH="1">
              <a:off x="5311684" y="3313746"/>
              <a:ext cx="33138" cy="28243"/>
            </a:xfrm>
            <a:custGeom>
              <a:avLst/>
              <a:gdLst/>
              <a:ahLst/>
              <a:cxnLst/>
              <a:rect l="l" t="t" r="r" b="b"/>
              <a:pathLst>
                <a:path w="2207" h="1881" extrusionOk="0">
                  <a:moveTo>
                    <a:pt x="2206" y="1"/>
                  </a:moveTo>
                  <a:cubicBezTo>
                    <a:pt x="1730" y="402"/>
                    <a:pt x="1254" y="828"/>
                    <a:pt x="753" y="1229"/>
                  </a:cubicBezTo>
                  <a:lnTo>
                    <a:pt x="1" y="1880"/>
                  </a:lnTo>
                  <a:cubicBezTo>
                    <a:pt x="302" y="1755"/>
                    <a:pt x="577" y="1605"/>
                    <a:pt x="853" y="1429"/>
                  </a:cubicBezTo>
                  <a:cubicBezTo>
                    <a:pt x="878" y="1404"/>
                    <a:pt x="878" y="1404"/>
                    <a:pt x="903" y="1379"/>
                  </a:cubicBezTo>
                  <a:cubicBezTo>
                    <a:pt x="1354" y="953"/>
                    <a:pt x="1805" y="477"/>
                    <a:pt x="2206"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9" name="Google Shape;1229;p74"/>
            <p:cNvSpPr/>
            <p:nvPr/>
          </p:nvSpPr>
          <p:spPr>
            <a:xfrm flipH="1">
              <a:off x="5210829" y="3285140"/>
              <a:ext cx="136246" cy="111411"/>
            </a:xfrm>
            <a:custGeom>
              <a:avLst/>
              <a:gdLst/>
              <a:ahLst/>
              <a:cxnLst/>
              <a:rect l="l" t="t" r="r" b="b"/>
              <a:pathLst>
                <a:path w="9074" h="7420" extrusionOk="0">
                  <a:moveTo>
                    <a:pt x="9073" y="1"/>
                  </a:moveTo>
                  <a:lnTo>
                    <a:pt x="9073" y="1"/>
                  </a:lnTo>
                  <a:cubicBezTo>
                    <a:pt x="8146" y="778"/>
                    <a:pt x="7219" y="1555"/>
                    <a:pt x="6291" y="2332"/>
                  </a:cubicBezTo>
                  <a:cubicBezTo>
                    <a:pt x="5364" y="3084"/>
                    <a:pt x="4412" y="3860"/>
                    <a:pt x="3459" y="4587"/>
                  </a:cubicBezTo>
                  <a:cubicBezTo>
                    <a:pt x="2507" y="5339"/>
                    <a:pt x="1529" y="6066"/>
                    <a:pt x="577" y="6768"/>
                  </a:cubicBezTo>
                  <a:cubicBezTo>
                    <a:pt x="427" y="6868"/>
                    <a:pt x="301" y="6968"/>
                    <a:pt x="176" y="7069"/>
                  </a:cubicBezTo>
                  <a:cubicBezTo>
                    <a:pt x="126" y="7194"/>
                    <a:pt x="51" y="7294"/>
                    <a:pt x="1" y="7419"/>
                  </a:cubicBezTo>
                  <a:cubicBezTo>
                    <a:pt x="226" y="7269"/>
                    <a:pt x="452" y="7119"/>
                    <a:pt x="702" y="6943"/>
                  </a:cubicBezTo>
                  <a:cubicBezTo>
                    <a:pt x="1705" y="6267"/>
                    <a:pt x="2657" y="5540"/>
                    <a:pt x="3635" y="4813"/>
                  </a:cubicBezTo>
                  <a:cubicBezTo>
                    <a:pt x="4587" y="4061"/>
                    <a:pt x="5514" y="3284"/>
                    <a:pt x="6417" y="2482"/>
                  </a:cubicBezTo>
                  <a:cubicBezTo>
                    <a:pt x="7344" y="1680"/>
                    <a:pt x="8221" y="853"/>
                    <a:pt x="9073" y="1"/>
                  </a:cubicBezTo>
                  <a:close/>
                </a:path>
              </a:pathLst>
            </a:custGeom>
            <a:solidFill>
              <a:srgbClr val="FAF5EB"/>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32" name="Google Shape;1232;p74"/>
          <p:cNvSpPr txBox="1">
            <a:spLocks noGrp="1"/>
          </p:cNvSpPr>
          <p:nvPr>
            <p:ph type="title" idx="2"/>
          </p:nvPr>
        </p:nvSpPr>
        <p:spPr>
          <a:xfrm flipH="1">
            <a:off x="715960" y="536576"/>
            <a:ext cx="1306477" cy="463885"/>
          </a:xfrm>
          <a:prstGeom prst="rect">
            <a:avLst/>
          </a:prstGeom>
        </p:spPr>
        <p:txBody>
          <a:bodyPr spcFirstLastPara="1" wrap="square" lIns="121900" tIns="121900" rIns="121900" bIns="121900" anchor="ctr" anchorCtr="0">
            <a:noAutofit/>
          </a:bodyPr>
          <a:lstStyle/>
          <a:p>
            <a:r>
              <a:rPr lang="en" sz="2800" dirty="0">
                <a:solidFill>
                  <a:schemeClr val="tx1"/>
                </a:solidFill>
              </a:rPr>
              <a:t>0</a:t>
            </a:r>
            <a:r>
              <a:rPr lang="ro-RO" sz="2800" dirty="0">
                <a:solidFill>
                  <a:schemeClr val="tx1"/>
                </a:solidFill>
              </a:rPr>
              <a:t>5</a:t>
            </a:r>
            <a:endParaRPr sz="2800" dirty="0">
              <a:solidFill>
                <a:schemeClr val="tx1"/>
              </a:solidFill>
            </a:endParaRPr>
          </a:p>
        </p:txBody>
      </p:sp>
      <p:sp>
        <p:nvSpPr>
          <p:cNvPr id="4" name="Dreptunghi 3"/>
          <p:cNvSpPr/>
          <p:nvPr/>
        </p:nvSpPr>
        <p:spPr>
          <a:xfrm>
            <a:off x="2312894" y="96819"/>
            <a:ext cx="9348396" cy="67843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800" b="1" dirty="0">
                <a:solidFill>
                  <a:srgbClr val="000000"/>
                </a:solidFill>
                <a:latin typeface="Times New Roman" panose="02020603050405020304" pitchFamily="18" charset="0"/>
                <a:cs typeface="Times New Roman" panose="02020603050405020304" pitchFamily="18" charset="0"/>
              </a:rPr>
              <a:t>Activități de promovare și dezvoltare a potențialului elevilor</a:t>
            </a:r>
            <a:endParaRPr lang="en-US" sz="2800" dirty="0">
              <a:solidFill>
                <a:srgbClr val="FFFFFF"/>
              </a:solidFill>
            </a:endParaRPr>
          </a:p>
        </p:txBody>
      </p:sp>
      <p:sp>
        <p:nvSpPr>
          <p:cNvPr id="5" name="Dreptunghi 4"/>
          <p:cNvSpPr/>
          <p:nvPr/>
        </p:nvSpPr>
        <p:spPr>
          <a:xfrm>
            <a:off x="3614569" y="874643"/>
            <a:ext cx="6519135" cy="40750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000" b="1" dirty="0">
                <a:solidFill>
                  <a:srgbClr val="000000"/>
                </a:solidFill>
                <a:latin typeface="Times New Roman" panose="02020603050405020304" pitchFamily="18" charset="0"/>
                <a:cs typeface="Times New Roman" panose="02020603050405020304" pitchFamily="18" charset="0"/>
              </a:rPr>
              <a:t>Concursuri. Activități extrașcolare.</a:t>
            </a:r>
          </a:p>
        </p:txBody>
      </p:sp>
      <p:graphicFrame>
        <p:nvGraphicFramePr>
          <p:cNvPr id="6" name="Tabel 5"/>
          <p:cNvGraphicFramePr>
            <a:graphicFrameLocks noGrp="1"/>
          </p:cNvGraphicFramePr>
          <p:nvPr>
            <p:extLst>
              <p:ext uri="{D42A27DB-BD31-4B8C-83A1-F6EECF244321}">
                <p14:modId xmlns:p14="http://schemas.microsoft.com/office/powerpoint/2010/main" val="1136057709"/>
              </p:ext>
            </p:extLst>
          </p:nvPr>
        </p:nvGraphicFramePr>
        <p:xfrm>
          <a:off x="215154" y="1463042"/>
          <a:ext cx="4389119" cy="5273040"/>
        </p:xfrm>
        <a:graphic>
          <a:graphicData uri="http://schemas.openxmlformats.org/drawingml/2006/table">
            <a:tbl>
              <a:tblPr firstRow="1" bandRow="1">
                <a:tableStyleId>{5940675A-B579-460E-94D1-54222C63F5DA}</a:tableStyleId>
              </a:tblPr>
              <a:tblGrid>
                <a:gridCol w="1011218">
                  <a:extLst>
                    <a:ext uri="{9D8B030D-6E8A-4147-A177-3AD203B41FA5}">
                      <a16:colId xmlns:a16="http://schemas.microsoft.com/office/drawing/2014/main" val="20000"/>
                    </a:ext>
                  </a:extLst>
                </a:gridCol>
                <a:gridCol w="3377901">
                  <a:extLst>
                    <a:ext uri="{9D8B030D-6E8A-4147-A177-3AD203B41FA5}">
                      <a16:colId xmlns:a16="http://schemas.microsoft.com/office/drawing/2014/main" val="20001"/>
                    </a:ext>
                  </a:extLst>
                </a:gridCol>
              </a:tblGrid>
              <a:tr h="364497">
                <a:tc gridSpan="2">
                  <a:txBody>
                    <a:bodyPr/>
                    <a:lstStyle/>
                    <a:p>
                      <a:pPr algn="ctr"/>
                      <a:r>
                        <a:rPr lang="ro-RO" sz="2000" dirty="0">
                          <a:effectLst/>
                          <a:latin typeface="Times New Roman" panose="02020603050405020304" pitchFamily="18" charset="0"/>
                          <a:ea typeface="Calibri" panose="020F0502020204030204" pitchFamily="34" charset="0"/>
                        </a:rPr>
                        <a:t>Promovarea mediului sănătos de viață și a spiritului sportiv  competițional </a:t>
                      </a:r>
                      <a:endParaRPr lang="en-US" dirty="0"/>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249678">
                <a:tc>
                  <a:txBody>
                    <a:bodyPr/>
                    <a:lstStyle/>
                    <a:p>
                      <a:pPr algn="ctr"/>
                      <a:r>
                        <a:rPr lang="ro-RO" sz="1800" dirty="0">
                          <a:latin typeface="Times New Roman" panose="02020603050405020304" pitchFamily="18" charset="0"/>
                          <a:cs typeface="Times New Roman" panose="02020603050405020304" pitchFamily="18" charset="0"/>
                        </a:rPr>
                        <a:t>Ianuarie </a:t>
                      </a:r>
                      <a:endParaRPr lang="en-US" sz="1800" dirty="0">
                        <a:latin typeface="Times New Roman" panose="02020603050405020304" pitchFamily="18" charset="0"/>
                        <a:cs typeface="Times New Roman" panose="02020603050405020304" pitchFamily="18" charset="0"/>
                      </a:endParaRPr>
                    </a:p>
                  </a:txBody>
                  <a:tcPr/>
                </a:tc>
                <a:tc>
                  <a:txBody>
                    <a:bodyPr/>
                    <a:lstStyle/>
                    <a:p>
                      <a:r>
                        <a:rPr lang="ro-RO" sz="1800" dirty="0">
                          <a:effectLst/>
                          <a:latin typeface="Times New Roman" panose="02020603050405020304" pitchFamily="18" charset="0"/>
                          <a:ea typeface="Calibri" panose="020F0502020204030204" pitchFamily="34" charset="0"/>
                          <a:cs typeface="Times New Roman" panose="02020603050405020304" pitchFamily="18" charset="0"/>
                        </a:rPr>
                        <a:t>Campionatul raional la </a:t>
                      </a:r>
                      <a:r>
                        <a:rPr lang="ro-RO" sz="1800" i="1" dirty="0">
                          <a:effectLst/>
                          <a:latin typeface="Times New Roman" panose="02020603050405020304" pitchFamily="18" charset="0"/>
                          <a:ea typeface="Calibri" panose="020F0502020204030204" pitchFamily="34" charset="0"/>
                          <a:cs typeface="Times New Roman" panose="02020603050405020304" pitchFamily="18" charset="0"/>
                        </a:rPr>
                        <a:t>Tenis de masă</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p>
                      <a:r>
                        <a:rPr lang="ro-RO" sz="1800" dirty="0">
                          <a:effectLst/>
                          <a:latin typeface="Times New Roman" panose="02020603050405020304" pitchFamily="18" charset="0"/>
                          <a:ea typeface="Calibri" panose="020F0502020204030204" pitchFamily="34" charset="0"/>
                          <a:cs typeface="Times New Roman" panose="02020603050405020304" pitchFamily="18" charset="0"/>
                        </a:rPr>
                        <a:t>Campionatul Raional la </a:t>
                      </a:r>
                      <a:r>
                        <a:rPr lang="ro-RO" sz="1800" i="1" dirty="0">
                          <a:effectLst/>
                          <a:latin typeface="Times New Roman" panose="02020603050405020304" pitchFamily="18" charset="0"/>
                          <a:ea typeface="Calibri" panose="020F0502020204030204" pitchFamily="34" charset="0"/>
                          <a:cs typeface="Times New Roman" panose="02020603050405020304" pitchFamily="18" charset="0"/>
                        </a:rPr>
                        <a:t>Șah</a:t>
                      </a:r>
                      <a:endParaRPr lang="en-US" sz="1800" i="1" dirty="0">
                        <a:latin typeface="Times New Roman" panose="02020603050405020304" pitchFamily="18" charset="0"/>
                        <a:cs typeface="Times New Roman" panose="02020603050405020304" pitchFamily="18" charset="0"/>
                      </a:endParaRPr>
                    </a:p>
                    <a:p>
                      <a:r>
                        <a:rPr lang="ro-RO" sz="1800" dirty="0">
                          <a:effectLst/>
                          <a:latin typeface="Times New Roman" panose="02020603050405020304" pitchFamily="18" charset="0"/>
                          <a:ea typeface="Calibri" panose="020F0502020204030204" pitchFamily="34" charset="0"/>
                          <a:cs typeface="Times New Roman" panose="02020603050405020304" pitchFamily="18" charset="0"/>
                        </a:rPr>
                        <a:t>Campionatul Raional la </a:t>
                      </a:r>
                      <a:r>
                        <a:rPr lang="ro-RO" sz="1800" i="1" dirty="0">
                          <a:effectLst/>
                          <a:latin typeface="Times New Roman" panose="02020603050405020304" pitchFamily="18" charset="0"/>
                          <a:ea typeface="Calibri" panose="020F0502020204030204" pitchFamily="34" charset="0"/>
                          <a:cs typeface="Times New Roman" panose="02020603050405020304" pitchFamily="18" charset="0"/>
                        </a:rPr>
                        <a:t>Dame</a:t>
                      </a:r>
                      <a:endParaRPr lang="en-US" sz="1800" i="1" dirty="0">
                        <a:latin typeface="Times New Roman" panose="02020603050405020304" pitchFamily="18" charset="0"/>
                        <a:cs typeface="Times New Roman" panose="02020603050405020304" pitchFamily="18" charset="0"/>
                      </a:endParaRPr>
                    </a:p>
                    <a:p>
                      <a:r>
                        <a:rPr lang="ro-RO" sz="1800" dirty="0">
                          <a:effectLst/>
                          <a:latin typeface="Times New Roman" panose="02020603050405020304" pitchFamily="18" charset="0"/>
                          <a:ea typeface="Calibri" panose="020F0502020204030204" pitchFamily="34" charset="0"/>
                          <a:cs typeface="Times New Roman" panose="02020603050405020304" pitchFamily="18" charset="0"/>
                        </a:rPr>
                        <a:t>Campionatul Raional la </a:t>
                      </a:r>
                      <a:r>
                        <a:rPr lang="ro-RO" sz="1800" i="1" dirty="0">
                          <a:effectLst/>
                          <a:latin typeface="Times New Roman" panose="02020603050405020304" pitchFamily="18" charset="0"/>
                          <a:ea typeface="Calibri" panose="020F0502020204030204" pitchFamily="34" charset="0"/>
                          <a:cs typeface="Times New Roman" panose="02020603050405020304" pitchFamily="18" charset="0"/>
                        </a:rPr>
                        <a:t>Baschet </a:t>
                      </a:r>
                      <a:endParaRPr lang="en-US" sz="1800"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64497">
                <a:tc>
                  <a:txBody>
                    <a:bodyPr/>
                    <a:lstStyle/>
                    <a:p>
                      <a:pPr algn="ctr"/>
                      <a:r>
                        <a:rPr lang="ro-RO" sz="1800" dirty="0" err="1">
                          <a:latin typeface="Times New Roman" panose="02020603050405020304" pitchFamily="18" charset="0"/>
                          <a:cs typeface="Times New Roman" panose="02020603050405020304" pitchFamily="18" charset="0"/>
                        </a:rPr>
                        <a:t>Febuarie</a:t>
                      </a:r>
                      <a:r>
                        <a:rPr lang="ro-RO" sz="1800"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txBody>
                  <a:tcPr/>
                </a:tc>
                <a:tc>
                  <a:txBody>
                    <a:bodyPr/>
                    <a:lstStyle/>
                    <a:p>
                      <a:r>
                        <a:rPr lang="ro-RO" sz="1800" dirty="0">
                          <a:effectLst/>
                          <a:latin typeface="Times New Roman" panose="02020603050405020304" pitchFamily="18" charset="0"/>
                          <a:ea typeface="Calibri" panose="020F0502020204030204" pitchFamily="34" charset="0"/>
                          <a:cs typeface="Times New Roman" panose="02020603050405020304" pitchFamily="18" charset="0"/>
                        </a:rPr>
                        <a:t>Campionatul Raional la </a:t>
                      </a:r>
                      <a:r>
                        <a:rPr lang="ro-RO" sz="1800" i="1" dirty="0">
                          <a:effectLst/>
                          <a:latin typeface="Times New Roman" panose="02020603050405020304" pitchFamily="18" charset="0"/>
                          <a:ea typeface="Calibri" panose="020F0502020204030204" pitchFamily="34" charset="0"/>
                          <a:cs typeface="Times New Roman" panose="02020603050405020304" pitchFamily="18" charset="0"/>
                        </a:rPr>
                        <a:t>Volei</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ro-RO" sz="1800" dirty="0">
                          <a:effectLst/>
                          <a:latin typeface="Times New Roman" panose="02020603050405020304" pitchFamily="18" charset="0"/>
                          <a:ea typeface="Calibri" panose="020F0502020204030204" pitchFamily="34" charset="0"/>
                          <a:cs typeface="Times New Roman" panose="02020603050405020304" pitchFamily="18" charset="0"/>
                        </a:rPr>
                        <a:t>Turneul la mini – fotbal</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45864">
                <a:tc>
                  <a:txBody>
                    <a:bodyPr/>
                    <a:lstStyle/>
                    <a:p>
                      <a:pPr algn="ctr"/>
                      <a:r>
                        <a:rPr lang="ro-RO" sz="1800" dirty="0">
                          <a:latin typeface="Times New Roman" panose="02020603050405020304" pitchFamily="18" charset="0"/>
                          <a:cs typeface="Times New Roman" panose="02020603050405020304" pitchFamily="18" charset="0"/>
                        </a:rPr>
                        <a:t>Martie </a:t>
                      </a:r>
                      <a:endParaRPr lang="en-US" sz="1800" dirty="0">
                        <a:latin typeface="Times New Roman" panose="02020603050405020304" pitchFamily="18" charset="0"/>
                        <a:cs typeface="Times New Roman" panose="02020603050405020304" pitchFamily="18" charset="0"/>
                      </a:endParaRPr>
                    </a:p>
                  </a:txBody>
                  <a:tcPr/>
                </a:tc>
                <a:tc>
                  <a:txBody>
                    <a:bodyPr/>
                    <a:lstStyle/>
                    <a:p>
                      <a:r>
                        <a:rPr lang="ro-RO" sz="1800" dirty="0">
                          <a:effectLst/>
                          <a:latin typeface="Times New Roman" panose="02020603050405020304" pitchFamily="18" charset="0"/>
                          <a:ea typeface="Calibri" panose="020F0502020204030204" pitchFamily="34" charset="0"/>
                          <a:cs typeface="Times New Roman" panose="02020603050405020304" pitchFamily="18" charset="0"/>
                        </a:rPr>
                        <a:t>Turneul la mini- fotbal</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250404">
                <a:tc>
                  <a:txBody>
                    <a:bodyPr/>
                    <a:lstStyle/>
                    <a:p>
                      <a:pPr algn="ctr"/>
                      <a:r>
                        <a:rPr lang="ro-RO" sz="1800" dirty="0">
                          <a:latin typeface="Times New Roman" panose="02020603050405020304" pitchFamily="18" charset="0"/>
                          <a:cs typeface="Times New Roman" panose="02020603050405020304" pitchFamily="18" charset="0"/>
                        </a:rPr>
                        <a:t>Aprilie </a:t>
                      </a:r>
                      <a:endParaRPr lang="en-US" sz="18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r>
                        <a:rPr lang="ro-RO" sz="1800" dirty="0">
                          <a:effectLst/>
                          <a:latin typeface="Times New Roman" panose="02020603050405020304" pitchFamily="18" charset="0"/>
                          <a:ea typeface="Calibri" panose="020F0502020204030204" pitchFamily="34" charset="0"/>
                          <a:cs typeface="Times New Roman" panose="02020603050405020304" pitchFamily="18" charset="0"/>
                        </a:rPr>
                        <a:t>Turneul republican la mini-fotbal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Guguță</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50404">
                <a:tc>
                  <a:txBody>
                    <a:bodyPr/>
                    <a:lstStyle/>
                    <a:p>
                      <a:pPr algn="ctr"/>
                      <a:r>
                        <a:rPr lang="ro-RO" sz="1800" dirty="0">
                          <a:latin typeface="Times New Roman" panose="02020603050405020304" pitchFamily="18" charset="0"/>
                          <a:cs typeface="Times New Roman" panose="02020603050405020304" pitchFamily="18" charset="0"/>
                        </a:rPr>
                        <a:t>Mai </a:t>
                      </a:r>
                      <a:endParaRPr lang="en-US" sz="18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r>
                        <a:rPr lang="ro-RO" sz="1800" dirty="0">
                          <a:effectLst/>
                          <a:latin typeface="Times New Roman" panose="02020603050405020304" pitchFamily="18" charset="0"/>
                          <a:ea typeface="Calibri" panose="020F0502020204030204" pitchFamily="34" charset="0"/>
                          <a:cs typeface="Times New Roman" panose="02020603050405020304" pitchFamily="18" charset="0"/>
                        </a:rPr>
                        <a:t>Turneul republican la mini-fotbal „Speranța”</a:t>
                      </a:r>
                    </a:p>
                    <a:p>
                      <a:r>
                        <a:rPr lang="ro-RO" sz="1800" dirty="0">
                          <a:effectLst/>
                          <a:latin typeface="Times New Roman" panose="02020603050405020304" pitchFamily="18" charset="0"/>
                          <a:ea typeface="Calibri" panose="020F0502020204030204" pitchFamily="34" charset="0"/>
                          <a:cs typeface="Times New Roman" panose="02020603050405020304" pitchFamily="18" charset="0"/>
                        </a:rPr>
                        <a:t>Turneul Tradițional la mini- fotbal </a:t>
                      </a:r>
                    </a:p>
                    <a:p>
                      <a:r>
                        <a:rPr lang="ro-RO" sz="1800" dirty="0">
                          <a:effectLst/>
                          <a:latin typeface="Times New Roman" panose="02020603050405020304" pitchFamily="18" charset="0"/>
                          <a:ea typeface="Calibri" panose="020F0502020204030204" pitchFamily="34" charset="0"/>
                          <a:cs typeface="Times New Roman" panose="02020603050405020304" pitchFamily="18" charset="0"/>
                        </a:rPr>
                        <a:t>„Tudor </a:t>
                      </a:r>
                      <a:r>
                        <a:rPr lang="ro-RO" sz="1800" dirty="0" err="1">
                          <a:effectLst/>
                          <a:latin typeface="Times New Roman" panose="02020603050405020304" pitchFamily="18" charset="0"/>
                          <a:ea typeface="Calibri" panose="020F0502020204030204" pitchFamily="34" charset="0"/>
                          <a:cs typeface="Times New Roman" panose="02020603050405020304" pitchFamily="18" charset="0"/>
                        </a:rPr>
                        <a:t>Țernă</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ro-RO" sz="1800" dirty="0">
                          <a:latin typeface="Times New Roman" panose="02020603050405020304" pitchFamily="18" charset="0"/>
                          <a:cs typeface="Times New Roman" panose="02020603050405020304" pitchFamily="18" charset="0"/>
                        </a:rPr>
                        <a:t>Campionatul Republican la Oină</a:t>
                      </a:r>
                      <a:endParaRPr lang="en-US" sz="18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
        <p:nvSpPr>
          <p:cNvPr id="7" name="Dreptunghi 6"/>
          <p:cNvSpPr/>
          <p:nvPr/>
        </p:nvSpPr>
        <p:spPr>
          <a:xfrm>
            <a:off x="4765638" y="1463041"/>
            <a:ext cx="7261411" cy="180728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i="1" dirty="0">
                <a:solidFill>
                  <a:schemeClr val="tx1"/>
                </a:solidFill>
                <a:latin typeface="Times New Roman" panose="02020603050405020304" pitchFamily="18" charset="0"/>
                <a:ea typeface="Times New Roman" panose="02020603050405020304" pitchFamily="18" charset="0"/>
              </a:rPr>
              <a:t>Conferința raională a elevilor, cu genericul: </a:t>
            </a:r>
            <a:r>
              <a:rPr lang="ro-RO" b="1" dirty="0">
                <a:solidFill>
                  <a:schemeClr val="tx1"/>
                </a:solidFill>
                <a:latin typeface="Times New Roman" panose="02020603050405020304" pitchFamily="18" charset="0"/>
                <a:ea typeface="Times New Roman" panose="02020603050405020304" pitchFamily="18" charset="0"/>
              </a:rPr>
              <a:t>,,Istoria de lângă noi”</a:t>
            </a:r>
            <a:r>
              <a:rPr lang="ro-RO" dirty="0">
                <a:solidFill>
                  <a:schemeClr val="tx1"/>
                </a:solidFill>
                <a:latin typeface="Times New Roman" panose="02020603050405020304" pitchFamily="18" charset="0"/>
                <a:ea typeface="Times New Roman" panose="02020603050405020304" pitchFamily="18" charset="0"/>
              </a:rPr>
              <a:t>. </a:t>
            </a:r>
          </a:p>
          <a:p>
            <a:pPr algn="just"/>
            <a:r>
              <a:rPr lang="ro-RO" dirty="0">
                <a:solidFill>
                  <a:schemeClr val="tx1"/>
                </a:solidFill>
                <a:latin typeface="Times New Roman" panose="02020603050405020304" pitchFamily="18" charset="0"/>
                <a:ea typeface="Times New Roman" panose="02020603050405020304" pitchFamily="18" charset="0"/>
              </a:rPr>
              <a:t>P</a:t>
            </a:r>
            <a:r>
              <a:rPr lang="en-US" dirty="0" err="1">
                <a:solidFill>
                  <a:schemeClr val="tx1"/>
                </a:solidFill>
                <a:latin typeface="Times New Roman" panose="02020603050405020304" pitchFamily="18" charset="0"/>
                <a:ea typeface="Times New Roman" panose="02020603050405020304" pitchFamily="18" charset="0"/>
              </a:rPr>
              <a:t>articipa</a:t>
            </a:r>
            <a:r>
              <a:rPr lang="ro-RO" dirty="0" err="1">
                <a:solidFill>
                  <a:schemeClr val="tx1"/>
                </a:solidFill>
                <a:latin typeface="Times New Roman" panose="02020603050405020304" pitchFamily="18" charset="0"/>
                <a:ea typeface="Times New Roman" panose="02020603050405020304" pitchFamily="18" charset="0"/>
              </a:rPr>
              <a:t>nți</a:t>
            </a:r>
            <a:r>
              <a:rPr lang="ro-RO" dirty="0">
                <a:solidFill>
                  <a:schemeClr val="tx1"/>
                </a:solidFill>
                <a:latin typeface="Times New Roman" panose="02020603050405020304" pitchFamily="18" charset="0"/>
                <a:ea typeface="Times New Roman" panose="02020603050405020304" pitchFamily="18" charset="0"/>
              </a:rPr>
              <a:t>:</a:t>
            </a:r>
            <a:r>
              <a:rPr lang="en-US" dirty="0">
                <a:solidFill>
                  <a:schemeClr val="tx1"/>
                </a:solidFill>
                <a:latin typeface="Times New Roman" panose="02020603050405020304" pitchFamily="18" charset="0"/>
                <a:ea typeface="Times New Roman" panose="02020603050405020304" pitchFamily="18" charset="0"/>
              </a:rPr>
              <a:t> 19 </a:t>
            </a:r>
            <a:r>
              <a:rPr lang="en-US" dirty="0" err="1">
                <a:solidFill>
                  <a:schemeClr val="tx1"/>
                </a:solidFill>
                <a:latin typeface="Times New Roman" panose="02020603050405020304" pitchFamily="18" charset="0"/>
                <a:ea typeface="Times New Roman" panose="02020603050405020304" pitchFamily="18" charset="0"/>
              </a:rPr>
              <a:t>elevi</a:t>
            </a:r>
            <a:r>
              <a:rPr lang="en-US" dirty="0">
                <a:solidFill>
                  <a:schemeClr val="tx1"/>
                </a:solidFill>
                <a:latin typeface="Times New Roman" panose="02020603050405020304" pitchFamily="18" charset="0"/>
                <a:ea typeface="Times New Roman" panose="02020603050405020304" pitchFamily="18" charset="0"/>
              </a:rPr>
              <a:t> din </a:t>
            </a:r>
            <a:r>
              <a:rPr lang="ro-RO" dirty="0">
                <a:solidFill>
                  <a:schemeClr val="tx1"/>
                </a:solidFill>
                <a:latin typeface="Times New Roman" panose="02020603050405020304" pitchFamily="18" charset="0"/>
                <a:ea typeface="Times New Roman" panose="02020603050405020304" pitchFamily="18" charset="0"/>
              </a:rPr>
              <a:t>instituțiile educaționale: Gimnaziile: ,,Alexandru cel Bun”, Vărzărești, ,,Gr. Vieru”, Iurceni, Șendreni, Seliște, Bălăurești, ,,Ștefan cel Mare”, Nisporeni, ,,T. </a:t>
            </a:r>
            <a:r>
              <a:rPr lang="ro-RO" dirty="0" err="1">
                <a:solidFill>
                  <a:schemeClr val="tx1"/>
                </a:solidFill>
                <a:latin typeface="Times New Roman" panose="02020603050405020304" pitchFamily="18" charset="0"/>
                <a:ea typeface="Times New Roman" panose="02020603050405020304" pitchFamily="18" charset="0"/>
              </a:rPr>
              <a:t>Țernă</a:t>
            </a:r>
            <a:r>
              <a:rPr lang="ro-RO" dirty="0">
                <a:solidFill>
                  <a:schemeClr val="tx1"/>
                </a:solidFill>
                <a:latin typeface="Times New Roman" panose="02020603050405020304" pitchFamily="18" charset="0"/>
                <a:ea typeface="Times New Roman" panose="02020603050405020304" pitchFamily="18" charset="0"/>
              </a:rPr>
              <a:t>”, Ciutești, Zberoaia, Bărboieni, Milești, LT ,,Prometeu”, Grozești.</a:t>
            </a:r>
            <a:endParaRPr lang="en-US" dirty="0">
              <a:solidFill>
                <a:schemeClr val="tx1"/>
              </a:solidFill>
            </a:endParaRPr>
          </a:p>
        </p:txBody>
      </p:sp>
      <p:sp>
        <p:nvSpPr>
          <p:cNvPr id="8" name="Dreptunghi 7"/>
          <p:cNvSpPr/>
          <p:nvPr/>
        </p:nvSpPr>
        <p:spPr>
          <a:xfrm>
            <a:off x="4765638" y="3356386"/>
            <a:ext cx="7272169" cy="181804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o-RO"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Concursului </a:t>
            </a:r>
            <a:r>
              <a:rPr lang="ro-RO"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naţional</a:t>
            </a:r>
            <a:r>
              <a:rPr lang="ro-RO"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Mediul</a:t>
            </a:r>
            <a:r>
              <a:rPr lang="en-US" sz="16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Local </a:t>
            </a:r>
            <a:r>
              <a:rPr lang="ro-RO" sz="16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şi</a:t>
            </a:r>
            <a:r>
              <a:rPr lang="ro-RO" sz="16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De</a:t>
            </a:r>
            <a:r>
              <a:rPr lang="en-US" sz="16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zvoltare</a:t>
            </a:r>
            <a:r>
              <a:rPr lang="ro-RO" sz="16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Durabilă”. </a:t>
            </a:r>
          </a:p>
          <a:p>
            <a:pPr algn="just"/>
            <a:r>
              <a:rPr lang="ro-RO"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Participanți: 21 elevi ai claselor X-XII din liceele ,,B. Ca</a:t>
            </a:r>
            <a:r>
              <a:rPr lang="en-US"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zacu</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,,M. Eliade</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pPr>
            <a:r>
              <a:rPr lang="ro-RO" sz="1600" b="1"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Rezultate, etapa </a:t>
            </a:r>
            <a:r>
              <a:rPr lang="en-US" sz="1600" b="1"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republican</a:t>
            </a:r>
            <a:r>
              <a:rPr lang="ro-RO" sz="1600" b="1"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ă:</a:t>
            </a:r>
          </a:p>
          <a:p>
            <a:pPr>
              <a:lnSpc>
                <a:spcPct val="115000"/>
              </a:lnSpc>
            </a:pPr>
            <a:r>
              <a:rPr lang="ro-RO"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16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Secţiunea</a:t>
            </a:r>
            <a:r>
              <a:rPr lang="ro-RO" sz="16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poster: Crudu Andreea</a:t>
            </a:r>
            <a:r>
              <a:rPr lang="ro-RO"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cl.X</a:t>
            </a:r>
            <a:r>
              <a:rPr lang="ro-RO"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LT ,,M. Eliade” Nisporeni- </a:t>
            </a:r>
            <a:r>
              <a:rPr lang="ro-RO" sz="1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Mențiune</a:t>
            </a:r>
          </a:p>
          <a:p>
            <a:pPr>
              <a:lnSpc>
                <a:spcPct val="115000"/>
              </a:lnSpc>
            </a:pPr>
            <a:r>
              <a:rPr lang="ro-RO" sz="16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Sec</a:t>
            </a:r>
            <a:r>
              <a:rPr lang="ro-RO" sz="16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ţiunea</a:t>
            </a:r>
            <a:r>
              <a:rPr lang="ro-RO" sz="16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Film: - </a:t>
            </a:r>
            <a:r>
              <a:rPr lang="ro-RO"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elevii clasei a XII-a, IP LT ,,M. Eliade</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ro-RO"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Nisporeni </a:t>
            </a:r>
            <a:r>
              <a:rPr lang="en-US"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ro-RO"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16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Baicean</a:t>
            </a:r>
            <a:r>
              <a:rPr lang="ro-RO" sz="16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Sorina, </a:t>
            </a:r>
            <a:r>
              <a:rPr lang="ro-RO" sz="16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Chercheja</a:t>
            </a:r>
            <a:r>
              <a:rPr lang="ro-RO" sz="16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Alexandru </a:t>
            </a:r>
            <a:r>
              <a:rPr lang="ro-RO" sz="1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16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Craciun</a:t>
            </a:r>
            <a:r>
              <a:rPr lang="ro-RO" sz="16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Vlad -  </a:t>
            </a:r>
            <a:r>
              <a:rPr lang="ro-RO" sz="16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Locul III.</a:t>
            </a:r>
            <a:endParaRPr lang="en-US" sz="1600" b="1"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Dreptunghi 8"/>
          <p:cNvSpPr/>
          <p:nvPr/>
        </p:nvSpPr>
        <p:spPr>
          <a:xfrm>
            <a:off x="4765638" y="5303520"/>
            <a:ext cx="7250653" cy="140925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o-RO" dirty="0">
                <a:solidFill>
                  <a:schemeClr val="tx1"/>
                </a:solidFill>
                <a:latin typeface="Times New Roman" panose="02020603050405020304" pitchFamily="18" charset="0"/>
                <a:ea typeface="Calibri" panose="020F0502020204030204" pitchFamily="34" charset="0"/>
              </a:rPr>
              <a:t>Concursul raional: ,,</a:t>
            </a:r>
            <a:r>
              <a:rPr lang="ro-RO" b="1" dirty="0" err="1">
                <a:solidFill>
                  <a:schemeClr val="tx1"/>
                </a:solidFill>
                <a:latin typeface="Times New Roman" panose="02020603050405020304" pitchFamily="18" charset="0"/>
                <a:ea typeface="Calibri" panose="020F0502020204030204" pitchFamily="34" charset="0"/>
              </a:rPr>
              <a:t>Chanton</a:t>
            </a:r>
            <a:r>
              <a:rPr lang="ro-RO" b="1" dirty="0">
                <a:solidFill>
                  <a:schemeClr val="tx1"/>
                </a:solidFill>
                <a:latin typeface="Times New Roman" panose="02020603050405020304" pitchFamily="18" charset="0"/>
                <a:ea typeface="Calibri" panose="020F0502020204030204" pitchFamily="34" charset="0"/>
              </a:rPr>
              <a:t> </a:t>
            </a:r>
            <a:r>
              <a:rPr lang="ro-RO" b="1" dirty="0" err="1">
                <a:solidFill>
                  <a:schemeClr val="tx1"/>
                </a:solidFill>
                <a:latin typeface="Times New Roman" panose="02020603050405020304" pitchFamily="18" charset="0"/>
                <a:ea typeface="Calibri" panose="020F0502020204030204" pitchFamily="34" charset="0"/>
              </a:rPr>
              <a:t>amis</a:t>
            </a:r>
            <a:r>
              <a:rPr lang="ro-RO" b="1" dirty="0">
                <a:solidFill>
                  <a:schemeClr val="tx1"/>
                </a:solidFill>
                <a:latin typeface="Times New Roman" panose="02020603050405020304" pitchFamily="18" charset="0"/>
                <a:ea typeface="Calibri" panose="020F0502020204030204" pitchFamily="34" charset="0"/>
              </a:rPr>
              <a:t> !” </a:t>
            </a:r>
          </a:p>
          <a:p>
            <a:r>
              <a:rPr lang="ro-RO" dirty="0">
                <a:solidFill>
                  <a:schemeClr val="tx1"/>
                </a:solidFill>
                <a:latin typeface="Times New Roman" panose="02020603050405020304" pitchFamily="18" charset="0"/>
                <a:ea typeface="Calibri" panose="020F0502020204030204" pitchFamily="34" charset="0"/>
              </a:rPr>
              <a:t>Participanți: 26 elevi. Premianți -12 participanți.</a:t>
            </a:r>
          </a:p>
          <a:p>
            <a:r>
              <a:rPr lang="ro-RO" b="1" i="1" dirty="0">
                <a:solidFill>
                  <a:schemeClr val="tx1"/>
                </a:solidFill>
                <a:latin typeface="Times New Roman" panose="02020603050405020304" pitchFamily="18" charset="0"/>
              </a:rPr>
              <a:t>Rezultate, etapa republicană</a:t>
            </a:r>
            <a:r>
              <a:rPr lang="ro-RO" b="1" dirty="0">
                <a:solidFill>
                  <a:schemeClr val="tx1"/>
                </a:solidFill>
                <a:latin typeface="Times New Roman" panose="02020603050405020304" pitchFamily="18" charset="0"/>
              </a:rPr>
              <a:t>: Locul II </a:t>
            </a:r>
            <a:r>
              <a:rPr lang="ro-RO" dirty="0">
                <a:solidFill>
                  <a:schemeClr val="tx1"/>
                </a:solidFill>
                <a:latin typeface="Times New Roman" panose="02020603050405020304" pitchFamily="18" charset="0"/>
              </a:rPr>
              <a:t>- Ciochină Adelina, clasa a XI-a, IP Liceul Teoretic ,,B. Cazacu”, Nisporeni</a:t>
            </a:r>
            <a:endParaRPr lang="en-US" dirty="0">
              <a:solidFill>
                <a:schemeClr val="tx1"/>
              </a:solidFill>
            </a:endParaRPr>
          </a:p>
        </p:txBody>
      </p:sp>
    </p:spTree>
    <p:extLst>
      <p:ext uri="{BB962C8B-B14F-4D97-AF65-F5344CB8AC3E}">
        <p14:creationId xmlns:p14="http://schemas.microsoft.com/office/powerpoint/2010/main" val="20290631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855"/>
        <p:cNvGrpSpPr/>
        <p:nvPr/>
      </p:nvGrpSpPr>
      <p:grpSpPr>
        <a:xfrm>
          <a:off x="0" y="0"/>
          <a:ext cx="0" cy="0"/>
          <a:chOff x="0" y="0"/>
          <a:chExt cx="0" cy="0"/>
        </a:xfrm>
      </p:grpSpPr>
      <p:sp>
        <p:nvSpPr>
          <p:cNvPr id="4" name="Dreptunghi 3"/>
          <p:cNvSpPr/>
          <p:nvPr/>
        </p:nvSpPr>
        <p:spPr>
          <a:xfrm>
            <a:off x="1688951" y="376519"/>
            <a:ext cx="8702936" cy="537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a:solidFill>
                  <a:srgbClr val="000000"/>
                </a:solidFill>
                <a:latin typeface="Times New Roman" panose="02020603050405020304" pitchFamily="18" charset="0"/>
                <a:ea typeface="+mj-ea"/>
                <a:cs typeface="Times New Roman" panose="02020603050405020304" pitchFamily="18" charset="0"/>
              </a:rPr>
              <a:t>Sesizări privind cazurile de abuz, neglijare, exploatare și trafic</a:t>
            </a:r>
            <a:endParaRPr lang="en-US"/>
          </a:p>
        </p:txBody>
      </p:sp>
      <p:graphicFrame>
        <p:nvGraphicFramePr>
          <p:cNvPr id="5" name="Tabel 4"/>
          <p:cNvGraphicFramePr>
            <a:graphicFrameLocks noGrp="1"/>
          </p:cNvGraphicFramePr>
          <p:nvPr>
            <p:extLst>
              <p:ext uri="{D42A27DB-BD31-4B8C-83A1-F6EECF244321}">
                <p14:modId xmlns:p14="http://schemas.microsoft.com/office/powerpoint/2010/main" val="3017349425"/>
              </p:ext>
            </p:extLst>
          </p:nvPr>
        </p:nvGraphicFramePr>
        <p:xfrm>
          <a:off x="322730" y="1054251"/>
          <a:ext cx="8105308" cy="1445620"/>
        </p:xfrm>
        <a:graphic>
          <a:graphicData uri="http://schemas.openxmlformats.org/drawingml/2006/table">
            <a:tbl>
              <a:tblPr firstRow="1" bandRow="1">
                <a:tableStyleId>{5940675A-B579-460E-94D1-54222C63F5DA}</a:tableStyleId>
              </a:tblPr>
              <a:tblGrid>
                <a:gridCol w="1262830">
                  <a:extLst>
                    <a:ext uri="{9D8B030D-6E8A-4147-A177-3AD203B41FA5}">
                      <a16:colId xmlns:a16="http://schemas.microsoft.com/office/drawing/2014/main" val="20000"/>
                    </a:ext>
                  </a:extLst>
                </a:gridCol>
                <a:gridCol w="1456120">
                  <a:extLst>
                    <a:ext uri="{9D8B030D-6E8A-4147-A177-3AD203B41FA5}">
                      <a16:colId xmlns:a16="http://schemas.microsoft.com/office/drawing/2014/main" val="20001"/>
                    </a:ext>
                  </a:extLst>
                </a:gridCol>
                <a:gridCol w="1401228">
                  <a:extLst>
                    <a:ext uri="{9D8B030D-6E8A-4147-A177-3AD203B41FA5}">
                      <a16:colId xmlns:a16="http://schemas.microsoft.com/office/drawing/2014/main" val="20002"/>
                    </a:ext>
                  </a:extLst>
                </a:gridCol>
                <a:gridCol w="1549671">
                  <a:extLst>
                    <a:ext uri="{9D8B030D-6E8A-4147-A177-3AD203B41FA5}">
                      <a16:colId xmlns:a16="http://schemas.microsoft.com/office/drawing/2014/main" val="20003"/>
                    </a:ext>
                  </a:extLst>
                </a:gridCol>
                <a:gridCol w="1224173">
                  <a:extLst>
                    <a:ext uri="{9D8B030D-6E8A-4147-A177-3AD203B41FA5}">
                      <a16:colId xmlns:a16="http://schemas.microsoft.com/office/drawing/2014/main" val="20004"/>
                    </a:ext>
                  </a:extLst>
                </a:gridCol>
                <a:gridCol w="1211286">
                  <a:extLst>
                    <a:ext uri="{9D8B030D-6E8A-4147-A177-3AD203B41FA5}">
                      <a16:colId xmlns:a16="http://schemas.microsoft.com/office/drawing/2014/main" val="20005"/>
                    </a:ext>
                  </a:extLst>
                </a:gridCol>
              </a:tblGrid>
              <a:tr h="431588">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Tipul de abuz</a:t>
                      </a:r>
                      <a:endParaRPr lang="en-US" dirty="0"/>
                    </a:p>
                  </a:txBody>
                  <a:tcPr>
                    <a:solidFill>
                      <a:schemeClr val="accent1">
                        <a:lumMod val="60000"/>
                        <a:lumOff val="40000"/>
                      </a:schemeClr>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4210">
                <a:tc>
                  <a:txBody>
                    <a:bodyPr/>
                    <a:lstStyle/>
                    <a:p>
                      <a:pPr algn="ctr"/>
                      <a:r>
                        <a:rPr lang="ro-RO" sz="2000" b="1" dirty="0">
                          <a:latin typeface="Times New Roman" panose="02020603050405020304" pitchFamily="18" charset="0"/>
                          <a:cs typeface="Times New Roman" panose="02020603050405020304" pitchFamily="18" charset="0"/>
                        </a:rPr>
                        <a:t>Fizic </a:t>
                      </a:r>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ro-RO" sz="2000" b="1" dirty="0">
                          <a:latin typeface="Times New Roman" panose="02020603050405020304" pitchFamily="18" charset="0"/>
                          <a:cs typeface="Times New Roman" panose="02020603050405020304" pitchFamily="18" charset="0"/>
                        </a:rPr>
                        <a:t>Psihologic </a:t>
                      </a:r>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ro-RO" sz="2000" b="1" dirty="0">
                          <a:latin typeface="Times New Roman" panose="02020603050405020304" pitchFamily="18" charset="0"/>
                          <a:cs typeface="Times New Roman" panose="02020603050405020304" pitchFamily="18" charset="0"/>
                        </a:rPr>
                        <a:t>Sexual </a:t>
                      </a:r>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ro-RO" sz="2000" b="1" dirty="0" err="1">
                          <a:latin typeface="Times New Roman" panose="02020603050405020304" pitchFamily="18" charset="0"/>
                          <a:cs typeface="Times New Roman" panose="02020603050405020304" pitchFamily="18" charset="0"/>
                        </a:rPr>
                        <a:t>Bullyiung</a:t>
                      </a:r>
                      <a:endParaRPr lang="en-US" sz="2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ro-RO" sz="2000" b="1" dirty="0">
                          <a:latin typeface="Times New Roman" panose="02020603050405020304" pitchFamily="18" charset="0"/>
                          <a:cs typeface="Times New Roman" panose="02020603050405020304" pitchFamily="18" charset="0"/>
                        </a:rPr>
                        <a:t>Neglijare </a:t>
                      </a:r>
                      <a:endParaRPr lang="en-US" sz="2000" b="1"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pPr algn="ctr"/>
                      <a:r>
                        <a:rPr lang="ro-RO" sz="2000" b="1" dirty="0">
                          <a:latin typeface="Times New Roman" panose="02020603050405020304" pitchFamily="18" charset="0"/>
                          <a:cs typeface="Times New Roman" panose="02020603050405020304" pitchFamily="18" charset="0"/>
                        </a:rPr>
                        <a:t>Total </a:t>
                      </a:r>
                      <a:endParaRPr lang="en-US" sz="20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001"/>
                  </a:ext>
                </a:extLst>
              </a:tr>
              <a:tr h="494210">
                <a:tc>
                  <a:txBody>
                    <a:bodyPr/>
                    <a:lstStyle/>
                    <a:p>
                      <a:pPr algn="ctr"/>
                      <a:r>
                        <a:rPr lang="ro-RO" sz="2000" dirty="0">
                          <a:latin typeface="Times New Roman" panose="02020603050405020304" pitchFamily="18" charset="0"/>
                          <a:cs typeface="Times New Roman" panose="02020603050405020304" pitchFamily="18" charset="0"/>
                        </a:rPr>
                        <a:t>38</a:t>
                      </a:r>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ro-RO" sz="2000" dirty="0">
                          <a:latin typeface="Times New Roman" panose="02020603050405020304" pitchFamily="18" charset="0"/>
                          <a:cs typeface="Times New Roman" panose="02020603050405020304" pitchFamily="18" charset="0"/>
                        </a:rPr>
                        <a:t>4</a:t>
                      </a:r>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ro-RO" sz="2000" dirty="0">
                          <a:latin typeface="Times New Roman" panose="02020603050405020304" pitchFamily="18" charset="0"/>
                          <a:cs typeface="Times New Roman" panose="02020603050405020304" pitchFamily="18" charset="0"/>
                        </a:rPr>
                        <a:t>1</a:t>
                      </a:r>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ro-RO" sz="2000" dirty="0">
                          <a:latin typeface="Times New Roman" panose="02020603050405020304" pitchFamily="18" charset="0"/>
                          <a:cs typeface="Times New Roman" panose="02020603050405020304" pitchFamily="18" charset="0"/>
                        </a:rPr>
                        <a:t>14</a:t>
                      </a:r>
                      <a:endParaRPr lang="en-US" sz="2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ro-RO" sz="2000" dirty="0">
                          <a:latin typeface="Times New Roman" panose="02020603050405020304" pitchFamily="18" charset="0"/>
                          <a:cs typeface="Times New Roman" panose="02020603050405020304" pitchFamily="18" charset="0"/>
                        </a:rPr>
                        <a:t>28</a:t>
                      </a:r>
                      <a:endParaRPr lang="en-US" sz="20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pPr algn="ctr"/>
                      <a:r>
                        <a:rPr lang="ro-RO" sz="2000" dirty="0">
                          <a:latin typeface="Times New Roman" panose="02020603050405020304" pitchFamily="18" charset="0"/>
                          <a:cs typeface="Times New Roman" panose="02020603050405020304" pitchFamily="18" charset="0"/>
                        </a:rPr>
                        <a:t>85</a:t>
                      </a:r>
                      <a:endParaRPr lang="en-US"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002"/>
                  </a:ext>
                </a:extLst>
              </a:tr>
            </a:tbl>
          </a:graphicData>
        </a:graphic>
      </p:graphicFrame>
      <p:sp>
        <p:nvSpPr>
          <p:cNvPr id="6" name="Dreptunghi 5"/>
          <p:cNvSpPr/>
          <p:nvPr/>
        </p:nvSpPr>
        <p:spPr>
          <a:xfrm>
            <a:off x="322729" y="2571078"/>
            <a:ext cx="8105309" cy="234516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ro-RO" altLang="ru-RU" sz="2000" b="1" u="sng" dirty="0">
                <a:solidFill>
                  <a:prstClr val="black"/>
                </a:solidFill>
                <a:latin typeface="Times New Roman" pitchFamily="18" charset="0"/>
                <a:ea typeface="Calibri" panose="020F0502020204030204" pitchFamily="34" charset="0"/>
                <a:cs typeface="Times New Roman" pitchFamily="18" charset="0"/>
              </a:rPr>
              <a:t>Constatări: </a:t>
            </a:r>
            <a:r>
              <a:rPr lang="ro-RO" altLang="ru-RU" sz="2000" u="sng" dirty="0">
                <a:solidFill>
                  <a:prstClr val="black"/>
                </a:solidFill>
                <a:latin typeface="Times New Roman" pitchFamily="18" charset="0"/>
                <a:ea typeface="Calibri" panose="020F0502020204030204" pitchFamily="34" charset="0"/>
                <a:cs typeface="Times New Roman" pitchFamily="18" charset="0"/>
              </a:rPr>
              <a:t> </a:t>
            </a:r>
            <a:r>
              <a:rPr lang="ro-RO" altLang="ru-RU" sz="2000" dirty="0">
                <a:solidFill>
                  <a:prstClr val="black"/>
                </a:solidFill>
                <a:latin typeface="Times New Roman" pitchFamily="18" charset="0"/>
                <a:ea typeface="Calibri" panose="020F0502020204030204" pitchFamily="34" charset="0"/>
                <a:cs typeface="Times New Roman" pitchFamily="18" charset="0"/>
              </a:rPr>
              <a:t>număr mare de copii de vârsta 11-15 ani  </a:t>
            </a:r>
            <a:r>
              <a:rPr lang="ro-RO" altLang="ru-RU" sz="2000" dirty="0" err="1">
                <a:solidFill>
                  <a:prstClr val="black"/>
                </a:solidFill>
                <a:latin typeface="Times New Roman" pitchFamily="18" charset="0"/>
                <a:ea typeface="Calibri" panose="020F0502020204030204" pitchFamily="34" charset="0"/>
                <a:cs typeface="Times New Roman" pitchFamily="18" charset="0"/>
              </a:rPr>
              <a:t>supuşi</a:t>
            </a:r>
            <a:r>
              <a:rPr lang="ro-RO" altLang="ru-RU" sz="2000" dirty="0">
                <a:solidFill>
                  <a:prstClr val="black"/>
                </a:solidFill>
                <a:latin typeface="Times New Roman" pitchFamily="18" charset="0"/>
                <a:ea typeface="Calibri" panose="020F0502020204030204" pitchFamily="34" charset="0"/>
                <a:cs typeface="Times New Roman" pitchFamily="18" charset="0"/>
              </a:rPr>
              <a:t> abuzului fizic, iar 20 supuși neglijării. </a:t>
            </a:r>
          </a:p>
          <a:p>
            <a:pPr lvl="0" eaLnBrk="0" fontAlgn="base" hangingPunct="0">
              <a:spcBef>
                <a:spcPct val="0"/>
              </a:spcBef>
              <a:spcAft>
                <a:spcPct val="0"/>
              </a:spcAft>
            </a:pPr>
            <a:r>
              <a:rPr lang="ro-RO" altLang="ru-RU" sz="2000" dirty="0">
                <a:solidFill>
                  <a:prstClr val="black"/>
                </a:solidFill>
                <a:latin typeface="Times New Roman" pitchFamily="18" charset="0"/>
                <a:ea typeface="Calibri" panose="020F0502020204030204" pitchFamily="34" charset="0"/>
                <a:cs typeface="Times New Roman" pitchFamily="18" charset="0"/>
              </a:rPr>
              <a:t>Se atestă 14 cazuri de </a:t>
            </a:r>
            <a:r>
              <a:rPr lang="ro-RO" altLang="ru-RU" sz="2000" dirty="0" err="1">
                <a:solidFill>
                  <a:prstClr val="black"/>
                </a:solidFill>
                <a:latin typeface="Times New Roman" pitchFamily="18" charset="0"/>
                <a:ea typeface="Calibri" panose="020F0502020204030204" pitchFamily="34" charset="0"/>
                <a:cs typeface="Times New Roman" pitchFamily="18" charset="0"/>
              </a:rPr>
              <a:t>bullyiung</a:t>
            </a:r>
            <a:r>
              <a:rPr lang="ro-RO" altLang="ru-RU" sz="2000" dirty="0">
                <a:solidFill>
                  <a:prstClr val="black"/>
                </a:solidFill>
                <a:latin typeface="Times New Roman" pitchFamily="18" charset="0"/>
                <a:ea typeface="Calibri" panose="020F0502020204030204" pitchFamily="34" charset="0"/>
                <a:cs typeface="Times New Roman" pitchFamily="18" charset="0"/>
              </a:rPr>
              <a:t> pentru copiii de vârsta 7 - 10 și 11 – 15 ani.</a:t>
            </a:r>
          </a:p>
          <a:p>
            <a:pPr lvl="0" eaLnBrk="0" fontAlgn="base" hangingPunct="0">
              <a:spcBef>
                <a:spcPct val="0"/>
              </a:spcBef>
              <a:spcAft>
                <a:spcPct val="0"/>
              </a:spcAft>
            </a:pPr>
            <a:r>
              <a:rPr lang="ro-RO" altLang="ru-RU" sz="2000" dirty="0">
                <a:solidFill>
                  <a:prstClr val="black"/>
                </a:solidFill>
                <a:latin typeface="Times New Roman" pitchFamily="18" charset="0"/>
                <a:ea typeface="Calibri" panose="020F0502020204030204" pitchFamily="34" charset="0"/>
                <a:cs typeface="Times New Roman" pitchFamily="18" charset="0"/>
              </a:rPr>
              <a:t>Comparativ cu semestrul I, numărul cazurilor de abuz este în creștere cu 53 cazuri, de la 32 la 39. </a:t>
            </a:r>
          </a:p>
          <a:p>
            <a:pPr lvl="0" eaLnBrk="0" fontAlgn="base" hangingPunct="0">
              <a:spcBef>
                <a:spcPct val="0"/>
              </a:spcBef>
              <a:spcAft>
                <a:spcPct val="0"/>
              </a:spcAft>
            </a:pPr>
            <a:r>
              <a:rPr lang="ro-RO" altLang="ru-RU" sz="2000" dirty="0">
                <a:solidFill>
                  <a:prstClr val="black"/>
                </a:solidFill>
                <a:latin typeface="Times New Roman" pitchFamily="18" charset="0"/>
                <a:ea typeface="Calibri" panose="020F0502020204030204" pitchFamily="34" charset="0"/>
                <a:cs typeface="Times New Roman" pitchFamily="18" charset="0"/>
              </a:rPr>
              <a:t> Sursa de sesizare în cele mai multe cazuri sunt profesorii (37) și copiii (27).</a:t>
            </a:r>
          </a:p>
          <a:p>
            <a:pPr lvl="0" eaLnBrk="0" fontAlgn="base" hangingPunct="0">
              <a:spcBef>
                <a:spcPct val="0"/>
              </a:spcBef>
              <a:spcAft>
                <a:spcPct val="0"/>
              </a:spcAft>
            </a:pPr>
            <a:r>
              <a:rPr lang="ro-RO" altLang="ru-RU" sz="2000" dirty="0">
                <a:solidFill>
                  <a:prstClr val="black"/>
                </a:solidFill>
                <a:latin typeface="Times New Roman" pitchFamily="18" charset="0"/>
                <a:ea typeface="Calibri" panose="020F0502020204030204" pitchFamily="34" charset="0"/>
                <a:cs typeface="Times New Roman" pitchFamily="18" charset="0"/>
              </a:rPr>
              <a:t>Au fost referite organelor competente în domeniu 30 cazuri.</a:t>
            </a:r>
          </a:p>
        </p:txBody>
      </p:sp>
      <p:sp>
        <p:nvSpPr>
          <p:cNvPr id="7" name="Oval 6"/>
          <p:cNvSpPr/>
          <p:nvPr/>
        </p:nvSpPr>
        <p:spPr>
          <a:xfrm>
            <a:off x="828338" y="5056094"/>
            <a:ext cx="7121563" cy="153834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sz="2000" b="1" dirty="0">
                <a:solidFill>
                  <a:srgbClr val="000000"/>
                </a:solidFill>
                <a:latin typeface="Times New Roman" panose="02020603050405020304" pitchFamily="18" charset="0"/>
                <a:cs typeface="Times New Roman" panose="02020603050405020304" pitchFamily="18" charset="0"/>
              </a:rPr>
              <a:t>Comparativ cu anul de studii 2021-2022, numărul cazurilor de abuz este în creștere, de la 55 la 85 cazuri.</a:t>
            </a:r>
            <a:endParaRPr lang="en-US" sz="2000" b="1" dirty="0">
              <a:solidFill>
                <a:srgbClr val="000000"/>
              </a:solidFill>
              <a:latin typeface="Times New Roman" panose="02020603050405020304" pitchFamily="18" charset="0"/>
              <a:cs typeface="Times New Roman" panose="02020603050405020304" pitchFamily="18" charset="0"/>
            </a:endParaRPr>
          </a:p>
        </p:txBody>
      </p:sp>
      <p:sp>
        <p:nvSpPr>
          <p:cNvPr id="8" name="Dreptunghi 7"/>
          <p:cNvSpPr/>
          <p:nvPr/>
        </p:nvSpPr>
        <p:spPr>
          <a:xfrm>
            <a:off x="8810513" y="1366221"/>
            <a:ext cx="2969111" cy="49270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sz="2400" b="1" dirty="0">
                <a:solidFill>
                  <a:srgbClr val="000000"/>
                </a:solidFill>
                <a:latin typeface="Times New Roman" panose="02020603050405020304" pitchFamily="18" charset="0"/>
                <a:cs typeface="Times New Roman" panose="02020603050405020304" pitchFamily="18" charset="0"/>
              </a:rPr>
              <a:t>Recomandări:</a:t>
            </a:r>
          </a:p>
          <a:p>
            <a:pPr lvl="0"/>
            <a:r>
              <a:rPr lang="ro-RO" sz="2400" dirty="0">
                <a:solidFill>
                  <a:srgbClr val="000000"/>
                </a:solidFill>
                <a:latin typeface="Times New Roman" panose="02020603050405020304" pitchFamily="18" charset="0"/>
                <a:cs typeface="Times New Roman" panose="02020603050405020304" pitchFamily="18" charset="0"/>
              </a:rPr>
              <a:t>- Identificarea </a:t>
            </a:r>
            <a:r>
              <a:rPr lang="ro-RO" sz="2400" dirty="0" err="1">
                <a:solidFill>
                  <a:srgbClr val="000000"/>
                </a:solidFill>
                <a:latin typeface="Times New Roman" panose="02020603050405020304" pitchFamily="18" charset="0"/>
                <a:cs typeface="Times New Roman" panose="02020603050405020304" pitchFamily="18" charset="0"/>
              </a:rPr>
              <a:t>timpu-rie</a:t>
            </a:r>
            <a:r>
              <a:rPr lang="ro-RO" sz="2400" dirty="0">
                <a:solidFill>
                  <a:srgbClr val="000000"/>
                </a:solidFill>
                <a:latin typeface="Times New Roman" panose="02020603050405020304" pitchFamily="18" charset="0"/>
                <a:cs typeface="Times New Roman" panose="02020603050405020304" pitchFamily="18" charset="0"/>
              </a:rPr>
              <a:t> a copiilor expuși grupului de risc;</a:t>
            </a:r>
          </a:p>
          <a:p>
            <a:pPr lvl="0"/>
            <a:r>
              <a:rPr lang="ro-RO" sz="2400" dirty="0">
                <a:solidFill>
                  <a:srgbClr val="000000"/>
                </a:solidFill>
                <a:latin typeface="Times New Roman" panose="02020603050405020304" pitchFamily="18" charset="0"/>
                <a:cs typeface="Times New Roman" panose="02020603050405020304" pitchFamily="18" charset="0"/>
              </a:rPr>
              <a:t>- Elaborarea și derula-rea programelor de asistență </a:t>
            </a:r>
            <a:r>
              <a:rPr lang="ro-RO" sz="2400" dirty="0" err="1">
                <a:solidFill>
                  <a:srgbClr val="000000"/>
                </a:solidFill>
                <a:latin typeface="Times New Roman" panose="02020603050405020304" pitchFamily="18" charset="0"/>
                <a:cs typeface="Times New Roman" panose="02020603050405020304" pitchFamily="18" charset="0"/>
              </a:rPr>
              <a:t>individua</a:t>
            </a:r>
            <a:r>
              <a:rPr lang="en-US" sz="2400" dirty="0">
                <a:solidFill>
                  <a:srgbClr val="000000"/>
                </a:solidFill>
                <a:latin typeface="Times New Roman" panose="02020603050405020304" pitchFamily="18" charset="0"/>
                <a:cs typeface="Times New Roman" panose="02020603050405020304" pitchFamily="18" charset="0"/>
              </a:rPr>
              <a:t>li-</a:t>
            </a:r>
            <a:r>
              <a:rPr lang="en-US" sz="2400" dirty="0" err="1">
                <a:solidFill>
                  <a:srgbClr val="000000"/>
                </a:solidFill>
                <a:latin typeface="Times New Roman" panose="02020603050405020304" pitchFamily="18" charset="0"/>
                <a:cs typeface="Times New Roman" panose="02020603050405020304" pitchFamily="18" charset="0"/>
              </a:rPr>
              <a:t>za</a:t>
            </a:r>
            <a:r>
              <a:rPr lang="ro-RO" sz="2400" dirty="0" err="1">
                <a:solidFill>
                  <a:srgbClr val="000000"/>
                </a:solidFill>
                <a:latin typeface="Times New Roman" panose="02020603050405020304" pitchFamily="18" charset="0"/>
                <a:cs typeface="Times New Roman" panose="02020603050405020304" pitchFamily="18" charset="0"/>
              </a:rPr>
              <a:t>lizată</a:t>
            </a:r>
            <a:r>
              <a:rPr lang="ro-RO" sz="2400" dirty="0">
                <a:solidFill>
                  <a:srgbClr val="000000"/>
                </a:solidFill>
                <a:latin typeface="Times New Roman" panose="02020603050405020304" pitchFamily="18" charset="0"/>
                <a:cs typeface="Times New Roman" panose="02020603050405020304" pitchFamily="18" charset="0"/>
              </a:rPr>
              <a:t> pentru copiii implicați în acte de violență.</a:t>
            </a:r>
            <a:endParaRPr lang="en-US"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84092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40"/>
        <p:cNvGrpSpPr/>
        <p:nvPr/>
      </p:nvGrpSpPr>
      <p:grpSpPr>
        <a:xfrm>
          <a:off x="0" y="0"/>
          <a:ext cx="0" cy="0"/>
          <a:chOff x="0" y="0"/>
          <a:chExt cx="0" cy="0"/>
        </a:xfrm>
      </p:grpSpPr>
      <p:sp>
        <p:nvSpPr>
          <p:cNvPr id="5" name="Dreptunghi 4"/>
          <p:cNvSpPr/>
          <p:nvPr/>
        </p:nvSpPr>
        <p:spPr>
          <a:xfrm>
            <a:off x="1129554" y="536576"/>
            <a:ext cx="10155218" cy="65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3200" b="1">
                <a:solidFill>
                  <a:prstClr val="black"/>
                </a:solidFill>
                <a:latin typeface="Times New Roman" panose="02020603050405020304" pitchFamily="18" charset="0"/>
                <a:ea typeface="+mj-ea"/>
                <a:cs typeface="Times New Roman" panose="02020603050405020304" pitchFamily="18" charset="0"/>
              </a:rPr>
              <a:t>Probleme identificate</a:t>
            </a:r>
            <a:endParaRPr lang="en-US" sz="2400" b="1" dirty="0">
              <a:solidFill>
                <a:srgbClr val="000000"/>
              </a:solidFill>
              <a:latin typeface="Times New Roman" panose="02020603050405020304" pitchFamily="18" charset="0"/>
              <a:ea typeface="微软雅黑"/>
              <a:cs typeface="Times New Roman" panose="02020603050405020304" pitchFamily="18" charset="0"/>
            </a:endParaRPr>
          </a:p>
        </p:txBody>
      </p:sp>
      <p:sp>
        <p:nvSpPr>
          <p:cNvPr id="4" name="Dreptunghi 3"/>
          <p:cNvSpPr/>
          <p:nvPr/>
        </p:nvSpPr>
        <p:spPr>
          <a:xfrm>
            <a:off x="344244" y="1366221"/>
            <a:ext cx="11478409" cy="52497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nSpc>
                <a:spcPct val="150000"/>
              </a:lnSpc>
              <a:buAutoNum type="arabicPeriod"/>
            </a:pPr>
            <a:r>
              <a:rPr lang="ro-RO" sz="2000" dirty="0">
                <a:solidFill>
                  <a:schemeClr val="tx1"/>
                </a:solidFill>
                <a:latin typeface="Times New Roman" panose="02020603050405020304" pitchFamily="18" charset="0"/>
                <a:cs typeface="Times New Roman" panose="02020603050405020304" pitchFamily="18" charset="0"/>
              </a:rPr>
              <a:t>Dezinteresul cadrelor didactice și de conducere pentru creștere profesională.</a:t>
            </a:r>
          </a:p>
          <a:p>
            <a:pPr marL="457200" indent="-457200">
              <a:lnSpc>
                <a:spcPct val="150000"/>
              </a:lnSpc>
              <a:buAutoNum type="arabicPeriod"/>
            </a:pPr>
            <a:r>
              <a:rPr lang="ro-RO" sz="2000" dirty="0">
                <a:solidFill>
                  <a:schemeClr val="tx1"/>
                </a:solidFill>
                <a:latin typeface="Times New Roman" panose="02020603050405020304" pitchFamily="18" charset="0"/>
                <a:cs typeface="Times New Roman" panose="02020603050405020304" pitchFamily="18" charset="0"/>
              </a:rPr>
              <a:t>Dezinteres și reticență pentru față de procesul de atestare, în deosebi, pentru grad didactic UNU și SUPERIOR. </a:t>
            </a:r>
          </a:p>
          <a:p>
            <a:pPr marL="457200" indent="-457200">
              <a:lnSpc>
                <a:spcPct val="150000"/>
              </a:lnSpc>
              <a:buAutoNum type="arabicPeriod"/>
            </a:pPr>
            <a:r>
              <a:rPr lang="ro-RO"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Reticența cadrelor de conducere pentru aspirarea la grad managerial.</a:t>
            </a:r>
          </a:p>
          <a:p>
            <a:pPr marL="457200" indent="-457200">
              <a:lnSpc>
                <a:spcPct val="150000"/>
              </a:lnSpc>
              <a:buAutoNum type="arabicPeriod"/>
            </a:pPr>
            <a:r>
              <a:rPr lang="it-IT"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Motivare scăzută </a:t>
            </a:r>
            <a:r>
              <a:rPr lang="ro-RO"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cadrelor didactice  </a:t>
            </a:r>
            <a:r>
              <a:rPr lang="it-IT"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pentru </a:t>
            </a:r>
            <a:r>
              <a:rPr lang="ro-RO"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participare în cadrul concursului raional ,,Pedagogul anului</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ro-RO"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marL="457200" indent="-457200">
              <a:lnSpc>
                <a:spcPct val="150000"/>
              </a:lnSpc>
              <a:buAutoNum type="arabicPeriod"/>
            </a:pPr>
            <a:r>
              <a:rPr lang="ro-RO"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Reticența cadrelor didactice în implicarea elevilor de a participa la concursuri raionale și republicane.</a:t>
            </a:r>
          </a:p>
          <a:p>
            <a:pPr marL="457200" indent="-457200">
              <a:lnSpc>
                <a:spcPct val="150000"/>
              </a:lnSpc>
              <a:buAutoNum type="arabicPeriod"/>
            </a:pPr>
            <a:r>
              <a:rPr lang="ro-RO" sz="2000" dirty="0">
                <a:solidFill>
                  <a:prstClr val="black"/>
                </a:solidFill>
                <a:latin typeface="Times New Roman" panose="02020603050405020304" pitchFamily="18" charset="0"/>
                <a:ea typeface="Calibri" panose="020F0502020204030204" pitchFamily="34" charset="0"/>
                <a:cs typeface="Arial"/>
              </a:rPr>
              <a:t>Predarea unor discipline </a:t>
            </a:r>
            <a:r>
              <a:rPr lang="ro-RO" sz="2000" dirty="0" err="1">
                <a:solidFill>
                  <a:prstClr val="black"/>
                </a:solidFill>
                <a:latin typeface="Times New Roman" panose="02020603050405020304" pitchFamily="18" charset="0"/>
                <a:ea typeface="Calibri" panose="020F0502020204030204" pitchFamily="34" charset="0"/>
                <a:cs typeface="Arial"/>
              </a:rPr>
              <a:t>şcolare</a:t>
            </a:r>
            <a:r>
              <a:rPr lang="ro-RO" sz="2000" dirty="0">
                <a:solidFill>
                  <a:prstClr val="black"/>
                </a:solidFill>
                <a:latin typeface="Times New Roman" panose="02020603050405020304" pitchFamily="18" charset="0"/>
                <a:ea typeface="Calibri" panose="020F0502020204030204" pitchFamily="34" charset="0"/>
                <a:cs typeface="Arial"/>
              </a:rPr>
              <a:t> de către </a:t>
            </a:r>
            <a:r>
              <a:rPr lang="ro-RO" sz="2000" dirty="0" err="1">
                <a:solidFill>
                  <a:prstClr val="black"/>
                </a:solidFill>
                <a:latin typeface="Times New Roman" panose="02020603050405020304" pitchFamily="18" charset="0"/>
                <a:ea typeface="Calibri" panose="020F0502020204030204" pitchFamily="34" charset="0"/>
                <a:cs typeface="Arial"/>
              </a:rPr>
              <a:t>nespecialişti</a:t>
            </a:r>
            <a:r>
              <a:rPr lang="ro-RO" sz="2000" dirty="0">
                <a:solidFill>
                  <a:prstClr val="black"/>
                </a:solidFill>
                <a:latin typeface="Times New Roman" panose="02020603050405020304" pitchFamily="18" charset="0"/>
                <a:ea typeface="Calibri" panose="020F0502020204030204" pitchFamily="34" charset="0"/>
                <a:cs typeface="Arial"/>
              </a:rPr>
              <a:t>.</a:t>
            </a:r>
          </a:p>
          <a:p>
            <a:pPr marL="457200" indent="-457200">
              <a:lnSpc>
                <a:spcPct val="150000"/>
              </a:lnSpc>
              <a:buAutoNum type="arabicPeriod"/>
            </a:pPr>
            <a:r>
              <a:rPr lang="ro-RO" sz="2000" dirty="0">
                <a:solidFill>
                  <a:prstClr val="black"/>
                </a:solidFill>
                <a:latin typeface="Times New Roman" panose="02020603050405020304" pitchFamily="18" charset="0"/>
                <a:ea typeface="Calibri" panose="020F0502020204030204" pitchFamily="34" charset="0"/>
                <a:cs typeface="Arial"/>
              </a:rPr>
              <a:t>Insuficientă </a:t>
            </a:r>
            <a:r>
              <a:rPr lang="ro-RO" altLang="en-US" sz="2000" dirty="0">
                <a:solidFill>
                  <a:srgbClr val="000000"/>
                </a:solidFill>
                <a:latin typeface="Times New Roman" pitchFamily="18" charset="0"/>
                <a:ea typeface="Calibri" pitchFamily="34" charset="0"/>
                <a:cs typeface="Times New Roman" pitchFamily="18" charset="0"/>
              </a:rPr>
              <a:t>implicare a managerilor pentru determinarea nevoii de formare continuă, motivarea participării cadrelor didactice la cursuri de formare continuă/recalificare.</a:t>
            </a:r>
            <a:endParaRPr lang="ro-RO"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AutoNum type="arabicPeriod"/>
            </a:pP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34074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041BFAED-E0C4-D7F0-2D83-7D950B53FB00}"/>
              </a:ext>
            </a:extLst>
          </p:cNvPr>
          <p:cNvSpPr>
            <a:spLocks noGrp="1"/>
          </p:cNvSpPr>
          <p:nvPr>
            <p:ph sz="quarter" idx="1"/>
          </p:nvPr>
        </p:nvSpPr>
        <p:spPr>
          <a:xfrm>
            <a:off x="631794" y="216975"/>
            <a:ext cx="10928412" cy="6137329"/>
          </a:xfrm>
          <a:solidFill>
            <a:schemeClr val="accent1">
              <a:lumMod val="20000"/>
              <a:lumOff val="80000"/>
            </a:schemeClr>
          </a:solidFill>
        </p:spPr>
        <p:txBody>
          <a:bodyPr/>
          <a:lstStyle/>
          <a:p>
            <a:pPr algn="ctr" eaLnBrk="1" hangingPunct="1">
              <a:buFont typeface="Wingdings" panose="05000000000000000000" pitchFamily="2" charset="2"/>
              <a:buNone/>
            </a:pPr>
            <a:r>
              <a:rPr lang="ro-RO" altLang="ro-MD" dirty="0"/>
              <a:t> </a:t>
            </a:r>
            <a:r>
              <a:rPr lang="ro-RO" altLang="ro-MD" sz="2800" b="1" dirty="0">
                <a:solidFill>
                  <a:srgbClr val="C00000"/>
                </a:solidFill>
                <a:latin typeface="Times New Roman" panose="02020603050405020304" pitchFamily="18" charset="0"/>
                <a:cs typeface="Times New Roman" panose="02020603050405020304" pitchFamily="18" charset="0"/>
              </a:rPr>
              <a:t>Obiectivele Serviciului</a:t>
            </a:r>
            <a:r>
              <a:rPr lang="en-US" altLang="ro-MD" sz="2800" b="1" dirty="0">
                <a:solidFill>
                  <a:srgbClr val="C00000"/>
                </a:solidFill>
                <a:latin typeface="Times New Roman" panose="02020603050405020304" pitchFamily="18" charset="0"/>
                <a:cs typeface="Times New Roman" panose="02020603050405020304" pitchFamily="18" charset="0"/>
              </a:rPr>
              <a:t> de </a:t>
            </a:r>
            <a:r>
              <a:rPr lang="en-US" altLang="ro-MD" sz="2800" b="1" dirty="0" err="1">
                <a:solidFill>
                  <a:srgbClr val="C00000"/>
                </a:solidFill>
                <a:latin typeface="Times New Roman" panose="02020603050405020304" pitchFamily="18" charset="0"/>
                <a:cs typeface="Times New Roman" panose="02020603050405020304" pitchFamily="18" charset="0"/>
              </a:rPr>
              <a:t>Asisten</a:t>
            </a:r>
            <a:r>
              <a:rPr lang="ro-RO" altLang="ro-MD" sz="2800" b="1" dirty="0">
                <a:solidFill>
                  <a:srgbClr val="C00000"/>
                </a:solidFill>
                <a:latin typeface="Times New Roman" panose="02020603050405020304" pitchFamily="18" charset="0"/>
                <a:cs typeface="Times New Roman" panose="02020603050405020304" pitchFamily="18" charset="0"/>
              </a:rPr>
              <a:t>ță Psihopedagogică :</a:t>
            </a:r>
          </a:p>
          <a:p>
            <a:pPr algn="ctr" eaLnBrk="1" hangingPunct="1">
              <a:buFont typeface="Wingdings" panose="05000000000000000000" pitchFamily="2" charset="2"/>
              <a:buNone/>
            </a:pPr>
            <a:endParaRPr lang="ro-RO" altLang="ro-MD" sz="1000"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r>
              <a:rPr lang="ro-RO" altLang="ro-MD" sz="1800" dirty="0">
                <a:latin typeface="Times New Roman" panose="02020603050405020304" pitchFamily="18" charset="0"/>
                <a:ea typeface="2Dumb"/>
                <a:cs typeface="Times New Roman" panose="02020603050405020304" pitchFamily="18" charset="0"/>
              </a:rPr>
              <a:t> </a:t>
            </a:r>
            <a:r>
              <a:rPr lang="ro-RO" altLang="ro-MD" sz="2000" dirty="0">
                <a:latin typeface="Times New Roman" panose="02020603050405020304" pitchFamily="18" charset="0"/>
                <a:ea typeface="2Dumb"/>
                <a:cs typeface="Times New Roman" panose="02020603050405020304" pitchFamily="18" charset="0"/>
              </a:rPr>
              <a:t>Evaluarea complexă a dezvoltării copiilor şi identificarea timpurie a necesităţilor specifice ale acestora.</a:t>
            </a:r>
            <a:endParaRPr lang="en-US" altLang="ro-MD" sz="2000" dirty="0">
              <a:latin typeface="Times New Roman" panose="02020603050405020304" pitchFamily="18" charset="0"/>
              <a:ea typeface="2Dumb"/>
              <a:cs typeface="Times New Roman" panose="02020603050405020304" pitchFamily="18" charset="0"/>
            </a:endParaRPr>
          </a:p>
          <a:p>
            <a:pPr eaLnBrk="1" hangingPunct="1">
              <a:buFont typeface="Wingdings" panose="05000000000000000000" pitchFamily="2" charset="2"/>
              <a:buChar char="Ø"/>
            </a:pPr>
            <a:endParaRPr lang="ro-RO" altLang="ro-MD" sz="2000" dirty="0">
              <a:latin typeface="Times New Roman" panose="02020603050405020304" pitchFamily="18" charset="0"/>
              <a:ea typeface="2Dumb"/>
              <a:cs typeface="Times New Roman" panose="02020603050405020304" pitchFamily="18" charset="0"/>
            </a:endParaRPr>
          </a:p>
          <a:p>
            <a:pPr eaLnBrk="1" hangingPunct="1">
              <a:buFont typeface="Wingdings" panose="05000000000000000000" pitchFamily="2" charset="2"/>
              <a:buChar char="Ø"/>
            </a:pPr>
            <a:r>
              <a:rPr lang="ro-RO" altLang="ro-MD" sz="2000" dirty="0">
                <a:latin typeface="Times New Roman" panose="02020603050405020304" pitchFamily="18" charset="0"/>
                <a:ea typeface="2Dumb"/>
                <a:cs typeface="Times New Roman" panose="02020603050405020304" pitchFamily="18" charset="0"/>
              </a:rPr>
              <a:t> Reevaluarea dezvoltării copilului cu cerințe educaționale speciale.</a:t>
            </a:r>
            <a:endParaRPr lang="en-US" altLang="ro-MD" sz="2000" dirty="0">
              <a:latin typeface="Times New Roman" panose="02020603050405020304" pitchFamily="18" charset="0"/>
              <a:ea typeface="2Dumb"/>
              <a:cs typeface="Times New Roman" panose="02020603050405020304" pitchFamily="18" charset="0"/>
            </a:endParaRPr>
          </a:p>
          <a:p>
            <a:pPr eaLnBrk="1" hangingPunct="1">
              <a:buFont typeface="Wingdings" panose="05000000000000000000" pitchFamily="2" charset="2"/>
              <a:buChar char="Ø"/>
            </a:pPr>
            <a:endParaRPr lang="ro-RO" altLang="ro-MD" sz="2000" dirty="0">
              <a:latin typeface="Times New Roman" panose="02020603050405020304" pitchFamily="18" charset="0"/>
              <a:ea typeface="2Dumb"/>
              <a:cs typeface="Times New Roman" panose="02020603050405020304" pitchFamily="18" charset="0"/>
            </a:endParaRPr>
          </a:p>
          <a:p>
            <a:pPr eaLnBrk="1" hangingPunct="1">
              <a:buFont typeface="Wingdings" panose="05000000000000000000" pitchFamily="2" charset="2"/>
              <a:buChar char="Ø"/>
            </a:pPr>
            <a:r>
              <a:rPr lang="ro-RO" altLang="ro-MD" sz="2000" dirty="0">
                <a:latin typeface="Times New Roman" panose="02020603050405020304" pitchFamily="18" charset="0"/>
                <a:ea typeface="2Dumb"/>
                <a:cs typeface="Times New Roman" panose="02020603050405020304" pitchFamily="18" charset="0"/>
              </a:rPr>
              <a:t>  Acordarea asistenţei psihopedagogice copilului şi familiei acestuia.</a:t>
            </a:r>
            <a:endParaRPr lang="en-US" altLang="ro-MD" sz="2000" dirty="0">
              <a:latin typeface="Times New Roman" panose="02020603050405020304" pitchFamily="18" charset="0"/>
              <a:ea typeface="2Dumb"/>
              <a:cs typeface="Times New Roman" panose="02020603050405020304" pitchFamily="18" charset="0"/>
            </a:endParaRPr>
          </a:p>
          <a:p>
            <a:pPr eaLnBrk="1" hangingPunct="1">
              <a:buFont typeface="Wingdings" panose="05000000000000000000" pitchFamily="2" charset="2"/>
              <a:buChar char="Ø"/>
            </a:pPr>
            <a:endParaRPr lang="ro-RO" altLang="ro-MD" sz="2000" dirty="0">
              <a:latin typeface="Times New Roman" panose="02020603050405020304" pitchFamily="18" charset="0"/>
              <a:ea typeface="2Dumb"/>
              <a:cs typeface="Times New Roman" panose="02020603050405020304" pitchFamily="18" charset="0"/>
            </a:endParaRPr>
          </a:p>
          <a:p>
            <a:pPr eaLnBrk="1" hangingPunct="1">
              <a:buFont typeface="Wingdings" panose="05000000000000000000" pitchFamily="2" charset="2"/>
              <a:buChar char="Ø"/>
            </a:pPr>
            <a:r>
              <a:rPr lang="ro-RO" altLang="ro-MD" sz="2000" dirty="0">
                <a:latin typeface="Times New Roman" panose="02020603050405020304" pitchFamily="18" charset="0"/>
                <a:ea typeface="2Dumb"/>
                <a:cs typeface="Times New Roman" panose="02020603050405020304" pitchFamily="18" charset="0"/>
              </a:rPr>
              <a:t>Oferirea asistenţei metodologice cadrelor didactice, cadrelor didactice de sprijin, psihologilor, altor specialişti în lucrul cu copiii cu cerinţe educaţionale speciale sau copiii în situaţie de risc din sistemul de învăţământ preşcolar, primar şi secundar general şi  administraţiei publice locale.</a:t>
            </a:r>
            <a:endParaRPr lang="en-US" altLang="ro-MD" sz="2000" dirty="0">
              <a:latin typeface="Times New Roman" panose="02020603050405020304" pitchFamily="18" charset="0"/>
              <a:ea typeface="2Dumb"/>
              <a:cs typeface="Times New Roman" panose="02020603050405020304" pitchFamily="18" charset="0"/>
            </a:endParaRPr>
          </a:p>
          <a:p>
            <a:pPr marL="0" indent="0" eaLnBrk="1" hangingPunct="1">
              <a:buNone/>
            </a:pPr>
            <a:endParaRPr lang="ro-RO" altLang="ro-MD" sz="2000" dirty="0">
              <a:latin typeface="Times New Roman" panose="02020603050405020304" pitchFamily="18" charset="0"/>
              <a:ea typeface="2Dumb"/>
              <a:cs typeface="Times New Roman" panose="02020603050405020304" pitchFamily="18" charset="0"/>
            </a:endParaRPr>
          </a:p>
          <a:p>
            <a:pPr eaLnBrk="1" hangingPunct="1">
              <a:buFont typeface="Wingdings" panose="05000000000000000000" pitchFamily="2" charset="2"/>
              <a:buChar char="Ø"/>
            </a:pPr>
            <a:r>
              <a:rPr lang="ro-RO" altLang="ro-MD" sz="2000" dirty="0">
                <a:latin typeface="Times New Roman" panose="02020603050405020304" pitchFamily="18" charset="0"/>
                <a:ea typeface="2Dumb"/>
                <a:cs typeface="Times New Roman" panose="02020603050405020304" pitchFamily="18" charset="0"/>
              </a:rPr>
              <a:t>Crearea în instituțiile educaționale din raion a serviciilor de suport (CDS, CREI).</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79B59-E0CF-D7C6-A500-BB49F6C1E532}"/>
              </a:ext>
            </a:extLst>
          </p:cNvPr>
          <p:cNvSpPr>
            <a:spLocks noGrp="1"/>
          </p:cNvSpPr>
          <p:nvPr>
            <p:ph type="title"/>
          </p:nvPr>
        </p:nvSpPr>
        <p:spPr>
          <a:xfrm>
            <a:off x="328474" y="159799"/>
            <a:ext cx="11461072" cy="1154096"/>
          </a:xfrm>
          <a:solidFill>
            <a:schemeClr val="accent1">
              <a:lumMod val="20000"/>
              <a:lumOff val="80000"/>
            </a:schemeClr>
          </a:solidFill>
        </p:spPr>
        <p:txBody>
          <a:bodyPr>
            <a:normAutofit/>
          </a:bodyPr>
          <a:lstStyle/>
          <a:p>
            <a:r>
              <a:rPr lang="ro-MD" sz="3200" b="1" dirty="0">
                <a:latin typeface="Times New Roman" panose="02020603050405020304" pitchFamily="18" charset="0"/>
                <a:cs typeface="Times New Roman" panose="02020603050405020304" pitchFamily="18" charset="0"/>
              </a:rPr>
              <a:t>EVALUAREA COMPLEXĂ A DEZVOLTĂRII COPIILOR</a:t>
            </a:r>
          </a:p>
        </p:txBody>
      </p:sp>
      <p:sp>
        <p:nvSpPr>
          <p:cNvPr id="3" name="Content Placeholder 2">
            <a:extLst>
              <a:ext uri="{FF2B5EF4-FFF2-40B4-BE49-F238E27FC236}">
                <a16:creationId xmlns:a16="http://schemas.microsoft.com/office/drawing/2014/main" id="{6768CE25-674A-9CF0-B192-A0DDE89E15B7}"/>
              </a:ext>
            </a:extLst>
          </p:cNvPr>
          <p:cNvSpPr>
            <a:spLocks noGrp="1"/>
          </p:cNvSpPr>
          <p:nvPr>
            <p:ph idx="1"/>
          </p:nvPr>
        </p:nvSpPr>
        <p:spPr>
          <a:xfrm>
            <a:off x="1" y="1438276"/>
            <a:ext cx="12020550" cy="4882626"/>
          </a:xfrm>
        </p:spPr>
        <p:txBody>
          <a:bodyPr numCol="1">
            <a:normAutofit/>
          </a:bodyPr>
          <a:lstStyle/>
          <a:p>
            <a:pPr marL="273050" marR="0" lvl="0" indent="-273050" algn="l" defTabSz="914400" rtl="0" eaLnBrk="0" fontAlgn="base" latinLnBrk="0" hangingPunct="0">
              <a:lnSpc>
                <a:spcPct val="100000"/>
              </a:lnSpc>
              <a:spcBef>
                <a:spcPts val="600"/>
              </a:spcBef>
              <a:spcAft>
                <a:spcPct val="0"/>
              </a:spcAft>
              <a:buClr>
                <a:srgbClr val="6EA0B0"/>
              </a:buClr>
              <a:buSzPct val="70000"/>
              <a:buFont typeface="Wingdings" panose="05000000000000000000" pitchFamily="2" charset="2"/>
              <a:buNone/>
              <a:tabLst/>
              <a:defRPr/>
            </a:pPr>
            <a:r>
              <a:rPr kumimoji="0" lang="ro-RO" altLang="ro-MD"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o-RO" altLang="ro-MD"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În semestru II al anului de studiu 2022-2023, în baza solicitărilor managerilor școlari, au fost referiți spre evaluare  complexă  - 15 copii din următoarele instituții educaționale:</a:t>
            </a:r>
            <a:endParaRPr kumimoji="0" lang="ru-RU" altLang="ro-MD"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73050" indent="-273050" eaLnBrk="0" fontAlgn="base" hangingPunct="0">
              <a:lnSpc>
                <a:spcPct val="100000"/>
              </a:lnSpc>
              <a:spcBef>
                <a:spcPts val="600"/>
              </a:spcBef>
              <a:spcAft>
                <a:spcPct val="0"/>
              </a:spcAft>
              <a:buClr>
                <a:srgbClr val="6EA0B0"/>
              </a:buClr>
              <a:buSzPct val="70000"/>
              <a:buNone/>
              <a:defRPr/>
            </a:pPr>
            <a:r>
              <a:rPr kumimoji="0" lang="ro-RO" altLang="ro-MD"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IP Gimnaziul ,,Ștefan cel Mare” Nisporeni – 3 copii                            </a:t>
            </a:r>
            <a:r>
              <a:rPr lang="en-US" altLang="ro-MD" sz="1800" dirty="0">
                <a:latin typeface="Times New Roman" panose="02020603050405020304" pitchFamily="18" charset="0"/>
                <a:cs typeface="Times New Roman" panose="02020603050405020304" pitchFamily="18" charset="0"/>
              </a:rPr>
              <a:t>IP</a:t>
            </a:r>
            <a:r>
              <a:rPr lang="ro-RO" altLang="ro-MD" sz="1800" dirty="0">
                <a:latin typeface="Times New Roman" panose="02020603050405020304" pitchFamily="18" charset="0"/>
                <a:cs typeface="Times New Roman" panose="02020603050405020304" pitchFamily="18" charset="0"/>
              </a:rPr>
              <a:t> </a:t>
            </a:r>
            <a:r>
              <a:rPr lang="en-US" altLang="ro-MD" sz="1800" dirty="0">
                <a:latin typeface="Times New Roman" panose="02020603050405020304" pitchFamily="18" charset="0"/>
                <a:cs typeface="Times New Roman" panose="02020603050405020304" pitchFamily="18" charset="0"/>
              </a:rPr>
              <a:t>L</a:t>
            </a:r>
            <a:r>
              <a:rPr lang="ro-RO" altLang="ro-MD" sz="1800" dirty="0">
                <a:latin typeface="Times New Roman" panose="02020603050405020304" pitchFamily="18" charset="0"/>
                <a:cs typeface="Times New Roman" panose="02020603050405020304" pitchFamily="18" charset="0"/>
              </a:rPr>
              <a:t>iceul </a:t>
            </a:r>
            <a:r>
              <a:rPr lang="en-US" altLang="ro-MD" sz="1800" dirty="0">
                <a:latin typeface="Times New Roman" panose="02020603050405020304" pitchFamily="18" charset="0"/>
                <a:cs typeface="Times New Roman" panose="02020603050405020304" pitchFamily="18" charset="0"/>
              </a:rPr>
              <a:t>T</a:t>
            </a:r>
            <a:r>
              <a:rPr lang="ro-RO" altLang="ro-MD" sz="1800" dirty="0">
                <a:latin typeface="Times New Roman" panose="02020603050405020304" pitchFamily="18" charset="0"/>
                <a:cs typeface="Times New Roman" panose="02020603050405020304" pitchFamily="18" charset="0"/>
              </a:rPr>
              <a:t>eoretic ,,Mircea Eliade” Nisporeni – 2 copii </a:t>
            </a:r>
          </a:p>
          <a:p>
            <a:pPr>
              <a:buFont typeface="Wingdings" panose="05000000000000000000" pitchFamily="2" charset="2"/>
              <a:buNone/>
            </a:pPr>
            <a:r>
              <a:rPr lang="ro-RO" altLang="ro-MD" sz="1800" dirty="0">
                <a:latin typeface="Times New Roman" panose="02020603050405020304" pitchFamily="18" charset="0"/>
                <a:cs typeface="Times New Roman" panose="02020603050405020304" pitchFamily="18" charset="0"/>
              </a:rPr>
              <a:t>     IP Școala primară grădiniță Băcșeni – 1 copil                                       Grădinița „Guriță de Rai” Iurceni – 4 copii </a:t>
            </a:r>
          </a:p>
          <a:p>
            <a:pPr>
              <a:buFont typeface="Wingdings" panose="05000000000000000000" pitchFamily="2" charset="2"/>
              <a:buNone/>
            </a:pPr>
            <a:r>
              <a:rPr lang="ro-RO" altLang="ro-MD" sz="1800" dirty="0">
                <a:latin typeface="Times New Roman" panose="02020603050405020304" pitchFamily="18" charset="0"/>
                <a:cs typeface="Times New Roman" panose="02020603050405020304" pitchFamily="18" charset="0"/>
              </a:rPr>
              <a:t>     IP  Gimnaziul Bolțun – 1 copil                                                               IP  Gimnaziul Șișcani – 1 copil </a:t>
            </a:r>
          </a:p>
          <a:p>
            <a:pPr>
              <a:buNone/>
            </a:pPr>
            <a:r>
              <a:rPr lang="ro-RO" altLang="ro-MD" sz="1800" dirty="0">
                <a:latin typeface="Times New Roman" panose="02020603050405020304" pitchFamily="18" charset="0"/>
                <a:cs typeface="Times New Roman" panose="02020603050405020304" pitchFamily="18" charset="0"/>
              </a:rPr>
              <a:t>     5 IP  Gimnaziul Bursuc – 2 copii                                                            IP  Gimnaziul Milești – 1 copil </a:t>
            </a:r>
            <a:endParaRPr lang="ru-RU" altLang="ro-MD" sz="1800" dirty="0">
              <a:latin typeface="Times New Roman" panose="02020603050405020304" pitchFamily="18" charset="0"/>
              <a:cs typeface="Times New Roman" panose="02020603050405020304" pitchFamily="18" charset="0"/>
            </a:endParaRPr>
          </a:p>
          <a:p>
            <a:pPr marL="0" indent="0">
              <a:buNone/>
            </a:pPr>
            <a:endParaRPr lang="ro-MD" sz="1800" dirty="0"/>
          </a:p>
        </p:txBody>
      </p:sp>
      <p:graphicFrame>
        <p:nvGraphicFramePr>
          <p:cNvPr id="6" name="Chart 5">
            <a:extLst>
              <a:ext uri="{FF2B5EF4-FFF2-40B4-BE49-F238E27FC236}">
                <a16:creationId xmlns:a16="http://schemas.microsoft.com/office/drawing/2014/main" id="{BF339B31-6643-1BEB-E409-4270283CDBC9}"/>
              </a:ext>
            </a:extLst>
          </p:cNvPr>
          <p:cNvGraphicFramePr/>
          <p:nvPr>
            <p:extLst>
              <p:ext uri="{D42A27DB-BD31-4B8C-83A1-F6EECF244321}">
                <p14:modId xmlns:p14="http://schemas.microsoft.com/office/powerpoint/2010/main" val="1250346525"/>
              </p:ext>
            </p:extLst>
          </p:nvPr>
        </p:nvGraphicFramePr>
        <p:xfrm>
          <a:off x="171449" y="3840701"/>
          <a:ext cx="5010151" cy="2857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02E88BE1-2C91-9169-BA9B-ABDAD4B4F6C0}"/>
              </a:ext>
            </a:extLst>
          </p:cNvPr>
          <p:cNvGraphicFramePr/>
          <p:nvPr>
            <p:extLst>
              <p:ext uri="{D42A27DB-BD31-4B8C-83A1-F6EECF244321}">
                <p14:modId xmlns:p14="http://schemas.microsoft.com/office/powerpoint/2010/main" val="170352170"/>
              </p:ext>
            </p:extLst>
          </p:nvPr>
        </p:nvGraphicFramePr>
        <p:xfrm>
          <a:off x="6477000" y="3840701"/>
          <a:ext cx="5105400" cy="2857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63699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5295-ED6D-37BD-6D21-CD502340F0AE}"/>
              </a:ext>
            </a:extLst>
          </p:cNvPr>
          <p:cNvSpPr>
            <a:spLocks noGrp="1"/>
          </p:cNvSpPr>
          <p:nvPr>
            <p:ph type="title"/>
          </p:nvPr>
        </p:nvSpPr>
        <p:spPr>
          <a:xfrm>
            <a:off x="342900" y="190500"/>
            <a:ext cx="11449050" cy="790575"/>
          </a:xfrm>
          <a:solidFill>
            <a:schemeClr val="accent1">
              <a:lumMod val="20000"/>
              <a:lumOff val="80000"/>
            </a:schemeClr>
          </a:solidFill>
        </p:spPr>
        <p:txBody>
          <a:bodyPr>
            <a:normAutofit/>
          </a:bodyPr>
          <a:lstStyle/>
          <a:p>
            <a:r>
              <a:rPr lang="ro-RO" altLang="ro-MD" sz="3200" b="1" cap="none" dirty="0">
                <a:latin typeface="Times New Roman" panose="02020603050405020304" pitchFamily="18" charset="0"/>
                <a:cs typeface="Times New Roman" panose="02020603050405020304" pitchFamily="18" charset="0"/>
              </a:rPr>
              <a:t>REVALUAREA  DEZVOLTĂRII COPIILOR CU CES</a:t>
            </a:r>
            <a:endParaRPr lang="ro-MD" sz="3200" dirty="0"/>
          </a:p>
        </p:txBody>
      </p:sp>
      <p:sp>
        <p:nvSpPr>
          <p:cNvPr id="3" name="Content Placeholder 2">
            <a:extLst>
              <a:ext uri="{FF2B5EF4-FFF2-40B4-BE49-F238E27FC236}">
                <a16:creationId xmlns:a16="http://schemas.microsoft.com/office/drawing/2014/main" id="{636FCE16-A39D-5EB0-000D-819A37960A6D}"/>
              </a:ext>
            </a:extLst>
          </p:cNvPr>
          <p:cNvSpPr>
            <a:spLocks noGrp="1"/>
          </p:cNvSpPr>
          <p:nvPr>
            <p:ph idx="1"/>
          </p:nvPr>
        </p:nvSpPr>
        <p:spPr>
          <a:xfrm>
            <a:off x="342899" y="1085850"/>
            <a:ext cx="11449050" cy="5772150"/>
          </a:xfrm>
        </p:spPr>
        <p:txBody>
          <a:bodyPr>
            <a:normAutofit/>
          </a:bodyPr>
          <a:lstStyle/>
          <a:p>
            <a:pPr>
              <a:buFont typeface="Wingdings" panose="05000000000000000000" pitchFamily="2" charset="2"/>
              <a:buNone/>
            </a:pPr>
            <a:r>
              <a:rPr lang="ro-RO" altLang="ro-MD" sz="2000" b="1" dirty="0">
                <a:latin typeface="Times New Roman" panose="02020603050405020304" pitchFamily="18" charset="0"/>
                <a:cs typeface="Times New Roman" panose="02020603050405020304" pitchFamily="18" charset="0"/>
              </a:rPr>
              <a:t>    În semestrul II al anului de studiu 2022 - 2023 specialiștii SAP au reevaluat copii cu cerinţe educaționale speciale din următoarele instituții școlare:</a:t>
            </a:r>
            <a:r>
              <a:rPr lang="ro-RO" altLang="ro-MD" sz="2000" dirty="0">
                <a:latin typeface="Times New Roman" panose="02020603050405020304" pitchFamily="18" charset="0"/>
                <a:cs typeface="Times New Roman" panose="02020603050405020304" pitchFamily="18" charset="0"/>
              </a:rPr>
              <a:t> </a:t>
            </a:r>
          </a:p>
          <a:p>
            <a:pPr>
              <a:buFont typeface="Wingdings" panose="05000000000000000000" pitchFamily="2" charset="2"/>
              <a:buNone/>
            </a:pPr>
            <a:r>
              <a:rPr lang="ro-RO" altLang="ro-MD" sz="1600" dirty="0">
                <a:latin typeface="Times New Roman" panose="02020603050405020304" pitchFamily="18" charset="0"/>
                <a:cs typeface="Times New Roman" panose="02020603050405020304" pitchFamily="18" charset="0"/>
              </a:rPr>
              <a:t>IP Gimnaziul ,, Ștefan cel Mare” Nisporeni – 14 copii                 </a:t>
            </a:r>
          </a:p>
          <a:p>
            <a:pPr>
              <a:buFont typeface="Wingdings" panose="05000000000000000000" pitchFamily="2" charset="2"/>
              <a:buNone/>
            </a:pPr>
            <a:r>
              <a:rPr lang="ro-RO" altLang="ro-MD" sz="1600" dirty="0">
                <a:latin typeface="Times New Roman" panose="02020603050405020304" pitchFamily="18" charset="0"/>
                <a:cs typeface="Times New Roman" panose="02020603050405020304" pitchFamily="18" charset="0"/>
              </a:rPr>
              <a:t>IP  Gimnaziul Soltănești  – 12 copii</a:t>
            </a:r>
          </a:p>
          <a:p>
            <a:pPr>
              <a:buFont typeface="Wingdings" panose="05000000000000000000" pitchFamily="2" charset="2"/>
              <a:buNone/>
            </a:pPr>
            <a:r>
              <a:rPr lang="ro-RO" altLang="ro-MD" sz="1600" dirty="0">
                <a:latin typeface="Times New Roman" panose="02020603050405020304" pitchFamily="18" charset="0"/>
                <a:cs typeface="Times New Roman" panose="02020603050405020304" pitchFamily="18" charset="0"/>
              </a:rPr>
              <a:t>IP Școala primară grădiniță Păruceni – 2 copii                             </a:t>
            </a:r>
          </a:p>
          <a:p>
            <a:pPr>
              <a:buFont typeface="Wingdings" panose="05000000000000000000" pitchFamily="2" charset="2"/>
              <a:buNone/>
            </a:pPr>
            <a:r>
              <a:rPr lang="ro-RO" altLang="ro-MD" sz="1600" dirty="0">
                <a:latin typeface="Times New Roman" panose="02020603050405020304" pitchFamily="18" charset="0"/>
                <a:cs typeface="Times New Roman" panose="02020603050405020304" pitchFamily="18" charset="0"/>
              </a:rPr>
              <a:t>IP Gimnaziul Zberoaia – 10 copii</a:t>
            </a:r>
          </a:p>
          <a:p>
            <a:pPr>
              <a:buFont typeface="Wingdings" panose="05000000000000000000" pitchFamily="2" charset="2"/>
              <a:buNone/>
            </a:pPr>
            <a:r>
              <a:rPr lang="en-US" altLang="ro-MD" sz="1600" dirty="0">
                <a:latin typeface="Times New Roman" panose="02020603050405020304" pitchFamily="18" charset="0"/>
                <a:cs typeface="Times New Roman" panose="02020603050405020304" pitchFamily="18" charset="0"/>
              </a:rPr>
              <a:t>IP</a:t>
            </a:r>
            <a:r>
              <a:rPr lang="ro-RO" altLang="ro-MD" sz="1600" dirty="0">
                <a:latin typeface="Times New Roman" panose="02020603050405020304" pitchFamily="18" charset="0"/>
                <a:cs typeface="Times New Roman" panose="02020603050405020304" pitchFamily="18" charset="0"/>
              </a:rPr>
              <a:t> </a:t>
            </a:r>
            <a:r>
              <a:rPr lang="en-US" altLang="ro-MD" sz="1600" dirty="0">
                <a:latin typeface="Times New Roman" panose="02020603050405020304" pitchFamily="18" charset="0"/>
                <a:cs typeface="Times New Roman" panose="02020603050405020304" pitchFamily="18" charset="0"/>
              </a:rPr>
              <a:t>L</a:t>
            </a:r>
            <a:r>
              <a:rPr lang="ro-RO" altLang="ro-MD" sz="1600" dirty="0">
                <a:latin typeface="Times New Roman" panose="02020603050405020304" pitchFamily="18" charset="0"/>
                <a:cs typeface="Times New Roman" panose="02020603050405020304" pitchFamily="18" charset="0"/>
              </a:rPr>
              <a:t>iceul </a:t>
            </a:r>
            <a:r>
              <a:rPr lang="en-US" altLang="ro-MD" sz="1600" dirty="0">
                <a:latin typeface="Times New Roman" panose="02020603050405020304" pitchFamily="18" charset="0"/>
                <a:cs typeface="Times New Roman" panose="02020603050405020304" pitchFamily="18" charset="0"/>
              </a:rPr>
              <a:t>T</a:t>
            </a:r>
            <a:r>
              <a:rPr lang="ro-RO" altLang="ro-MD" sz="1600" dirty="0">
                <a:latin typeface="Times New Roman" panose="02020603050405020304" pitchFamily="18" charset="0"/>
                <a:cs typeface="Times New Roman" panose="02020603050405020304" pitchFamily="18" charset="0"/>
              </a:rPr>
              <a:t>eoretic ,,Mircea Eliade” Nisporeni– 8 copii                </a:t>
            </a:r>
          </a:p>
          <a:p>
            <a:pPr>
              <a:buFont typeface="Wingdings" panose="05000000000000000000" pitchFamily="2" charset="2"/>
              <a:buNone/>
            </a:pPr>
            <a:r>
              <a:rPr lang="ro-RO" altLang="ro-MD" sz="1600" dirty="0">
                <a:latin typeface="Times New Roman" panose="02020603050405020304" pitchFamily="18" charset="0"/>
                <a:cs typeface="Times New Roman" panose="02020603050405020304" pitchFamily="18" charset="0"/>
              </a:rPr>
              <a:t>IP  Gimnaziul Bălăurești  – 11 copii</a:t>
            </a:r>
          </a:p>
          <a:p>
            <a:pPr>
              <a:buNone/>
            </a:pPr>
            <a:r>
              <a:rPr lang="en-US" altLang="ro-MD" sz="1600" dirty="0">
                <a:latin typeface="Times New Roman" panose="02020603050405020304" pitchFamily="18" charset="0"/>
                <a:cs typeface="Times New Roman" panose="02020603050405020304" pitchFamily="18" charset="0"/>
              </a:rPr>
              <a:t>IP</a:t>
            </a:r>
            <a:r>
              <a:rPr lang="ro-RO" altLang="ro-MD" sz="1600" dirty="0">
                <a:latin typeface="Times New Roman" panose="02020603050405020304" pitchFamily="18" charset="0"/>
                <a:cs typeface="Times New Roman" panose="02020603050405020304" pitchFamily="18" charset="0"/>
              </a:rPr>
              <a:t> </a:t>
            </a:r>
            <a:r>
              <a:rPr lang="en-US" altLang="ro-MD" sz="1600" dirty="0">
                <a:latin typeface="Times New Roman" panose="02020603050405020304" pitchFamily="18" charset="0"/>
                <a:cs typeface="Times New Roman" panose="02020603050405020304" pitchFamily="18" charset="0"/>
              </a:rPr>
              <a:t>L</a:t>
            </a:r>
            <a:r>
              <a:rPr lang="ro-RO" altLang="ro-MD" sz="1600" dirty="0">
                <a:latin typeface="Times New Roman" panose="02020603050405020304" pitchFamily="18" charset="0"/>
                <a:cs typeface="Times New Roman" panose="02020603050405020304" pitchFamily="18" charset="0"/>
              </a:rPr>
              <a:t>iceul </a:t>
            </a:r>
            <a:r>
              <a:rPr lang="en-US" altLang="ro-MD" sz="1600" dirty="0">
                <a:latin typeface="Times New Roman" panose="02020603050405020304" pitchFamily="18" charset="0"/>
                <a:cs typeface="Times New Roman" panose="02020603050405020304" pitchFamily="18" charset="0"/>
              </a:rPr>
              <a:t>T</a:t>
            </a:r>
            <a:r>
              <a:rPr lang="ro-RO" altLang="ro-MD" sz="1600" dirty="0">
                <a:latin typeface="Times New Roman" panose="02020603050405020304" pitchFamily="18" charset="0"/>
                <a:cs typeface="Times New Roman" panose="02020603050405020304" pitchFamily="18" charset="0"/>
              </a:rPr>
              <a:t>eoretic</a:t>
            </a:r>
            <a:r>
              <a:rPr lang="en-US" altLang="ro-MD" sz="1600" dirty="0">
                <a:latin typeface="Times New Roman" panose="02020603050405020304" pitchFamily="18" charset="0"/>
                <a:cs typeface="Times New Roman" panose="02020603050405020304" pitchFamily="18" charset="0"/>
              </a:rPr>
              <a:t> „</a:t>
            </a:r>
            <a:r>
              <a:rPr lang="en-US" altLang="ro-MD" sz="1600" dirty="0" err="1">
                <a:latin typeface="Times New Roman" panose="02020603050405020304" pitchFamily="18" charset="0"/>
                <a:cs typeface="Times New Roman" panose="02020603050405020304" pitchFamily="18" charset="0"/>
              </a:rPr>
              <a:t>Prometeu</a:t>
            </a:r>
            <a:r>
              <a:rPr lang="en-US" altLang="ro-MD" sz="1600" dirty="0">
                <a:latin typeface="Times New Roman" panose="02020603050405020304" pitchFamily="18" charset="0"/>
                <a:cs typeface="Times New Roman" panose="02020603050405020304" pitchFamily="18" charset="0"/>
              </a:rPr>
              <a:t>” </a:t>
            </a:r>
            <a:r>
              <a:rPr lang="ro-RO" altLang="ro-MD" sz="1600" dirty="0">
                <a:latin typeface="Times New Roman" panose="02020603050405020304" pitchFamily="18" charset="0"/>
                <a:cs typeface="Times New Roman" panose="02020603050405020304" pitchFamily="18" charset="0"/>
              </a:rPr>
              <a:t> Grozești – 10 copii                      </a:t>
            </a:r>
          </a:p>
          <a:p>
            <a:pPr>
              <a:buNone/>
            </a:pPr>
            <a:r>
              <a:rPr lang="ro-RO" altLang="ro-MD" sz="1600" dirty="0">
                <a:latin typeface="Times New Roman" panose="02020603050405020304" pitchFamily="18" charset="0"/>
                <a:cs typeface="Times New Roman" panose="02020603050405020304" pitchFamily="18" charset="0"/>
              </a:rPr>
              <a:t>IP  Gimnaziul Bărboieni – 4 copii</a:t>
            </a:r>
            <a:endParaRPr lang="ru-RU" altLang="ro-MD" sz="1600" dirty="0">
              <a:latin typeface="Times New Roman" panose="02020603050405020304" pitchFamily="18" charset="0"/>
              <a:cs typeface="Times New Roman" panose="02020603050405020304" pitchFamily="18" charset="0"/>
            </a:endParaRPr>
          </a:p>
          <a:p>
            <a:pPr>
              <a:buNone/>
            </a:pPr>
            <a:r>
              <a:rPr lang="ro-RO" altLang="ro-MD" sz="1600" dirty="0">
                <a:latin typeface="Times New Roman" panose="02020603050405020304" pitchFamily="18" charset="0"/>
                <a:cs typeface="Times New Roman" panose="02020603050405020304" pitchFamily="18" charset="0"/>
              </a:rPr>
              <a:t>IP Gimnaziul ,,Alexandru cel Bun” Vărzărești– 8 copii               </a:t>
            </a:r>
          </a:p>
          <a:p>
            <a:pPr>
              <a:buNone/>
            </a:pPr>
            <a:r>
              <a:rPr lang="ro-RO" altLang="ro-MD" sz="1600" dirty="0">
                <a:latin typeface="Times New Roman" panose="02020603050405020304" pitchFamily="18" charset="0"/>
                <a:cs typeface="Times New Roman" panose="02020603050405020304" pitchFamily="18" charset="0"/>
              </a:rPr>
              <a:t>IP Gimnaziul Șișcani – 9 copii</a:t>
            </a:r>
          </a:p>
          <a:p>
            <a:pPr>
              <a:buNone/>
            </a:pPr>
            <a:r>
              <a:rPr lang="ro-RO" altLang="ro-MD" sz="1600" dirty="0">
                <a:latin typeface="Times New Roman" panose="02020603050405020304" pitchFamily="18" charset="0"/>
                <a:cs typeface="Times New Roman" panose="02020603050405020304" pitchFamily="18" charset="0"/>
              </a:rPr>
              <a:t>IP Gimnaziul ,,Valeriu Dumbravă” Ciorești – 9 copii                 </a:t>
            </a:r>
          </a:p>
          <a:p>
            <a:pPr>
              <a:buNone/>
            </a:pPr>
            <a:r>
              <a:rPr lang="ro-RO" altLang="ro-MD" sz="1600" dirty="0">
                <a:latin typeface="Times New Roman" panose="02020603050405020304" pitchFamily="18" charset="0"/>
                <a:cs typeface="Times New Roman" panose="02020603050405020304" pitchFamily="18" charset="0"/>
              </a:rPr>
              <a:t> IP  Gimnaziul Milești – 7 copii</a:t>
            </a:r>
            <a:endParaRPr lang="ru-RU" altLang="ro-MD" sz="1600" dirty="0">
              <a:latin typeface="Times New Roman" panose="02020603050405020304" pitchFamily="18" charset="0"/>
              <a:cs typeface="Times New Roman" panose="02020603050405020304" pitchFamily="18" charset="0"/>
            </a:endParaRPr>
          </a:p>
          <a:p>
            <a:pPr>
              <a:buFont typeface="Wingdings" panose="05000000000000000000" pitchFamily="2" charset="2"/>
              <a:buNone/>
            </a:pPr>
            <a:r>
              <a:rPr lang="ro-RO" altLang="ro-MD" sz="1600" dirty="0">
                <a:latin typeface="Times New Roman" panose="02020603050405020304" pitchFamily="18" charset="0"/>
                <a:cs typeface="Times New Roman" panose="02020603050405020304" pitchFamily="18" charset="0"/>
              </a:rPr>
              <a:t>IP Gimnaziul Valea-Trestieni – 3 copii                                        </a:t>
            </a:r>
          </a:p>
          <a:p>
            <a:pPr>
              <a:buFont typeface="Wingdings" panose="05000000000000000000" pitchFamily="2" charset="2"/>
              <a:buNone/>
            </a:pPr>
            <a:r>
              <a:rPr lang="ro-RO" altLang="ro-MD" sz="1600" dirty="0">
                <a:latin typeface="Times New Roman" panose="02020603050405020304" pitchFamily="18" charset="0"/>
                <a:cs typeface="Times New Roman" panose="02020603050405020304" pitchFamily="18" charset="0"/>
              </a:rPr>
              <a:t> IP Gimnaziul Bursuc – 8 copii</a:t>
            </a:r>
            <a:endParaRPr lang="ru-RU" altLang="ro-MD" sz="1600" dirty="0">
              <a:latin typeface="Times New Roman" panose="02020603050405020304" pitchFamily="18" charset="0"/>
              <a:cs typeface="Times New Roman" panose="02020603050405020304" pitchFamily="18" charset="0"/>
            </a:endParaRPr>
          </a:p>
          <a:p>
            <a:pPr>
              <a:buFont typeface="Wingdings" panose="05000000000000000000" pitchFamily="2" charset="2"/>
              <a:buNone/>
            </a:pPr>
            <a:r>
              <a:rPr lang="en-US" altLang="ro-MD" sz="1800" dirty="0">
                <a:latin typeface="Times New Roman" panose="02020603050405020304" pitchFamily="18" charset="0"/>
                <a:cs typeface="Times New Roman" panose="02020603050405020304" pitchFamily="18" charset="0"/>
              </a:rPr>
              <a:t> </a:t>
            </a:r>
            <a:r>
              <a:rPr lang="ro-RO" altLang="ro-MD" sz="1800" b="1" i="1" dirty="0">
                <a:solidFill>
                  <a:srgbClr val="C00000"/>
                </a:solidFill>
                <a:latin typeface="Times New Roman" panose="02020603050405020304" pitchFamily="18" charset="0"/>
                <a:cs typeface="Times New Roman" panose="02020603050405020304" pitchFamily="18" charset="0"/>
              </a:rPr>
              <a:t>Total ședințe de reevaluaare - 115 copii</a:t>
            </a:r>
          </a:p>
          <a:p>
            <a:pPr marL="0" indent="0">
              <a:buNone/>
            </a:pPr>
            <a:endParaRPr lang="ro-MD" dirty="0"/>
          </a:p>
        </p:txBody>
      </p:sp>
      <p:graphicFrame>
        <p:nvGraphicFramePr>
          <p:cNvPr id="7" name="Chart 6">
            <a:extLst>
              <a:ext uri="{FF2B5EF4-FFF2-40B4-BE49-F238E27FC236}">
                <a16:creationId xmlns:a16="http://schemas.microsoft.com/office/drawing/2014/main" id="{73DE8468-B2CB-4487-0B46-25EAAA2F9FBF}"/>
              </a:ext>
            </a:extLst>
          </p:cNvPr>
          <p:cNvGraphicFramePr/>
          <p:nvPr/>
        </p:nvGraphicFramePr>
        <p:xfrm>
          <a:off x="5972175" y="1600200"/>
          <a:ext cx="6219825" cy="52577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24051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E6B0F-DB1D-5A74-11C3-2A5565B5B60C}"/>
              </a:ext>
            </a:extLst>
          </p:cNvPr>
          <p:cNvSpPr>
            <a:spLocks noGrp="1"/>
          </p:cNvSpPr>
          <p:nvPr>
            <p:ph type="title"/>
          </p:nvPr>
        </p:nvSpPr>
        <p:spPr>
          <a:xfrm>
            <a:off x="838200" y="365125"/>
            <a:ext cx="10515600" cy="854075"/>
          </a:xfrm>
          <a:solidFill>
            <a:schemeClr val="accent1">
              <a:lumMod val="20000"/>
              <a:lumOff val="80000"/>
            </a:schemeClr>
          </a:solidFill>
        </p:spPr>
        <p:txBody>
          <a:bodyPr>
            <a:noAutofit/>
          </a:bodyPr>
          <a:lstStyle/>
          <a:p>
            <a:pPr algn="ctr"/>
            <a:r>
              <a:rPr kumimoji="0" lang="ro-RO" altLang="ro-MD" sz="32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ASISTENȚĂ PSIHOPEDAGOGICĂ </a:t>
            </a:r>
            <a:br>
              <a:rPr kumimoji="0" lang="ro-RO" altLang="ro-MD" sz="32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ro-RO" altLang="ro-MD" sz="25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(activităţi directe pentru beneficiari):</a:t>
            </a:r>
            <a:br>
              <a:rPr kumimoji="0" lang="ro-RO" altLang="ro-MD" sz="3200" b="0" i="0" u="none" strike="noStrike" kern="1200" cap="none" spc="0" normalizeH="0" baseline="0" noProof="0" dirty="0">
                <a:ln>
                  <a:noFill/>
                </a:ln>
                <a:solidFill>
                  <a:srgbClr val="3B3B3B"/>
                </a:solidFill>
                <a:effectLst/>
                <a:uLnTx/>
                <a:uFillTx/>
                <a:latin typeface="Times New Roman" panose="02020603050405020304" pitchFamily="18" charset="0"/>
                <a:ea typeface="+mj-ea"/>
                <a:cs typeface="Times New Roman" panose="02020603050405020304" pitchFamily="18" charset="0"/>
              </a:rPr>
            </a:br>
            <a:endParaRPr lang="ro-MD" sz="3200" dirty="0"/>
          </a:p>
        </p:txBody>
      </p:sp>
      <p:pic>
        <p:nvPicPr>
          <p:cNvPr id="13" name="Content Placeholder 12">
            <a:extLst>
              <a:ext uri="{FF2B5EF4-FFF2-40B4-BE49-F238E27FC236}">
                <a16:creationId xmlns:a16="http://schemas.microsoft.com/office/drawing/2014/main" id="{F07593DB-CF4A-E239-392B-FADB8F1232EA}"/>
              </a:ext>
            </a:extLst>
          </p:cNvPr>
          <p:cNvPicPr>
            <a:picLocks noGrp="1" noChangeAspect="1"/>
          </p:cNvPicPr>
          <p:nvPr>
            <p:ph idx="1"/>
          </p:nvPr>
        </p:nvPicPr>
        <p:blipFill>
          <a:blip r:embed="rId2"/>
          <a:stretch>
            <a:fillRect/>
          </a:stretch>
        </p:blipFill>
        <p:spPr>
          <a:xfrm>
            <a:off x="652433" y="1235074"/>
            <a:ext cx="9134475" cy="5257801"/>
          </a:xfrm>
          <a:prstGeom prst="rect">
            <a:avLst/>
          </a:prstGeom>
        </p:spPr>
      </p:pic>
      <p:pic>
        <p:nvPicPr>
          <p:cNvPr id="15" name="Picture 14">
            <a:extLst>
              <a:ext uri="{FF2B5EF4-FFF2-40B4-BE49-F238E27FC236}">
                <a16:creationId xmlns:a16="http://schemas.microsoft.com/office/drawing/2014/main" id="{9428A896-61E9-17ED-EBA8-96ED867041DE}"/>
              </a:ext>
            </a:extLst>
          </p:cNvPr>
          <p:cNvPicPr>
            <a:picLocks noChangeAspect="1"/>
          </p:cNvPicPr>
          <p:nvPr/>
        </p:nvPicPr>
        <p:blipFill>
          <a:blip r:embed="rId3"/>
          <a:stretch>
            <a:fillRect/>
          </a:stretch>
        </p:blipFill>
        <p:spPr>
          <a:xfrm>
            <a:off x="652433" y="2907450"/>
            <a:ext cx="8615333" cy="3950550"/>
          </a:xfrm>
          <a:prstGeom prst="rect">
            <a:avLst/>
          </a:prstGeom>
          <a:ln>
            <a:solidFill>
              <a:schemeClr val="accent4">
                <a:lumMod val="20000"/>
                <a:lumOff val="80000"/>
              </a:schemeClr>
            </a:solidFill>
          </a:ln>
        </p:spPr>
      </p:pic>
      <p:sp>
        <p:nvSpPr>
          <p:cNvPr id="17" name="TextBox 16">
            <a:extLst>
              <a:ext uri="{FF2B5EF4-FFF2-40B4-BE49-F238E27FC236}">
                <a16:creationId xmlns:a16="http://schemas.microsoft.com/office/drawing/2014/main" id="{A1D523FE-F556-3A1D-309F-0E72857ED001}"/>
              </a:ext>
            </a:extLst>
          </p:cNvPr>
          <p:cNvSpPr txBox="1"/>
          <p:nvPr/>
        </p:nvSpPr>
        <p:spPr>
          <a:xfrm>
            <a:off x="9477375" y="3728563"/>
            <a:ext cx="2619375" cy="2431435"/>
          </a:xfrm>
          <a:prstGeom prst="rect">
            <a:avLst/>
          </a:prstGeom>
          <a:solidFill>
            <a:schemeClr val="accent1">
              <a:lumMod val="40000"/>
              <a:lumOff val="60000"/>
            </a:schemeClr>
          </a:solidFill>
        </p:spPr>
        <p:txBody>
          <a:bodyPr wrap="square">
            <a:spAutoFit/>
          </a:bodyPr>
          <a:lstStyle/>
          <a:p>
            <a:r>
              <a:rPr lang="ro-MD" sz="1900" b="1" dirty="0">
                <a:solidFill>
                  <a:srgbClr val="C00000"/>
                </a:solidFill>
                <a:latin typeface="Times New Roman" panose="02020603050405020304" pitchFamily="18" charset="0"/>
                <a:cs typeface="Times New Roman" panose="02020603050405020304" pitchFamily="18" charset="0"/>
              </a:rPr>
              <a:t>Urmare realizării activităților psihopedagogice și acordării sprijinului copiilor aflați în dificultate sau soluționat -  18 cazuri</a:t>
            </a:r>
          </a:p>
          <a:p>
            <a:pPr algn="ctr"/>
            <a:r>
              <a:rPr lang="ro-MD" sz="1900" dirty="0">
                <a:solidFill>
                  <a:srgbClr val="C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002783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56CB2-BDAE-63F3-DDEA-9A3D0D2F8575}"/>
              </a:ext>
            </a:extLst>
          </p:cNvPr>
          <p:cNvSpPr>
            <a:spLocks noGrp="1"/>
          </p:cNvSpPr>
          <p:nvPr>
            <p:ph type="title"/>
          </p:nvPr>
        </p:nvSpPr>
        <p:spPr>
          <a:xfrm>
            <a:off x="838200" y="146483"/>
            <a:ext cx="11049000" cy="1069758"/>
          </a:xfrm>
          <a:solidFill>
            <a:schemeClr val="accent1">
              <a:lumMod val="20000"/>
              <a:lumOff val="80000"/>
            </a:schemeClr>
          </a:solidFill>
        </p:spPr>
        <p:txBody>
          <a:bodyPr>
            <a:noAutofit/>
          </a:bodyPr>
          <a:lstStyle/>
          <a:p>
            <a:pPr marL="228600" marR="0" lvl="0" indent="-228600" defTabSz="914400" rtl="0" eaLnBrk="1" fontAlgn="auto" latinLnBrk="0" hangingPunct="1">
              <a:lnSpc>
                <a:spcPct val="90000"/>
              </a:lnSpc>
              <a:spcBef>
                <a:spcPts val="1000"/>
              </a:spcBef>
              <a:spcAft>
                <a:spcPts val="0"/>
              </a:spcAft>
              <a:tabLst/>
              <a:defRPr/>
            </a:pPr>
            <a:br>
              <a:rPr kumimoji="0" lang="ro-RO" altLang="ro-MD" sz="2400" b="0" i="0" u="none" strike="noStrike" kern="1200" cap="none" spc="0" normalizeH="0" baseline="0" noProof="0" dirty="0">
                <a:ln>
                  <a:noFill/>
                </a:ln>
                <a:solidFill>
                  <a:prstClr val="black"/>
                </a:solidFill>
                <a:effectLst/>
                <a:uLnTx/>
                <a:uFillTx/>
                <a:latin typeface="Times New Roman" panose="02020603050405020304" pitchFamily="18" charset="0"/>
                <a:ea typeface="2Dumb"/>
                <a:cs typeface="Times New Roman" panose="02020603050405020304" pitchFamily="18" charset="0"/>
              </a:rPr>
            </a:br>
            <a:r>
              <a:rPr kumimoji="0" lang="ro-RO" altLang="ro-MD" sz="2400" b="1" i="0" u="none" strike="noStrike" kern="1200" cap="none" spc="0" normalizeH="0" baseline="0" noProof="0" dirty="0">
                <a:ln>
                  <a:noFill/>
                </a:ln>
                <a:solidFill>
                  <a:prstClr val="black"/>
                </a:solidFill>
                <a:effectLst/>
                <a:uLnTx/>
                <a:uFillTx/>
                <a:latin typeface="Times New Roman" panose="02020603050405020304" pitchFamily="18" charset="0"/>
                <a:ea typeface="2Dumb"/>
                <a:cs typeface="Times New Roman" panose="02020603050405020304" pitchFamily="18" charset="0"/>
              </a:rPr>
              <a:t>Crearea în instituțiile educaționale din raion a serviciilor de suport (CDS, CREI)</a:t>
            </a:r>
            <a:br>
              <a:rPr kumimoji="0" lang="ro-RO" altLang="ro-MD" sz="2000" b="1" i="0" u="none" strike="noStrike" kern="1200" cap="none" spc="0" normalizeH="0" baseline="0" noProof="0" dirty="0">
                <a:ln>
                  <a:noFill/>
                </a:ln>
                <a:solidFill>
                  <a:prstClr val="black"/>
                </a:solidFill>
                <a:effectLst/>
                <a:uLnTx/>
                <a:uFillTx/>
                <a:latin typeface="Times New Roman" panose="02020603050405020304" pitchFamily="18" charset="0"/>
                <a:ea typeface="2Dumb"/>
                <a:cs typeface="Times New Roman" panose="02020603050405020304" pitchFamily="18" charset="0"/>
              </a:rPr>
            </a:br>
            <a:endParaRPr lang="ro-MD" sz="3200" b="1" dirty="0"/>
          </a:p>
        </p:txBody>
      </p:sp>
      <p:graphicFrame>
        <p:nvGraphicFramePr>
          <p:cNvPr id="10" name="Content Placeholder 9">
            <a:extLst>
              <a:ext uri="{FF2B5EF4-FFF2-40B4-BE49-F238E27FC236}">
                <a16:creationId xmlns:a16="http://schemas.microsoft.com/office/drawing/2014/main" id="{BD94E123-7C8A-1CDC-C038-3A0C95A62D09}"/>
              </a:ext>
            </a:extLst>
          </p:cNvPr>
          <p:cNvGraphicFramePr>
            <a:graphicFrameLocks noGrp="1"/>
          </p:cNvGraphicFramePr>
          <p:nvPr>
            <p:ph idx="1"/>
            <p:extLst>
              <p:ext uri="{D42A27DB-BD31-4B8C-83A1-F6EECF244321}">
                <p14:modId xmlns:p14="http://schemas.microsoft.com/office/powerpoint/2010/main" val="3335167367"/>
              </p:ext>
            </p:extLst>
          </p:nvPr>
        </p:nvGraphicFramePr>
        <p:xfrm>
          <a:off x="615636" y="1216241"/>
          <a:ext cx="11389260" cy="52311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1">
            <a:extLst>
              <a:ext uri="{FF2B5EF4-FFF2-40B4-BE49-F238E27FC236}">
                <a16:creationId xmlns:a16="http://schemas.microsoft.com/office/drawing/2014/main" id="{08D2F041-86D4-0B1A-C708-6CE8F954AE34}"/>
              </a:ext>
            </a:extLst>
          </p:cNvPr>
          <p:cNvGraphicFramePr>
            <a:graphicFrameLocks noGrp="1"/>
          </p:cNvGraphicFramePr>
          <p:nvPr/>
        </p:nvGraphicFramePr>
        <p:xfrm>
          <a:off x="371192" y="6447407"/>
          <a:ext cx="11715185" cy="365760"/>
        </p:xfrm>
        <a:graphic>
          <a:graphicData uri="http://schemas.openxmlformats.org/drawingml/2006/table">
            <a:tbl>
              <a:tblPr firstRow="1" bandRow="1">
                <a:tableStyleId>{5C22544A-7EE6-4342-B048-85BDC9FD1C3A}</a:tableStyleId>
              </a:tblPr>
              <a:tblGrid>
                <a:gridCol w="11715185">
                  <a:extLst>
                    <a:ext uri="{9D8B030D-6E8A-4147-A177-3AD203B41FA5}">
                      <a16:colId xmlns:a16="http://schemas.microsoft.com/office/drawing/2014/main" val="2281512266"/>
                    </a:ext>
                  </a:extLst>
                </a:gridCol>
              </a:tblGrid>
              <a:tr h="0">
                <a:tc>
                  <a:txBody>
                    <a:bodyPr/>
                    <a:lstStyle/>
                    <a:p>
                      <a:r>
                        <a:rPr lang="ro-RO" sz="1800" dirty="0">
                          <a:latin typeface="Times New Roman" panose="02020603050405020304" pitchFamily="18" charset="0"/>
                          <a:cs typeface="Times New Roman" panose="02020603050405020304" pitchFamily="18" charset="0"/>
                        </a:rPr>
                        <a:t>Se preconizează a identifica spațiu și resurse pentru crearea unui centru de resurse în IPG Isăicani (13 copii cu ces)</a:t>
                      </a:r>
                      <a:endParaRPr lang="ro-MD" sz="1800" dirty="0">
                        <a:latin typeface="Times New Roman" panose="02020603050405020304" pitchFamily="18" charset="0"/>
                        <a:cs typeface="Times New Roman" panose="02020603050405020304" pitchFamily="18" charset="0"/>
                      </a:endParaRPr>
                    </a:p>
                  </a:txBody>
                  <a:tcPr>
                    <a:solidFill>
                      <a:schemeClr val="accent2">
                        <a:lumMod val="75000"/>
                      </a:schemeClr>
                    </a:solidFill>
                  </a:tcPr>
                </a:tc>
                <a:extLst>
                  <a:ext uri="{0D108BD9-81ED-4DB2-BD59-A6C34878D82A}">
                    <a16:rowId xmlns:a16="http://schemas.microsoft.com/office/drawing/2014/main" val="42660822"/>
                  </a:ext>
                </a:extLst>
              </a:tr>
            </a:tbl>
          </a:graphicData>
        </a:graphic>
      </p:graphicFrame>
    </p:spTree>
    <p:extLst>
      <p:ext uri="{BB962C8B-B14F-4D97-AF65-F5344CB8AC3E}">
        <p14:creationId xmlns:p14="http://schemas.microsoft.com/office/powerpoint/2010/main" val="2885100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900A9-5EE3-1F57-7C40-997CA65DD390}"/>
              </a:ext>
            </a:extLst>
          </p:cNvPr>
          <p:cNvSpPr>
            <a:spLocks noGrp="1"/>
          </p:cNvSpPr>
          <p:nvPr>
            <p:ph type="title"/>
          </p:nvPr>
        </p:nvSpPr>
        <p:spPr>
          <a:xfrm>
            <a:off x="838199" y="365125"/>
            <a:ext cx="11087099" cy="701675"/>
          </a:xfrm>
          <a:solidFill>
            <a:schemeClr val="accent1">
              <a:lumMod val="20000"/>
              <a:lumOff val="80000"/>
            </a:schemeClr>
          </a:solidFill>
        </p:spPr>
        <p:txBody>
          <a:bodyPr>
            <a:normAutofit fontScale="90000"/>
          </a:bodyPr>
          <a:lstStyle/>
          <a:p>
            <a:pPr algn="ctr"/>
            <a:r>
              <a:rPr lang="ro-RO" altLang="ro-MD" sz="3600" b="1" cap="none" dirty="0">
                <a:latin typeface="Times New Roman" panose="02020603050405020304" pitchFamily="18" charset="0"/>
                <a:cs typeface="Times New Roman" panose="02020603050405020304" pitchFamily="18" charset="0"/>
              </a:rPr>
              <a:t>ASISTENȚĂ METODOLOGICĂ:</a:t>
            </a:r>
            <a:br>
              <a:rPr lang="ro-RO" altLang="ro-MD" sz="4400" cap="none" dirty="0">
                <a:solidFill>
                  <a:srgbClr val="C00000"/>
                </a:solidFill>
                <a:latin typeface="Times New Roman" panose="02020603050405020304" pitchFamily="18" charset="0"/>
                <a:cs typeface="Times New Roman" panose="02020603050405020304" pitchFamily="18" charset="0"/>
              </a:rPr>
            </a:br>
            <a:endParaRPr lang="ro-MD" dirty="0"/>
          </a:p>
        </p:txBody>
      </p:sp>
      <p:sp>
        <p:nvSpPr>
          <p:cNvPr id="3" name="Content Placeholder 2">
            <a:extLst>
              <a:ext uri="{FF2B5EF4-FFF2-40B4-BE49-F238E27FC236}">
                <a16:creationId xmlns:a16="http://schemas.microsoft.com/office/drawing/2014/main" id="{767D6F99-9C86-DF00-F855-ABAA9EBB63B3}"/>
              </a:ext>
            </a:extLst>
          </p:cNvPr>
          <p:cNvSpPr>
            <a:spLocks noGrp="1"/>
          </p:cNvSpPr>
          <p:nvPr>
            <p:ph idx="1"/>
          </p:nvPr>
        </p:nvSpPr>
        <p:spPr>
          <a:xfrm>
            <a:off x="838199" y="1323976"/>
            <a:ext cx="11087097" cy="2238374"/>
          </a:xfrm>
          <a:solidFill>
            <a:schemeClr val="accent4">
              <a:lumMod val="20000"/>
              <a:lumOff val="80000"/>
            </a:schemeClr>
          </a:solidFill>
          <a:ln>
            <a:solidFill>
              <a:schemeClr val="tx2">
                <a:lumMod val="50000"/>
              </a:schemeClr>
            </a:solidFill>
          </a:ln>
        </p:spPr>
        <p:txBody>
          <a:bodyPr>
            <a:normAutofit/>
          </a:bodyPr>
          <a:lstStyle/>
          <a:p>
            <a:pPr>
              <a:buFont typeface="Wingdings" panose="05000000000000000000" pitchFamily="2" charset="2"/>
              <a:buChar char="§"/>
            </a:pPr>
            <a:r>
              <a:rPr lang="en-US" altLang="ro-MD" sz="2000" dirty="0">
                <a:latin typeface="Times New Roman" panose="02020603050405020304" pitchFamily="18" charset="0"/>
                <a:cs typeface="Times New Roman" panose="02020603050405020304" pitchFamily="18" charset="0"/>
              </a:rPr>
              <a:t>Seminar</a:t>
            </a:r>
            <a:r>
              <a:rPr lang="ro-RO" altLang="ro-MD" sz="2000" dirty="0">
                <a:latin typeface="Times New Roman" panose="02020603050405020304" pitchFamily="18" charset="0"/>
                <a:cs typeface="Times New Roman" panose="02020603050405020304" pitchFamily="18" charset="0"/>
              </a:rPr>
              <a:t>e</a:t>
            </a:r>
            <a:r>
              <a:rPr lang="en-US" altLang="ro-MD" sz="2000" dirty="0">
                <a:latin typeface="Times New Roman" panose="02020603050405020304" pitchFamily="18" charset="0"/>
                <a:cs typeface="Times New Roman" panose="02020603050405020304" pitchFamily="18" charset="0"/>
              </a:rPr>
              <a:t> </a:t>
            </a:r>
            <a:r>
              <a:rPr lang="en-US" altLang="ro-MD" sz="2000" dirty="0" err="1">
                <a:latin typeface="Times New Roman" panose="02020603050405020304" pitchFamily="18" charset="0"/>
                <a:cs typeface="Times New Roman" panose="02020603050405020304" pitchFamily="18" charset="0"/>
              </a:rPr>
              <a:t>metodologic</a:t>
            </a:r>
            <a:r>
              <a:rPr lang="ro-RO" altLang="ro-MD" sz="2000" dirty="0">
                <a:latin typeface="Times New Roman" panose="02020603050405020304" pitchFamily="18" charset="0"/>
                <a:cs typeface="Times New Roman" panose="02020603050405020304" pitchFamily="18" charset="0"/>
              </a:rPr>
              <a:t>e</a:t>
            </a:r>
            <a:r>
              <a:rPr lang="en-US" altLang="ro-MD" sz="2000" dirty="0">
                <a:latin typeface="Times New Roman" panose="02020603050405020304" pitchFamily="18" charset="0"/>
                <a:cs typeface="Times New Roman" panose="02020603050405020304" pitchFamily="18" charset="0"/>
              </a:rPr>
              <a:t> </a:t>
            </a:r>
            <a:r>
              <a:rPr lang="ro-RO" altLang="ro-MD" sz="2000" dirty="0">
                <a:latin typeface="Times New Roman" panose="02020603050405020304" pitchFamily="18" charset="0"/>
                <a:cs typeface="Times New Roman" panose="02020603050405020304" pitchFamily="18" charset="0"/>
              </a:rPr>
              <a:t>pentru cadrele didactice și </a:t>
            </a:r>
            <a:r>
              <a:rPr lang="en-US" altLang="ro-MD" sz="2000" dirty="0" err="1">
                <a:latin typeface="Times New Roman" panose="02020603050405020304" pitchFamily="18" charset="0"/>
                <a:cs typeface="Times New Roman" panose="02020603050405020304" pitchFamily="18" charset="0"/>
              </a:rPr>
              <a:t>părinții</a:t>
            </a:r>
            <a:r>
              <a:rPr lang="en-US" altLang="ro-MD" sz="2000" dirty="0">
                <a:latin typeface="Times New Roman" panose="02020603050405020304" pitchFamily="18" charset="0"/>
                <a:cs typeface="Times New Roman" panose="02020603050405020304" pitchFamily="18" charset="0"/>
              </a:rPr>
              <a:t> </a:t>
            </a:r>
            <a:r>
              <a:rPr lang="en-US" altLang="ro-MD" sz="2000" dirty="0" err="1">
                <a:latin typeface="Times New Roman" panose="02020603050405020304" pitchFamily="18" charset="0"/>
                <a:cs typeface="Times New Roman" panose="02020603050405020304" pitchFamily="18" charset="0"/>
              </a:rPr>
              <a:t>copiilor</a:t>
            </a:r>
            <a:r>
              <a:rPr lang="en-US" altLang="ro-MD" sz="2000" dirty="0">
                <a:latin typeface="Times New Roman" panose="02020603050405020304" pitchFamily="18" charset="0"/>
                <a:cs typeface="Times New Roman" panose="02020603050405020304" pitchFamily="18" charset="0"/>
              </a:rPr>
              <a:t> cu CES</a:t>
            </a:r>
            <a:r>
              <a:rPr lang="ro-RO" altLang="ro-MD" sz="2000" dirty="0">
                <a:latin typeface="Times New Roman" panose="02020603050405020304" pitchFamily="18" charset="0"/>
                <a:cs typeface="Times New Roman" panose="02020603050405020304" pitchFamily="18" charset="0"/>
              </a:rPr>
              <a:t> – </a:t>
            </a:r>
            <a:r>
              <a:rPr lang="ro-RO" altLang="ro-MD" sz="2000" b="1" dirty="0">
                <a:solidFill>
                  <a:srgbClr val="C00000"/>
                </a:solidFill>
                <a:latin typeface="Times New Roman" panose="02020603050405020304" pitchFamily="18" charset="0"/>
                <a:cs typeface="Times New Roman" panose="02020603050405020304" pitchFamily="18" charset="0"/>
              </a:rPr>
              <a:t>3 seminare</a:t>
            </a:r>
            <a:endParaRPr lang="ro-RO" altLang="ro-MD" sz="20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ro-RO" altLang="ro-MD" sz="2000" dirty="0">
                <a:latin typeface="Times New Roman" panose="02020603050405020304" pitchFamily="18" charset="0"/>
                <a:cs typeface="Times New Roman" panose="02020603050405020304" pitchFamily="18" charset="0"/>
              </a:rPr>
              <a:t>Consultanță individuale instituțiilor de educație timpurie, învățământ  primar și secundar general, comisiilor multidisciplinare din instituțiile de învățământ și echipei PEI – </a:t>
            </a:r>
            <a:r>
              <a:rPr lang="ro-RO" altLang="ro-MD" sz="2000" b="1" dirty="0">
                <a:solidFill>
                  <a:srgbClr val="C00000"/>
                </a:solidFill>
                <a:latin typeface="Times New Roman" panose="02020603050405020304" pitchFamily="18" charset="0"/>
                <a:cs typeface="Times New Roman" panose="02020603050405020304" pitchFamily="18" charset="0"/>
              </a:rPr>
              <a:t>29 ședințe</a:t>
            </a:r>
            <a:endParaRPr lang="ro-RO" altLang="ro-MD" sz="20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ro-RO" altLang="ro-MD" sz="2000" dirty="0">
                <a:latin typeface="Times New Roman" panose="02020603050405020304" pitchFamily="18" charset="0"/>
                <a:cs typeface="Times New Roman" panose="02020603050405020304" pitchFamily="18" charset="0"/>
              </a:rPr>
              <a:t>Ședințe de orientare profesională cu aplicarea testului licențiat JVIS și Holland </a:t>
            </a:r>
            <a:r>
              <a:rPr lang="ro-RO" altLang="ro-MD" sz="2000">
                <a:latin typeface="Times New Roman" panose="02020603050405020304" pitchFamily="18" charset="0"/>
                <a:cs typeface="Times New Roman" panose="02020603050405020304" pitchFamily="18" charset="0"/>
              </a:rPr>
              <a:t>– </a:t>
            </a:r>
            <a:r>
              <a:rPr lang="ro-RO" altLang="ro-MD" sz="2000" b="1">
                <a:solidFill>
                  <a:srgbClr val="C00000"/>
                </a:solidFill>
                <a:latin typeface="Times New Roman" panose="02020603050405020304" pitchFamily="18" charset="0"/>
                <a:cs typeface="Times New Roman" panose="02020603050405020304" pitchFamily="18" charset="0"/>
              </a:rPr>
              <a:t>19 </a:t>
            </a:r>
            <a:r>
              <a:rPr lang="ro-RO" altLang="ro-MD" sz="2000" b="1" dirty="0">
                <a:solidFill>
                  <a:srgbClr val="C00000"/>
                </a:solidFill>
                <a:latin typeface="Times New Roman" panose="02020603050405020304" pitchFamily="18" charset="0"/>
                <a:cs typeface="Times New Roman" panose="02020603050405020304" pitchFamily="18" charset="0"/>
              </a:rPr>
              <a:t>ședințe</a:t>
            </a:r>
            <a:endParaRPr lang="ro-RO" altLang="ro-MD"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ro-RO" altLang="ro-MD" sz="2000" dirty="0">
                <a:latin typeface="Times New Roman" panose="02020603050405020304" pitchFamily="18" charset="0"/>
                <a:cs typeface="Times New Roman" panose="02020603050405020304" pitchFamily="18" charset="0"/>
              </a:rPr>
              <a:t>Implicarea în comisiile pentru protecția copilului aflat în dificultate de nivelul I și II – </a:t>
            </a:r>
            <a:r>
              <a:rPr lang="ro-RO" altLang="ro-MD" sz="2000" b="1" dirty="0">
                <a:solidFill>
                  <a:srgbClr val="C00000"/>
                </a:solidFill>
                <a:latin typeface="Times New Roman" panose="02020603050405020304" pitchFamily="18" charset="0"/>
                <a:cs typeface="Times New Roman" panose="02020603050405020304" pitchFamily="18" charset="0"/>
              </a:rPr>
              <a:t>14 ședințe</a:t>
            </a:r>
          </a:p>
        </p:txBody>
      </p:sp>
      <p:sp>
        <p:nvSpPr>
          <p:cNvPr id="7" name="TextBox 6">
            <a:extLst>
              <a:ext uri="{FF2B5EF4-FFF2-40B4-BE49-F238E27FC236}">
                <a16:creationId xmlns:a16="http://schemas.microsoft.com/office/drawing/2014/main" id="{4195FC1E-BA59-C9CA-2D1E-CFCD40FC9E76}"/>
              </a:ext>
            </a:extLst>
          </p:cNvPr>
          <p:cNvSpPr txBox="1"/>
          <p:nvPr/>
        </p:nvSpPr>
        <p:spPr>
          <a:xfrm>
            <a:off x="838198" y="3819149"/>
            <a:ext cx="11087099" cy="523220"/>
          </a:xfrm>
          <a:prstGeom prst="rect">
            <a:avLst/>
          </a:prstGeom>
          <a:solidFill>
            <a:schemeClr val="accent1">
              <a:lumMod val="20000"/>
              <a:lumOff val="80000"/>
            </a:schemeClr>
          </a:solidFill>
        </p:spPr>
        <p:txBody>
          <a:bodyPr wrap="square">
            <a:spAutoFit/>
          </a:bodyPr>
          <a:lstStyle/>
          <a:p>
            <a:r>
              <a:rPr kumimoji="0" lang="en-US" altLang="ro-MD" sz="28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FORMULARUL NR. 5 PENTRU DETERMINAREA DIZABILITĂȚII</a:t>
            </a:r>
            <a:endParaRPr lang="ro-MD" sz="2800" dirty="0"/>
          </a:p>
        </p:txBody>
      </p:sp>
      <p:sp>
        <p:nvSpPr>
          <p:cNvPr id="9" name="TextBox 8">
            <a:extLst>
              <a:ext uri="{FF2B5EF4-FFF2-40B4-BE49-F238E27FC236}">
                <a16:creationId xmlns:a16="http://schemas.microsoft.com/office/drawing/2014/main" id="{84D8FCE4-437C-ADAF-916B-F9AB942B7C8C}"/>
              </a:ext>
            </a:extLst>
          </p:cNvPr>
          <p:cNvSpPr txBox="1"/>
          <p:nvPr/>
        </p:nvSpPr>
        <p:spPr>
          <a:xfrm>
            <a:off x="838198" y="4467226"/>
            <a:ext cx="11087098" cy="2262158"/>
          </a:xfrm>
          <a:prstGeom prst="rect">
            <a:avLst/>
          </a:prstGeom>
          <a:solidFill>
            <a:schemeClr val="accent4">
              <a:lumMod val="20000"/>
              <a:lumOff val="80000"/>
            </a:schemeClr>
          </a:solidFill>
          <a:ln>
            <a:solidFill>
              <a:schemeClr val="bg2">
                <a:lumMod val="10000"/>
              </a:schemeClr>
            </a:solidFill>
          </a:ln>
        </p:spPr>
        <p:txBody>
          <a:bodyPr wrap="square">
            <a:spAutoFit/>
          </a:bodyPr>
          <a:lstStyle/>
          <a:p>
            <a:pPr algn="just"/>
            <a:r>
              <a:rPr lang="ro-RO" altLang="ro-MD" sz="1400" dirty="0">
                <a:latin typeface="Times New Roman" panose="02020603050405020304" pitchFamily="18" charset="0"/>
                <a:cs typeface="Times New Roman" panose="02020603050405020304" pitchFamily="18" charset="0"/>
              </a:rPr>
              <a:t> </a:t>
            </a:r>
            <a:r>
              <a:rPr lang="en-US" altLang="ro-MD" sz="2000" dirty="0" err="1">
                <a:latin typeface="Times New Roman" panose="02020603050405020304" pitchFamily="18" charset="0"/>
                <a:cs typeface="Times New Roman" panose="02020603050405020304" pitchFamily="18" charset="0"/>
              </a:rPr>
              <a:t>Evalua</a:t>
            </a:r>
            <a:r>
              <a:rPr lang="ro-RO" altLang="ro-MD" sz="2000" dirty="0">
                <a:latin typeface="Times New Roman" panose="02020603050405020304" pitchFamily="18" charset="0"/>
                <a:cs typeface="Times New Roman" panose="02020603050405020304" pitchFamily="18" charset="0"/>
              </a:rPr>
              <a:t>rea </a:t>
            </a:r>
            <a:r>
              <a:rPr lang="en-US" altLang="ro-MD" sz="2000" dirty="0" err="1">
                <a:latin typeface="Times New Roman" panose="02020603050405020304" pitchFamily="18" charset="0"/>
                <a:cs typeface="Times New Roman" panose="02020603050405020304" pitchFamily="18" charset="0"/>
              </a:rPr>
              <a:t>copiilor</a:t>
            </a:r>
            <a:r>
              <a:rPr lang="en-US" altLang="ro-MD" sz="2000" dirty="0">
                <a:latin typeface="Times New Roman" panose="02020603050405020304" pitchFamily="18" charset="0"/>
                <a:cs typeface="Times New Roman" panose="02020603050405020304" pitchFamily="18" charset="0"/>
              </a:rPr>
              <a:t> </a:t>
            </a:r>
            <a:r>
              <a:rPr lang="en-US" altLang="ro-MD" sz="2000" dirty="0" err="1">
                <a:latin typeface="Times New Roman" panose="02020603050405020304" pitchFamily="18" charset="0"/>
                <a:cs typeface="Times New Roman" panose="02020603050405020304" pitchFamily="18" charset="0"/>
              </a:rPr>
              <a:t>pentru</a:t>
            </a:r>
            <a:r>
              <a:rPr lang="en-US" altLang="ro-MD" sz="2000" dirty="0">
                <a:latin typeface="Times New Roman" panose="02020603050405020304" pitchFamily="18" charset="0"/>
                <a:cs typeface="Times New Roman" panose="02020603050405020304" pitchFamily="18" charset="0"/>
              </a:rPr>
              <a:t> </a:t>
            </a:r>
            <a:r>
              <a:rPr lang="en-US" altLang="ro-MD" sz="2000" dirty="0" err="1">
                <a:latin typeface="Times New Roman" panose="02020603050405020304" pitchFamily="18" charset="0"/>
                <a:cs typeface="Times New Roman" panose="02020603050405020304" pitchFamily="18" charset="0"/>
              </a:rPr>
              <a:t>determinarea</a:t>
            </a:r>
            <a:r>
              <a:rPr lang="en-US" altLang="ro-MD" sz="2000" dirty="0">
                <a:latin typeface="Times New Roman" panose="02020603050405020304" pitchFamily="18" charset="0"/>
                <a:cs typeface="Times New Roman" panose="02020603050405020304" pitchFamily="18" charset="0"/>
              </a:rPr>
              <a:t> </a:t>
            </a:r>
            <a:r>
              <a:rPr lang="en-US" altLang="ro-MD" sz="2000" dirty="0" err="1">
                <a:latin typeface="Times New Roman" panose="02020603050405020304" pitchFamily="18" charset="0"/>
                <a:cs typeface="Times New Roman" panose="02020603050405020304" pitchFamily="18" charset="0"/>
              </a:rPr>
              <a:t>gradului</a:t>
            </a:r>
            <a:r>
              <a:rPr lang="en-US" altLang="ro-MD" sz="2000" dirty="0">
                <a:latin typeface="Times New Roman" panose="02020603050405020304" pitchFamily="18" charset="0"/>
                <a:cs typeface="Times New Roman" panose="02020603050405020304" pitchFamily="18" charset="0"/>
              </a:rPr>
              <a:t> de </a:t>
            </a:r>
            <a:r>
              <a:rPr lang="en-US" altLang="ro-MD" sz="2000" dirty="0" err="1">
                <a:latin typeface="Times New Roman" panose="02020603050405020304" pitchFamily="18" charset="0"/>
                <a:cs typeface="Times New Roman" panose="02020603050405020304" pitchFamily="18" charset="0"/>
              </a:rPr>
              <a:t>dizabilitate</a:t>
            </a:r>
            <a:r>
              <a:rPr lang="en-US" altLang="ro-MD" sz="2000" dirty="0">
                <a:latin typeface="Times New Roman" panose="02020603050405020304" pitchFamily="18" charset="0"/>
                <a:cs typeface="Times New Roman" panose="02020603050405020304" pitchFamily="18" charset="0"/>
              </a:rPr>
              <a:t> cu </a:t>
            </a:r>
            <a:r>
              <a:rPr lang="en-US" altLang="ro-MD" sz="2000" dirty="0" err="1">
                <a:latin typeface="Times New Roman" panose="02020603050405020304" pitchFamily="18" charset="0"/>
                <a:cs typeface="Times New Roman" panose="02020603050405020304" pitchFamily="18" charset="0"/>
              </a:rPr>
              <a:t>vârsta</a:t>
            </a:r>
            <a:r>
              <a:rPr lang="en-US" altLang="ro-MD" sz="2000" dirty="0">
                <a:latin typeface="Times New Roman" panose="02020603050405020304" pitchFamily="18" charset="0"/>
                <a:cs typeface="Times New Roman" panose="02020603050405020304" pitchFamily="18" charset="0"/>
              </a:rPr>
              <a:t> 0-18 se </a:t>
            </a:r>
            <a:r>
              <a:rPr lang="en-US" altLang="ro-MD" sz="2000" dirty="0" err="1">
                <a:latin typeface="Times New Roman" panose="02020603050405020304" pitchFamily="18" charset="0"/>
                <a:cs typeface="Times New Roman" panose="02020603050405020304" pitchFamily="18" charset="0"/>
              </a:rPr>
              <a:t>efectuează</a:t>
            </a:r>
            <a:r>
              <a:rPr lang="en-US" altLang="ro-MD" sz="2000" dirty="0">
                <a:latin typeface="Times New Roman" panose="02020603050405020304" pitchFamily="18" charset="0"/>
                <a:cs typeface="Times New Roman" panose="02020603050405020304" pitchFamily="18" charset="0"/>
              </a:rPr>
              <a:t> de </a:t>
            </a:r>
            <a:r>
              <a:rPr lang="en-US" altLang="ro-MD" sz="2000" dirty="0" err="1">
                <a:latin typeface="Times New Roman" panose="02020603050405020304" pitchFamily="18" charset="0"/>
                <a:cs typeface="Times New Roman" panose="02020603050405020304" pitchFamily="18" charset="0"/>
              </a:rPr>
              <a:t>către</a:t>
            </a:r>
            <a:r>
              <a:rPr lang="en-US" altLang="ro-MD" sz="2000" dirty="0">
                <a:latin typeface="Times New Roman" panose="02020603050405020304" pitchFamily="18" charset="0"/>
                <a:cs typeface="Times New Roman" panose="02020603050405020304" pitchFamily="18" charset="0"/>
              </a:rPr>
              <a:t> </a:t>
            </a:r>
            <a:r>
              <a:rPr lang="en-US" altLang="ro-MD" sz="2000" dirty="0" err="1">
                <a:latin typeface="Times New Roman" panose="02020603050405020304" pitchFamily="18" charset="0"/>
                <a:cs typeface="Times New Roman" panose="02020603050405020304" pitchFamily="18" charset="0"/>
              </a:rPr>
              <a:t>specialiștii</a:t>
            </a:r>
            <a:r>
              <a:rPr lang="en-US" altLang="ro-MD" sz="2000" dirty="0">
                <a:latin typeface="Times New Roman" panose="02020603050405020304" pitchFamily="18" charset="0"/>
                <a:cs typeface="Times New Roman" panose="02020603050405020304" pitchFamily="18" charset="0"/>
              </a:rPr>
              <a:t> SAP </a:t>
            </a:r>
            <a:r>
              <a:rPr lang="en-US" altLang="ro-MD" sz="2000" dirty="0" err="1">
                <a:latin typeface="Times New Roman" panose="02020603050405020304" pitchFamily="18" charset="0"/>
                <a:cs typeface="Times New Roman" panose="02020603050405020304" pitchFamily="18" charset="0"/>
              </a:rPr>
              <a:t>în</a:t>
            </a:r>
            <a:r>
              <a:rPr lang="en-US" altLang="ro-MD" sz="2000" dirty="0">
                <a:latin typeface="Times New Roman" panose="02020603050405020304" pitchFamily="18" charset="0"/>
                <a:cs typeface="Times New Roman" panose="02020603050405020304" pitchFamily="18" charset="0"/>
              </a:rPr>
              <a:t> </a:t>
            </a:r>
            <a:r>
              <a:rPr lang="en-US" altLang="ro-MD" sz="2000" dirty="0" err="1">
                <a:latin typeface="Times New Roman" panose="02020603050405020304" pitchFamily="18" charset="0"/>
                <a:cs typeface="Times New Roman" panose="02020603050405020304" pitchFamily="18" charset="0"/>
              </a:rPr>
              <a:t>incinta</a:t>
            </a:r>
            <a:r>
              <a:rPr lang="en-US" altLang="ro-MD" sz="2000" dirty="0">
                <a:latin typeface="Times New Roman" panose="02020603050405020304" pitchFamily="18" charset="0"/>
                <a:cs typeface="Times New Roman" panose="02020603050405020304" pitchFamily="18" charset="0"/>
              </a:rPr>
              <a:t> </a:t>
            </a:r>
            <a:r>
              <a:rPr lang="en-US" altLang="ro-MD" sz="2000" dirty="0" err="1">
                <a:latin typeface="Times New Roman" panose="02020603050405020304" pitchFamily="18" charset="0"/>
                <a:cs typeface="Times New Roman" panose="02020603050405020304" pitchFamily="18" charset="0"/>
              </a:rPr>
              <a:t>serviciului</a:t>
            </a:r>
            <a:r>
              <a:rPr lang="ro-RO" altLang="ro-MD" sz="2000" dirty="0">
                <a:latin typeface="Times New Roman" panose="02020603050405020304" pitchFamily="18" charset="0"/>
                <a:cs typeface="Times New Roman" panose="02020603050405020304" pitchFamily="18" charset="0"/>
              </a:rPr>
              <a:t>.</a:t>
            </a:r>
            <a:r>
              <a:rPr lang="en-US" altLang="ro-MD" sz="2000" dirty="0">
                <a:latin typeface="Times New Roman" panose="02020603050405020304" pitchFamily="18" charset="0"/>
                <a:cs typeface="Times New Roman" panose="02020603050405020304" pitchFamily="18" charset="0"/>
              </a:rPr>
              <a:t> </a:t>
            </a:r>
            <a:endParaRPr lang="ro-RO" altLang="ro-MD" sz="2000" dirty="0">
              <a:latin typeface="Times New Roman" panose="02020603050405020304" pitchFamily="18" charset="0"/>
              <a:cs typeface="Times New Roman" panose="02020603050405020304" pitchFamily="18" charset="0"/>
            </a:endParaRPr>
          </a:p>
          <a:p>
            <a:pPr algn="just"/>
            <a:r>
              <a:rPr lang="en-US" altLang="ro-MD" sz="2000" dirty="0" err="1">
                <a:latin typeface="Times New Roman" panose="02020603050405020304" pitchFamily="18" charset="0"/>
                <a:cs typeface="Times New Roman" panose="02020603050405020304" pitchFamily="18" charset="0"/>
              </a:rPr>
              <a:t>Evaluarea</a:t>
            </a:r>
            <a:r>
              <a:rPr lang="en-US" altLang="ro-MD" sz="2000" dirty="0">
                <a:latin typeface="Times New Roman" panose="02020603050405020304" pitchFamily="18" charset="0"/>
                <a:cs typeface="Times New Roman" panose="02020603050405020304" pitchFamily="18" charset="0"/>
              </a:rPr>
              <a:t> </a:t>
            </a:r>
            <a:r>
              <a:rPr lang="en-US" altLang="ro-MD" sz="2000" dirty="0" err="1">
                <a:latin typeface="Times New Roman" panose="02020603050405020304" pitchFamily="18" charset="0"/>
                <a:cs typeface="Times New Roman" panose="02020603050405020304" pitchFamily="18" charset="0"/>
              </a:rPr>
              <a:t>copilului</a:t>
            </a:r>
            <a:r>
              <a:rPr lang="en-US" altLang="ro-MD" sz="2000" dirty="0">
                <a:latin typeface="Times New Roman" panose="02020603050405020304" pitchFamily="18" charset="0"/>
                <a:cs typeface="Times New Roman" panose="02020603050405020304" pitchFamily="18" charset="0"/>
              </a:rPr>
              <a:t> se </a:t>
            </a:r>
            <a:r>
              <a:rPr lang="en-US" altLang="ro-MD" sz="2000" dirty="0" err="1">
                <a:latin typeface="Times New Roman" panose="02020603050405020304" pitchFamily="18" charset="0"/>
                <a:cs typeface="Times New Roman" panose="02020603050405020304" pitchFamily="18" charset="0"/>
              </a:rPr>
              <a:t>realizează</a:t>
            </a:r>
            <a:r>
              <a:rPr lang="en-US" altLang="ro-MD" sz="2000" dirty="0">
                <a:latin typeface="Times New Roman" panose="02020603050405020304" pitchFamily="18" charset="0"/>
                <a:cs typeface="Times New Roman" panose="02020603050405020304" pitchFamily="18" charset="0"/>
              </a:rPr>
              <a:t> pe 5 </a:t>
            </a:r>
            <a:r>
              <a:rPr lang="en-US" altLang="ro-MD" sz="2000" dirty="0" err="1">
                <a:latin typeface="Times New Roman" panose="02020603050405020304" pitchFamily="18" charset="0"/>
                <a:cs typeface="Times New Roman" panose="02020603050405020304" pitchFamily="18" charset="0"/>
              </a:rPr>
              <a:t>domenii</a:t>
            </a:r>
            <a:r>
              <a:rPr lang="en-US" altLang="ro-MD" sz="2000" dirty="0">
                <a:latin typeface="Times New Roman" panose="02020603050405020304" pitchFamily="18" charset="0"/>
                <a:cs typeface="Times New Roman" panose="02020603050405020304" pitchFamily="18" charset="0"/>
              </a:rPr>
              <a:t> de </a:t>
            </a:r>
            <a:r>
              <a:rPr lang="en-US" altLang="ro-MD" sz="2000" dirty="0" err="1">
                <a:latin typeface="Times New Roman" panose="02020603050405020304" pitchFamily="18" charset="0"/>
                <a:cs typeface="Times New Roman" panose="02020603050405020304" pitchFamily="18" charset="0"/>
              </a:rPr>
              <a:t>dezvoltare</a:t>
            </a:r>
            <a:r>
              <a:rPr lang="en-US" altLang="ro-MD" sz="2000" dirty="0">
                <a:latin typeface="Times New Roman" panose="02020603050405020304" pitchFamily="18" charset="0"/>
                <a:cs typeface="Times New Roman" panose="02020603050405020304" pitchFamily="18" charset="0"/>
              </a:rPr>
              <a:t> (</a:t>
            </a:r>
            <a:r>
              <a:rPr lang="ro-RO" altLang="ro-MD" sz="2000" dirty="0">
                <a:latin typeface="Times New Roman" panose="02020603050405020304" pitchFamily="18" charset="0"/>
                <a:cs typeface="Times New Roman" panose="02020603050405020304" pitchFamily="18" charset="0"/>
              </a:rPr>
              <a:t>dezvoltare fizică a copilului, dezvoltarea abilităţilor de limbaj/comunicare,dezvoltare cognitivă, comportament socio-emoţional și dezvoltarea comportamentului adaptativ</a:t>
            </a:r>
            <a:r>
              <a:rPr lang="ro-RO" altLang="ro-MD" sz="2000" b="1" dirty="0">
                <a:latin typeface="Times New Roman" panose="02020603050405020304" pitchFamily="18" charset="0"/>
                <a:cs typeface="Times New Roman" panose="02020603050405020304" pitchFamily="18" charset="0"/>
              </a:rPr>
              <a:t> </a:t>
            </a:r>
            <a:r>
              <a:rPr lang="en-US" altLang="ro-MD" sz="2000" dirty="0">
                <a:latin typeface="Times New Roman" panose="02020603050405020304" pitchFamily="18" charset="0"/>
                <a:cs typeface="Times New Roman" panose="02020603050405020304" pitchFamily="18" charset="0"/>
              </a:rPr>
              <a:t>). </a:t>
            </a:r>
            <a:endParaRPr lang="ro-RO" altLang="ro-MD" sz="2000" dirty="0">
              <a:latin typeface="Times New Roman" panose="02020603050405020304" pitchFamily="18" charset="0"/>
              <a:cs typeface="Times New Roman" panose="02020603050405020304" pitchFamily="18" charset="0"/>
            </a:endParaRPr>
          </a:p>
          <a:p>
            <a:pPr algn="ctr"/>
            <a:r>
              <a:rPr lang="ro-RO" altLang="ro-MD" sz="2300" b="1" dirty="0">
                <a:solidFill>
                  <a:srgbClr val="C00000"/>
                </a:solidFill>
                <a:latin typeface="Times New Roman" panose="02020603050405020304" pitchFamily="18" charset="0"/>
                <a:cs typeface="Times New Roman" panose="02020603050405020304" pitchFamily="18" charset="0"/>
              </a:rPr>
              <a:t>În semestrul II al anului de studiu 2022 – 2023 au fost evaluați 51 de copii.</a:t>
            </a:r>
          </a:p>
          <a:p>
            <a:endParaRPr lang="ro-MD" dirty="0"/>
          </a:p>
        </p:txBody>
      </p:sp>
    </p:spTree>
    <p:extLst>
      <p:ext uri="{BB962C8B-B14F-4D97-AF65-F5344CB8AC3E}">
        <p14:creationId xmlns:p14="http://schemas.microsoft.com/office/powerpoint/2010/main" val="799820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16F0C-7B57-62B8-99FC-4A804819A4CE}"/>
              </a:ext>
            </a:extLst>
          </p:cNvPr>
          <p:cNvSpPr>
            <a:spLocks noGrp="1"/>
          </p:cNvSpPr>
          <p:nvPr>
            <p:ph type="title"/>
          </p:nvPr>
        </p:nvSpPr>
        <p:spPr>
          <a:xfrm>
            <a:off x="774916" y="1456841"/>
            <a:ext cx="10616338" cy="4277532"/>
          </a:xfrm>
        </p:spPr>
        <p:txBody>
          <a:bodyPr/>
          <a:lstStyle/>
          <a:p>
            <a:pPr algn="l"/>
            <a:r>
              <a:rPr lang="ro-RO" dirty="0"/>
              <a:t>                          </a:t>
            </a:r>
            <a:br>
              <a:rPr lang="ro-RO" dirty="0"/>
            </a:br>
            <a:r>
              <a:rPr lang="ro-RO" dirty="0"/>
              <a:t>                            Constatări:</a:t>
            </a:r>
            <a:br>
              <a:rPr lang="ro-RO" dirty="0"/>
            </a:br>
            <a:br>
              <a:rPr lang="ro-RO" dirty="0"/>
            </a:br>
            <a:r>
              <a:rPr lang="ro-RO" sz="2800" dirty="0">
                <a:latin typeface="&quot;Times New Roman&quot;"/>
              </a:rPr>
              <a:t>1. Creșterea</a:t>
            </a:r>
            <a:r>
              <a:rPr lang="ro-RO" sz="2800" dirty="0">
                <a:effectLst/>
                <a:latin typeface="&quot;Times New Roman&quot;"/>
              </a:rPr>
              <a:t> numărului cadrelor didactice cu vârsta pensionară angajate în sistem;</a:t>
            </a:r>
            <a:br>
              <a:rPr lang="ro-RO" sz="2800" dirty="0">
                <a:effectLst/>
                <a:latin typeface="&quot;Times New Roman&quot;"/>
              </a:rPr>
            </a:br>
            <a:br>
              <a:rPr lang="ro-RO" sz="2800" dirty="0">
                <a:effectLst/>
                <a:latin typeface="&quot;Times New Roman&quot;"/>
              </a:rPr>
            </a:br>
            <a:r>
              <a:rPr lang="ro-RO" sz="2800" dirty="0">
                <a:effectLst/>
                <a:latin typeface="&quot;Times New Roman&quot;"/>
              </a:rPr>
              <a:t>2. Creșterea  numărului  de angajați cu studii în domeniu;</a:t>
            </a:r>
            <a:br>
              <a:rPr lang="ro-RO" sz="2800" dirty="0">
                <a:effectLst/>
                <a:latin typeface="&quot;Times New Roman&quot;"/>
              </a:rPr>
            </a:br>
            <a:br>
              <a:rPr lang="ro-RO" sz="2800" dirty="0">
                <a:effectLst/>
                <a:latin typeface="&quot;Times New Roman&quot;"/>
              </a:rPr>
            </a:br>
            <a:r>
              <a:rPr lang="ro-RO" sz="2800" dirty="0">
                <a:effectLst/>
                <a:latin typeface="&quot;Times New Roman&quot;"/>
              </a:rPr>
              <a:t>3. Creșterea  numărului de  cadre didactice  angajate pe 1.25 unități salariale;</a:t>
            </a:r>
            <a:br>
              <a:rPr lang="ro-RO" sz="2800" dirty="0">
                <a:effectLst/>
                <a:latin typeface="&quot;Times New Roman&quot;"/>
              </a:rPr>
            </a:br>
            <a:br>
              <a:rPr lang="ro-RO" sz="2800" dirty="0">
                <a:latin typeface="&quot;Times New Roman&quot;"/>
              </a:rPr>
            </a:br>
            <a:r>
              <a:rPr lang="ro-RO" sz="2800" dirty="0">
                <a:effectLst/>
                <a:latin typeface="&quot;Times New Roman&quot;"/>
              </a:rPr>
              <a:t>4. Scăderea numărului de cadre didactice  fără studii.</a:t>
            </a:r>
            <a:br>
              <a:rPr lang="ro-MD" sz="2800" dirty="0">
                <a:effectLst/>
                <a:latin typeface="&quot;Times New Roman&quot;"/>
                <a:ea typeface="Calibri" panose="020F0502020204030204" pitchFamily="34" charset="0"/>
                <a:cs typeface="Times New Roman" panose="02020603050405020304" pitchFamily="18" charset="0"/>
              </a:rPr>
            </a:br>
            <a:r>
              <a:rPr lang="ro-RO" sz="2800" dirty="0">
                <a:effectLst/>
                <a:latin typeface="&quot;Times New Roman&quot;"/>
              </a:rPr>
              <a:t> </a:t>
            </a:r>
            <a:br>
              <a:rPr lang="ro-MD" sz="2800" dirty="0">
                <a:effectLst/>
                <a:latin typeface="&quot;Times New Roman&quot;"/>
                <a:ea typeface="Calibri" panose="020F0502020204030204" pitchFamily="34" charset="0"/>
                <a:cs typeface="Times New Roman" panose="02020603050405020304" pitchFamily="18" charset="0"/>
              </a:rPr>
            </a:br>
            <a:br>
              <a:rPr lang="ro-MD" sz="2000" dirty="0">
                <a:effectLst/>
                <a:latin typeface="Calibri" panose="020F0502020204030204" pitchFamily="34" charset="0"/>
                <a:ea typeface="Calibri" panose="020F0502020204030204" pitchFamily="34" charset="0"/>
                <a:cs typeface="Times New Roman" panose="02020603050405020304" pitchFamily="18" charset="0"/>
              </a:rPr>
            </a:br>
            <a:br>
              <a:rPr lang="ro-MD" sz="2400" dirty="0">
                <a:effectLst/>
                <a:latin typeface="&quot;Times New Roman&quot;"/>
                <a:ea typeface="Calibri" panose="020F0502020204030204" pitchFamily="34" charset="0"/>
                <a:cs typeface="Times New Roman" panose="02020603050405020304" pitchFamily="18" charset="0"/>
              </a:rPr>
            </a:br>
            <a:endParaRPr lang="ro-MD" sz="2400" dirty="0">
              <a:latin typeface="&quot;Times New Roman&quot;"/>
            </a:endParaRPr>
          </a:p>
        </p:txBody>
      </p:sp>
    </p:spTree>
    <p:extLst>
      <p:ext uri="{BB962C8B-B14F-4D97-AF65-F5344CB8AC3E}">
        <p14:creationId xmlns:p14="http://schemas.microsoft.com/office/powerpoint/2010/main" val="8756135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40"/>
        <p:cNvGrpSpPr/>
        <p:nvPr/>
      </p:nvGrpSpPr>
      <p:grpSpPr>
        <a:xfrm>
          <a:off x="0" y="0"/>
          <a:ext cx="0" cy="0"/>
          <a:chOff x="0" y="0"/>
          <a:chExt cx="0" cy="0"/>
        </a:xfrm>
      </p:grpSpPr>
      <p:sp>
        <p:nvSpPr>
          <p:cNvPr id="5" name="Dreptunghi 4"/>
          <p:cNvSpPr/>
          <p:nvPr/>
        </p:nvSpPr>
        <p:spPr>
          <a:xfrm>
            <a:off x="1129554" y="536576"/>
            <a:ext cx="10155218" cy="65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3200" b="1" dirty="0">
                <a:solidFill>
                  <a:prstClr val="black"/>
                </a:solidFill>
                <a:latin typeface="Times New Roman" panose="02020603050405020304" pitchFamily="18" charset="0"/>
                <a:ea typeface="+mj-ea"/>
                <a:cs typeface="Times New Roman" panose="02020603050405020304" pitchFamily="18" charset="0"/>
              </a:rPr>
              <a:t>Direcții comune de perspectivă</a:t>
            </a:r>
            <a:endParaRPr lang="en-US" sz="2400" b="1" dirty="0">
              <a:solidFill>
                <a:srgbClr val="000000"/>
              </a:solidFill>
              <a:latin typeface="Times New Roman" panose="02020603050405020304" pitchFamily="18" charset="0"/>
              <a:ea typeface="微软雅黑"/>
              <a:cs typeface="Times New Roman" panose="02020603050405020304" pitchFamily="18" charset="0"/>
            </a:endParaRPr>
          </a:p>
        </p:txBody>
      </p:sp>
      <p:sp>
        <p:nvSpPr>
          <p:cNvPr id="4" name="Dreptunghi 3"/>
          <p:cNvSpPr/>
          <p:nvPr/>
        </p:nvSpPr>
        <p:spPr>
          <a:xfrm>
            <a:off x="715962" y="1366221"/>
            <a:ext cx="10805477" cy="49552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defTabSz="1218987">
              <a:lnSpc>
                <a:spcPct val="95000"/>
              </a:lnSpc>
              <a:spcBef>
                <a:spcPts val="1866"/>
              </a:spcBef>
              <a:buClr>
                <a:srgbClr val="51C3F9">
                  <a:lumMod val="50000"/>
                </a:srgbClr>
              </a:buClr>
              <a:buSzPct val="100000"/>
              <a:buFont typeface="Arial" panose="020B0604020202020204" pitchFamily="34" charset="0"/>
              <a:buChar char="•"/>
            </a:pPr>
            <a:endParaRPr lang="ro-RO" altLang="ru-RU" sz="2000" dirty="0">
              <a:solidFill>
                <a:prstClr val="black"/>
              </a:solidFill>
              <a:latin typeface="Times New Roman" panose="02020603050405020304" pitchFamily="18" charset="0"/>
              <a:cs typeface="Times New Roman" panose="02020603050405020304" pitchFamily="18" charset="0"/>
            </a:endParaRPr>
          </a:p>
          <a:p>
            <a:pPr marL="342900" indent="-342900" defTabSz="1218987">
              <a:lnSpc>
                <a:spcPct val="95000"/>
              </a:lnSpc>
              <a:spcBef>
                <a:spcPts val="1866"/>
              </a:spcBef>
              <a:buClr>
                <a:srgbClr val="51C3F9">
                  <a:lumMod val="50000"/>
                </a:srgbClr>
              </a:buClr>
              <a:buSzPct val="100000"/>
              <a:buFont typeface="Arial" panose="020B0604020202020204" pitchFamily="34" charset="0"/>
              <a:buChar char="•"/>
            </a:pPr>
            <a:r>
              <a:rPr lang="ro-RO" altLang="ru-RU" sz="2000" dirty="0">
                <a:solidFill>
                  <a:prstClr val="black"/>
                </a:solidFill>
                <a:latin typeface="Times New Roman" panose="02020603050405020304" pitchFamily="18" charset="0"/>
                <a:cs typeface="Times New Roman" panose="02020603050405020304" pitchFamily="18" charset="0"/>
              </a:rPr>
              <a:t>Asugurarea accesului la educație de calitate pentru toți;</a:t>
            </a:r>
            <a:r>
              <a:rPr kumimoji="0" lang="ro-RO"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342900" indent="-342900" defTabSz="1218987">
              <a:lnSpc>
                <a:spcPct val="95000"/>
              </a:lnSpc>
              <a:spcBef>
                <a:spcPts val="1866"/>
              </a:spcBef>
              <a:buClr>
                <a:srgbClr val="51C3F9">
                  <a:lumMod val="50000"/>
                </a:srgbClr>
              </a:buClr>
              <a:buSzPct val="100000"/>
              <a:buFont typeface="Arial" panose="020B0604020202020204" pitchFamily="34" charset="0"/>
              <a:buChar char="•"/>
            </a:pPr>
            <a:r>
              <a:rPr lang="ro-RO" altLang="ru-RU" sz="2000" dirty="0">
                <a:solidFill>
                  <a:prstClr val="black"/>
                </a:solidFill>
                <a:latin typeface="Times New Roman" panose="02020603050405020304" pitchFamily="18" charset="0"/>
                <a:cs typeface="Times New Roman" panose="02020603050405020304" pitchFamily="18" charset="0"/>
              </a:rPr>
              <a:t>Prevenirea și combaterea abandonului și absenteismului școlar;</a:t>
            </a:r>
            <a:endParaRPr kumimoji="0" lang="ro-RO"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indent="-342900" defTabSz="1218987">
              <a:lnSpc>
                <a:spcPct val="95000"/>
              </a:lnSpc>
              <a:spcBef>
                <a:spcPts val="1866"/>
              </a:spcBef>
              <a:buClr>
                <a:srgbClr val="51C3F9">
                  <a:lumMod val="50000"/>
                </a:srgbClr>
              </a:buClr>
              <a:buSzPct val="100000"/>
              <a:buFont typeface="Arial" panose="020B0604020202020204" pitchFamily="34" charset="0"/>
              <a:buChar char="•"/>
            </a:pPr>
            <a:r>
              <a:rPr kumimoji="0" lang="ro-RO"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Monitorizarea continuă a  procesului de incluziune educațională la nivel raional</a:t>
            </a:r>
            <a:r>
              <a:rPr lang="ro-RO" altLang="ru-RU" sz="2000" dirty="0">
                <a:solidFill>
                  <a:prstClr val="black"/>
                </a:solidFill>
                <a:latin typeface="Times New Roman" panose="02020603050405020304" pitchFamily="18" charset="0"/>
                <a:cs typeface="Times New Roman" panose="02020603050405020304" pitchFamily="18" charset="0"/>
              </a:rPr>
              <a:t>;</a:t>
            </a:r>
          </a:p>
          <a:p>
            <a:pPr marL="342900" lvl="0" indent="-342900" defTabSz="1218987">
              <a:lnSpc>
                <a:spcPct val="95000"/>
              </a:lnSpc>
              <a:spcBef>
                <a:spcPts val="1866"/>
              </a:spcBef>
              <a:buClr>
                <a:srgbClr val="51C3F9">
                  <a:lumMod val="50000"/>
                </a:srgbClr>
              </a:buClr>
              <a:buSzPct val="100000"/>
              <a:buFont typeface="Arial" panose="020B0604020202020204" pitchFamily="34" charset="0"/>
              <a:buChar char="•"/>
            </a:pPr>
            <a:r>
              <a:rPr lang="ro-RO" altLang="ru-RU" sz="2000" dirty="0">
                <a:solidFill>
                  <a:prstClr val="black"/>
                </a:solidFill>
                <a:latin typeface="Times New Roman" panose="02020603050405020304" pitchFamily="18" charset="0"/>
                <a:cs typeface="Times New Roman" panose="02020603050405020304" pitchFamily="18" charset="0"/>
              </a:rPr>
              <a:t>Creșterea ratei de promovabilitate la examenele de absolvire;</a:t>
            </a:r>
          </a:p>
          <a:p>
            <a:pPr marL="342900" lvl="0" indent="-342900" defTabSz="1218987">
              <a:lnSpc>
                <a:spcPct val="95000"/>
              </a:lnSpc>
              <a:spcBef>
                <a:spcPts val="1866"/>
              </a:spcBef>
              <a:buClr>
                <a:srgbClr val="51C3F9">
                  <a:lumMod val="50000"/>
                </a:srgbClr>
              </a:buClr>
              <a:buSzPct val="100000"/>
              <a:buFont typeface="Arial" panose="020B0604020202020204" pitchFamily="34" charset="0"/>
              <a:buChar char="•"/>
            </a:pPr>
            <a:r>
              <a:rPr lang="ro-RO" altLang="en-US" sz="2000" kern="0" dirty="0">
                <a:solidFill>
                  <a:srgbClr val="000000"/>
                </a:solidFill>
                <a:latin typeface="Times New Roman" panose="02020603050405020304" pitchFamily="18" charset="0"/>
                <a:cs typeface="Times New Roman" panose="02020603050405020304" pitchFamily="18" charset="0"/>
              </a:rPr>
              <a:t>Implementarea politicilor de educație în sistemul educațional raional.</a:t>
            </a:r>
          </a:p>
          <a:p>
            <a:pPr marL="342900" lvl="0" indent="-342900" defTabSz="1218987">
              <a:lnSpc>
                <a:spcPct val="95000"/>
              </a:lnSpc>
              <a:spcBef>
                <a:spcPts val="1866"/>
              </a:spcBef>
              <a:buClr>
                <a:srgbClr val="51C3F9">
                  <a:lumMod val="50000"/>
                </a:srgbClr>
              </a:buClr>
              <a:buSzPct val="100000"/>
              <a:buFont typeface="Arial" panose="020B0604020202020204" pitchFamily="34" charset="0"/>
              <a:buChar char="•"/>
            </a:pPr>
            <a:r>
              <a:rPr lang="ro-RO" altLang="ru-RU" sz="2000" dirty="0">
                <a:solidFill>
                  <a:prstClr val="black"/>
                </a:solidFill>
                <a:latin typeface="Times New Roman" panose="02020603050405020304" pitchFamily="18" charset="0"/>
                <a:cs typeface="Times New Roman" panose="02020603050405020304" pitchFamily="18" charset="0"/>
              </a:rPr>
              <a:t>Ghidarea și consilierea metodică permanentă în corespundere cu nevoile de formare a cadrelor didactice şi de conducere.</a:t>
            </a:r>
          </a:p>
          <a:p>
            <a:pPr marL="342900" lvl="0" indent="-342900" defTabSz="1218987">
              <a:lnSpc>
                <a:spcPct val="95000"/>
              </a:lnSpc>
              <a:spcBef>
                <a:spcPts val="1866"/>
              </a:spcBef>
              <a:buClr>
                <a:srgbClr val="51C3F9">
                  <a:lumMod val="50000"/>
                </a:srgbClr>
              </a:buClr>
              <a:buSzPct val="100000"/>
              <a:buFont typeface="Arial" panose="020B0604020202020204" pitchFamily="34" charset="0"/>
              <a:buChar char="•"/>
            </a:pPr>
            <a:r>
              <a:rPr lang="ro-RO" altLang="ru-RU" sz="2000" dirty="0">
                <a:solidFill>
                  <a:prstClr val="black"/>
                </a:solidFill>
                <a:latin typeface="Times New Roman" panose="02020603050405020304" pitchFamily="18" charset="0"/>
                <a:cs typeface="Times New Roman" panose="02020603050405020304" pitchFamily="18" charset="0"/>
              </a:rPr>
              <a:t>Monitorizarea </a:t>
            </a:r>
            <a:r>
              <a:rPr lang="ro-RO" altLang="ru-RU" sz="2000" dirty="0" err="1">
                <a:solidFill>
                  <a:prstClr val="black"/>
                </a:solidFill>
                <a:latin typeface="Times New Roman" panose="02020603050405020304" pitchFamily="18" charset="0"/>
                <a:cs typeface="Times New Roman" panose="02020603050405020304" pitchFamily="18" charset="0"/>
              </a:rPr>
              <a:t>activităţii</a:t>
            </a:r>
            <a:r>
              <a:rPr lang="ro-RO" altLang="ru-RU" sz="2000" dirty="0">
                <a:solidFill>
                  <a:prstClr val="black"/>
                </a:solidFill>
                <a:latin typeface="Times New Roman" panose="02020603050405020304" pitchFamily="18" charset="0"/>
                <a:cs typeface="Times New Roman" panose="02020603050405020304" pitchFamily="18" charset="0"/>
              </a:rPr>
              <a:t> metodice în vederea formării continue a cadrelor didactice </a:t>
            </a:r>
            <a:r>
              <a:rPr lang="ro-RO" altLang="ru-RU" sz="2000" dirty="0" err="1">
                <a:solidFill>
                  <a:prstClr val="black"/>
                </a:solidFill>
                <a:latin typeface="Times New Roman" panose="02020603050405020304" pitchFamily="18" charset="0"/>
                <a:cs typeface="Times New Roman" panose="02020603050405020304" pitchFamily="18" charset="0"/>
              </a:rPr>
              <a:t>şi</a:t>
            </a:r>
            <a:r>
              <a:rPr lang="ro-RO" altLang="ru-RU" sz="2000" dirty="0">
                <a:solidFill>
                  <a:prstClr val="black"/>
                </a:solidFill>
                <a:latin typeface="Times New Roman" panose="02020603050405020304" pitchFamily="18" charset="0"/>
                <a:cs typeface="Times New Roman" panose="02020603050405020304" pitchFamily="18" charset="0"/>
              </a:rPr>
              <a:t> organizării eficiente a procesului </a:t>
            </a:r>
            <a:r>
              <a:rPr lang="ro-RO" altLang="ru-RU" sz="2000" dirty="0" err="1">
                <a:solidFill>
                  <a:prstClr val="black"/>
                </a:solidFill>
                <a:latin typeface="Times New Roman" panose="02020603050405020304" pitchFamily="18" charset="0"/>
                <a:cs typeface="Times New Roman" panose="02020603050405020304" pitchFamily="18" charset="0"/>
              </a:rPr>
              <a:t>educaţional</a:t>
            </a:r>
            <a:r>
              <a:rPr lang="ro-RO" altLang="ru-RU" sz="20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97191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40"/>
        <p:cNvGrpSpPr/>
        <p:nvPr/>
      </p:nvGrpSpPr>
      <p:grpSpPr>
        <a:xfrm>
          <a:off x="0" y="0"/>
          <a:ext cx="0" cy="0"/>
          <a:chOff x="0" y="0"/>
          <a:chExt cx="0" cy="0"/>
        </a:xfrm>
      </p:grpSpPr>
      <p:sp>
        <p:nvSpPr>
          <p:cNvPr id="5" name="Dreptunghi 4"/>
          <p:cNvSpPr/>
          <p:nvPr/>
        </p:nvSpPr>
        <p:spPr>
          <a:xfrm>
            <a:off x="333487" y="279699"/>
            <a:ext cx="11532198" cy="10865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altLang="en-US" sz="2000" b="1" dirty="0">
                <a:solidFill>
                  <a:prstClr val="black"/>
                </a:solidFill>
                <a:latin typeface="Times New Roman" panose="02020603050405020304" pitchFamily="18" charset="0"/>
                <a:cs typeface="Times New Roman" panose="02020603050405020304" pitchFamily="18" charset="0"/>
              </a:rPr>
              <a:t>Proiect de decizie nr. 1</a:t>
            </a:r>
          </a:p>
          <a:p>
            <a:pPr lvl="0"/>
            <a:r>
              <a:rPr lang="ro-RO" altLang="en-US" sz="2000" dirty="0">
                <a:solidFill>
                  <a:prstClr val="black"/>
                </a:solidFill>
                <a:latin typeface="Times New Roman" panose="02020603050405020304" pitchFamily="18" charset="0"/>
                <a:cs typeface="Times New Roman" panose="02020603050405020304" pitchFamily="18" charset="0"/>
              </a:rPr>
              <a:t>Urmare expunerii </a:t>
            </a:r>
            <a:r>
              <a:rPr lang="en-US" altLang="en-US" sz="2000" dirty="0">
                <a:solidFill>
                  <a:prstClr val="black"/>
                </a:solidFill>
                <a:latin typeface="Times New Roman" panose="02020603050405020304" pitchFamily="18" charset="0"/>
                <a:cs typeface="Times New Roman" panose="02020603050405020304" pitchFamily="18" charset="0"/>
              </a:rPr>
              <a:t> </a:t>
            </a:r>
            <a:r>
              <a:rPr lang="ro-RO" altLang="en-US" sz="2000" i="1" dirty="0">
                <a:solidFill>
                  <a:prstClr val="black"/>
                </a:solidFill>
                <a:latin typeface="Times New Roman" panose="02020603050405020304" pitchFamily="18" charset="0"/>
                <a:cs typeface="Times New Roman" panose="02020603050405020304" pitchFamily="18" charset="0"/>
              </a:rPr>
              <a:t>Raport</a:t>
            </a:r>
            <a:r>
              <a:rPr lang="en-US" altLang="en-US" sz="2000" i="1" dirty="0" err="1">
                <a:solidFill>
                  <a:prstClr val="black"/>
                </a:solidFill>
                <a:latin typeface="Times New Roman" panose="02020603050405020304" pitchFamily="18" charset="0"/>
                <a:cs typeface="Times New Roman" panose="02020603050405020304" pitchFamily="18" charset="0"/>
              </a:rPr>
              <a:t>ului</a:t>
            </a:r>
            <a:r>
              <a:rPr lang="ro-RO" altLang="en-US" sz="2000" i="1" dirty="0">
                <a:solidFill>
                  <a:prstClr val="black"/>
                </a:solidFill>
                <a:latin typeface="Times New Roman" panose="02020603050405020304" pitchFamily="18" charset="0"/>
                <a:cs typeface="Times New Roman" panose="02020603050405020304" pitchFamily="18" charset="0"/>
              </a:rPr>
              <a:t> de stare a sistemului educațional raional, pentru anul şcolar 2022-2023,</a:t>
            </a:r>
            <a:r>
              <a:rPr lang="ro-RO" altLang="en-US" sz="2000" dirty="0">
                <a:solidFill>
                  <a:prstClr val="black"/>
                </a:solidFill>
                <a:latin typeface="Times New Roman" panose="02020603050405020304" pitchFamily="18" charset="0"/>
                <a:cs typeface="Times New Roman" panose="02020603050405020304" pitchFamily="18" charset="0"/>
              </a:rPr>
              <a:t> Consiliul Consultativ </a:t>
            </a:r>
          </a:p>
          <a:p>
            <a:pPr lvl="0" algn="ctr"/>
            <a:r>
              <a:rPr lang="ro-RO" altLang="en-US" b="1" dirty="0">
                <a:solidFill>
                  <a:prstClr val="black"/>
                </a:solidFill>
                <a:latin typeface="Times New Roman" panose="02020603050405020304" pitchFamily="18" charset="0"/>
                <a:cs typeface="Times New Roman" panose="02020603050405020304" pitchFamily="18" charset="0"/>
              </a:rPr>
              <a:t>DECIDE:</a:t>
            </a:r>
            <a:endParaRPr lang="en-US" sz="2400" b="1" dirty="0">
              <a:solidFill>
                <a:srgbClr val="000000"/>
              </a:solidFill>
              <a:latin typeface="Times New Roman" panose="02020603050405020304" pitchFamily="18" charset="0"/>
              <a:ea typeface="微软雅黑"/>
              <a:cs typeface="Times New Roman" panose="02020603050405020304" pitchFamily="18" charset="0"/>
            </a:endParaRPr>
          </a:p>
        </p:txBody>
      </p:sp>
      <p:sp>
        <p:nvSpPr>
          <p:cNvPr id="4" name="Dreptunghi 3"/>
          <p:cNvSpPr/>
          <p:nvPr/>
        </p:nvSpPr>
        <p:spPr>
          <a:xfrm>
            <a:off x="322730" y="1366220"/>
            <a:ext cx="11672046" cy="52820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AutoNum type="arabicPeriod"/>
            </a:pPr>
            <a:r>
              <a:rPr lang="ro-RO" altLang="en-US" kern="0" dirty="0">
                <a:solidFill>
                  <a:prstClr val="black"/>
                </a:solidFill>
                <a:latin typeface="Times New Roman" panose="02020603050405020304" pitchFamily="18" charset="0"/>
                <a:cs typeface="Times New Roman" panose="02020603050405020304" pitchFamily="18" charset="0"/>
              </a:rPr>
              <a:t>Se ia act de </a:t>
            </a:r>
            <a:r>
              <a:rPr lang="en-US" altLang="en-US" kern="0" dirty="0">
                <a:solidFill>
                  <a:prstClr val="black"/>
                </a:solidFill>
                <a:latin typeface="Times New Roman" panose="02020603050405020304" pitchFamily="18" charset="0"/>
                <a:cs typeface="Times New Roman" panose="02020603050405020304" pitchFamily="18" charset="0"/>
              </a:rPr>
              <a:t> </a:t>
            </a:r>
            <a:r>
              <a:rPr lang="ro-RO" altLang="en-US" i="1" kern="0" dirty="0">
                <a:solidFill>
                  <a:prstClr val="black"/>
                </a:solidFill>
                <a:latin typeface="Times New Roman" panose="02020603050405020304" pitchFamily="18" charset="0"/>
                <a:cs typeface="Times New Roman" panose="02020603050405020304" pitchFamily="18" charset="0"/>
              </a:rPr>
              <a:t>Raport</a:t>
            </a:r>
            <a:r>
              <a:rPr lang="en-US" altLang="en-US" i="1" kern="0" dirty="0" err="1">
                <a:solidFill>
                  <a:prstClr val="black"/>
                </a:solidFill>
                <a:latin typeface="Times New Roman" panose="02020603050405020304" pitchFamily="18" charset="0"/>
                <a:cs typeface="Times New Roman" panose="02020603050405020304" pitchFamily="18" charset="0"/>
              </a:rPr>
              <a:t>ul</a:t>
            </a:r>
            <a:r>
              <a:rPr lang="ro-RO" altLang="en-US" i="1" kern="0" dirty="0">
                <a:solidFill>
                  <a:prstClr val="black"/>
                </a:solidFill>
                <a:latin typeface="Times New Roman" panose="02020603050405020304" pitchFamily="18" charset="0"/>
                <a:cs typeface="Times New Roman" panose="02020603050405020304" pitchFamily="18" charset="0"/>
              </a:rPr>
              <a:t> de</a:t>
            </a:r>
            <a:r>
              <a:rPr lang="ro-RO" altLang="en-US" sz="1800" i="1" dirty="0">
                <a:solidFill>
                  <a:prstClr val="black"/>
                </a:solidFill>
                <a:latin typeface="Times New Roman" panose="02020603050405020304" pitchFamily="18" charset="0"/>
                <a:cs typeface="Times New Roman" panose="02020603050405020304" pitchFamily="18" charset="0"/>
              </a:rPr>
              <a:t> stare a sistemului educațional raional,</a:t>
            </a:r>
            <a:r>
              <a:rPr lang="ro-RO" altLang="en-US" i="1" kern="0" dirty="0">
                <a:solidFill>
                  <a:prstClr val="black"/>
                </a:solidFill>
                <a:latin typeface="Times New Roman" panose="02020603050405020304" pitchFamily="18" charset="0"/>
                <a:cs typeface="Times New Roman" panose="02020603050405020304" pitchFamily="18" charset="0"/>
              </a:rPr>
              <a:t> anul şcolar 2022</a:t>
            </a:r>
            <a:r>
              <a:rPr lang="ro-RO" altLang="en-US" kern="0" dirty="0">
                <a:solidFill>
                  <a:prstClr val="black"/>
                </a:solidFill>
                <a:latin typeface="Times New Roman" panose="02020603050405020304" pitchFamily="18" charset="0"/>
                <a:cs typeface="Times New Roman" panose="02020603050405020304" pitchFamily="18" charset="0"/>
              </a:rPr>
              <a:t>-</a:t>
            </a:r>
            <a:r>
              <a:rPr lang="ro-RO" altLang="en-US" i="1" kern="0" dirty="0">
                <a:solidFill>
                  <a:prstClr val="black"/>
                </a:solidFill>
                <a:latin typeface="Times New Roman" panose="02020603050405020304" pitchFamily="18" charset="0"/>
                <a:cs typeface="Times New Roman" panose="02020603050405020304" pitchFamily="18" charset="0"/>
              </a:rPr>
              <a:t>2023</a:t>
            </a:r>
            <a:r>
              <a:rPr lang="ro-RO" altLang="en-US" kern="0" dirty="0">
                <a:solidFill>
                  <a:prstClr val="black"/>
                </a:solidFill>
                <a:latin typeface="Times New Roman" panose="02020603050405020304" pitchFamily="18" charset="0"/>
                <a:cs typeface="Times New Roman" panose="02020603050405020304" pitchFamily="18" charset="0"/>
              </a:rPr>
              <a:t>, prezentat de Rodica Marian, şef direcție.</a:t>
            </a:r>
          </a:p>
          <a:p>
            <a:pPr marL="342900" lvl="0" indent="-342900">
              <a:buAutoNum type="arabicPeriod"/>
            </a:pPr>
            <a:r>
              <a:rPr lang="ro-RO" altLang="en-US" kern="0" dirty="0">
                <a:solidFill>
                  <a:prstClr val="black"/>
                </a:solidFill>
                <a:latin typeface="Times New Roman" panose="02020603050405020304" pitchFamily="18" charset="0"/>
                <a:cs typeface="Times New Roman" panose="02020603050405020304" pitchFamily="18" charset="0"/>
              </a:rPr>
              <a:t>Se menționează dna </a:t>
            </a:r>
            <a:r>
              <a:rPr lang="ro-RO" altLang="en-US" b="1" i="1" kern="0" dirty="0" err="1">
                <a:solidFill>
                  <a:prstClr val="black"/>
                </a:solidFill>
                <a:latin typeface="Times New Roman" panose="02020603050405020304" pitchFamily="18" charset="0"/>
                <a:cs typeface="Times New Roman" panose="02020603050405020304" pitchFamily="18" charset="0"/>
              </a:rPr>
              <a:t>Sterpu</a:t>
            </a:r>
            <a:r>
              <a:rPr lang="ro-RO" altLang="en-US" b="1" i="1" kern="0" dirty="0">
                <a:solidFill>
                  <a:prstClr val="black"/>
                </a:solidFill>
                <a:latin typeface="Times New Roman" panose="02020603050405020304" pitchFamily="18" charset="0"/>
                <a:cs typeface="Times New Roman" panose="02020603050405020304" pitchFamily="18" charset="0"/>
              </a:rPr>
              <a:t> Nina</a:t>
            </a:r>
            <a:r>
              <a:rPr lang="ro-RO" altLang="en-US" kern="0" dirty="0">
                <a:solidFill>
                  <a:prstClr val="black"/>
                </a:solidFill>
                <a:latin typeface="Times New Roman" panose="02020603050405020304" pitchFamily="18" charset="0"/>
                <a:cs typeface="Times New Roman" panose="02020603050405020304" pitchFamily="18" charset="0"/>
              </a:rPr>
              <a:t>, director adjunct, IP Liceul Teoretic ,,M. Eliade”, Nisporeni, pentru organizarea și des-</a:t>
            </a:r>
            <a:r>
              <a:rPr lang="ro-RO" altLang="en-US" kern="0" dirty="0" err="1">
                <a:solidFill>
                  <a:prstClr val="black"/>
                </a:solidFill>
                <a:latin typeface="Times New Roman" panose="02020603050405020304" pitchFamily="18" charset="0"/>
                <a:cs typeface="Times New Roman" panose="02020603050405020304" pitchFamily="18" charset="0"/>
              </a:rPr>
              <a:t>fășurarea</a:t>
            </a:r>
            <a:r>
              <a:rPr lang="ro-RO" altLang="en-US" kern="0" dirty="0">
                <a:solidFill>
                  <a:prstClr val="black"/>
                </a:solidFill>
                <a:latin typeface="Times New Roman" panose="02020603050405020304" pitchFamily="18" charset="0"/>
                <a:cs typeface="Times New Roman" panose="02020603050405020304" pitchFamily="18" charset="0"/>
              </a:rPr>
              <a:t> </a:t>
            </a:r>
            <a:r>
              <a:rPr lang="ro-RO" altLang="en-US" i="1" kern="0" dirty="0">
                <a:solidFill>
                  <a:prstClr val="black"/>
                </a:solidFill>
                <a:latin typeface="Times New Roman" panose="02020603050405020304" pitchFamily="18" charset="0"/>
                <a:cs typeface="Times New Roman" panose="02020603050405020304" pitchFamily="18" charset="0"/>
              </a:rPr>
              <a:t>Reuniunii metodice republicane a specialiștilor din</a:t>
            </a:r>
            <a:r>
              <a:rPr lang="ro-RO" i="1" dirty="0">
                <a:solidFill>
                  <a:srgbClr val="000000"/>
                </a:solidFill>
                <a:latin typeface="Times New Roman" panose="02020603050405020304" pitchFamily="18" charset="0"/>
                <a:ea typeface="Calibri" panose="020F0502020204030204" pitchFamily="34" charset="0"/>
              </a:rPr>
              <a:t> organele locale de specialitate din domeniul </a:t>
            </a:r>
            <a:r>
              <a:rPr lang="ro-RO" i="1" dirty="0" err="1">
                <a:solidFill>
                  <a:srgbClr val="000000"/>
                </a:solidFill>
                <a:latin typeface="Times New Roman" panose="02020603050405020304" pitchFamily="18" charset="0"/>
                <a:ea typeface="Calibri" panose="020F0502020204030204" pitchFamily="34" charset="0"/>
              </a:rPr>
              <a:t>învățămân-tului</a:t>
            </a:r>
            <a:r>
              <a:rPr lang="ro-RO" i="1" dirty="0">
                <a:solidFill>
                  <a:srgbClr val="000000"/>
                </a:solidFill>
                <a:latin typeface="Times New Roman" panose="02020603050405020304" pitchFamily="18" charset="0"/>
                <a:ea typeface="Calibri" panose="020F0502020204030204" pitchFamily="34" charset="0"/>
              </a:rPr>
              <a:t>, responsabili de disciplina Dezvoltare personală.</a:t>
            </a:r>
          </a:p>
          <a:p>
            <a:pPr marL="342900" lvl="0" indent="-342900">
              <a:buAutoNum type="arabicPeriod"/>
            </a:pPr>
            <a:r>
              <a:rPr lang="ro-RO" dirty="0">
                <a:solidFill>
                  <a:srgbClr val="000000"/>
                </a:solidFill>
                <a:latin typeface="Times New Roman" panose="02020603050405020304" pitchFamily="18" charset="0"/>
                <a:ea typeface="Calibri" panose="020F0502020204030204" pitchFamily="34" charset="0"/>
              </a:rPr>
              <a:t>Se recomandă:</a:t>
            </a:r>
          </a:p>
          <a:p>
            <a:pPr marL="342900" lvl="0" indent="-342900" algn="just" defTabSz="1218987">
              <a:lnSpc>
                <a:spcPct val="115000"/>
              </a:lnSpc>
              <a:buFont typeface="Symbol" panose="05050102010706020507" pitchFamily="18" charset="2"/>
              <a:buChar char=""/>
            </a:pPr>
            <a:r>
              <a:rPr lang="ro-RO" dirty="0">
                <a:solidFill>
                  <a:srgbClr val="000000"/>
                </a:solidFill>
                <a:latin typeface="Times New Roman" panose="02020603050405020304" pitchFamily="18" charset="0"/>
                <a:cs typeface="Times New Roman" panose="02020603050405020304" pitchFamily="18" charset="0"/>
              </a:rPr>
              <a:t>Colaboratorilor DÎTS Nisporeni: de a asigura</a:t>
            </a:r>
            <a:r>
              <a:rPr lang="ro-RO"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implementarea calitativă a actelor normative din domeniul educațional prin acțiuni de ghidare și consiliere metodologică și motivare a cadrelor didactice și de conducere.</a:t>
            </a:r>
            <a:endParaRPr lang="ro-RO"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1218987">
              <a:lnSpc>
                <a:spcPct val="106000"/>
              </a:lnSpc>
              <a:buFont typeface="Symbol" panose="05050102010706020507" pitchFamily="18" charset="2"/>
              <a:buChar char=""/>
            </a:pPr>
            <a:r>
              <a:rPr lang="ro-RO"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Conducătorilor de instituții educaționale: </a:t>
            </a:r>
            <a:endParaRPr lang="ro-RO"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defTabSz="1218987">
              <a:lnSpc>
                <a:spcPct val="115000"/>
              </a:lnSpc>
            </a:pPr>
            <a:r>
              <a:rPr lang="ro-RO" dirty="0">
                <a:solidFill>
                  <a:srgbClr val="000000"/>
                </a:solidFill>
                <a:latin typeface="Times New Roman" panose="02020603050405020304" pitchFamily="18" charset="0"/>
                <a:cs typeface="Arial"/>
              </a:rPr>
              <a:t> </a:t>
            </a:r>
            <a:r>
              <a:rPr lang="ro-RO" dirty="0">
                <a:solidFill>
                  <a:srgbClr val="000000"/>
                </a:solidFill>
                <a:latin typeface="Times New Roman" panose="02020603050405020304" pitchFamily="18" charset="0"/>
                <a:cs typeface="Times New Roman" panose="02020603050405020304" pitchFamily="18" charset="0"/>
              </a:rPr>
              <a:t>- respectarea prevederilor actelor normative reglatorii în scopul asigurării calităţii procesului educaţional;</a:t>
            </a:r>
          </a:p>
          <a:p>
            <a:pPr lvl="0" defTabSz="1218987">
              <a:lnSpc>
                <a:spcPct val="115000"/>
              </a:lnSpc>
            </a:pPr>
            <a:r>
              <a:rPr lang="ro-RO" dirty="0">
                <a:solidFill>
                  <a:srgbClr val="000000"/>
                </a:solidFill>
                <a:latin typeface="Times New Roman" panose="02020603050405020304" pitchFamily="18" charset="0"/>
                <a:cs typeface="Times New Roman" panose="02020603050405020304" pitchFamily="18" charset="0"/>
              </a:rPr>
              <a:t> -gestionarea eficientă a resurselor instituționale;</a:t>
            </a:r>
            <a:br>
              <a:rPr lang="ro-RO" dirty="0">
                <a:solidFill>
                  <a:srgbClr val="000000"/>
                </a:solidFill>
                <a:latin typeface="Times New Roman" panose="02020603050405020304" pitchFamily="18" charset="0"/>
                <a:cs typeface="Times New Roman" panose="02020603050405020304" pitchFamily="18" charset="0"/>
              </a:rPr>
            </a:br>
            <a:r>
              <a:rPr lang="ro-RO" dirty="0">
                <a:solidFill>
                  <a:srgbClr val="000000"/>
                </a:solidFill>
                <a:latin typeface="Times New Roman" panose="02020603050405020304" pitchFamily="18" charset="0"/>
                <a:cs typeface="Times New Roman" panose="02020603050405020304" pitchFamily="18" charset="0"/>
              </a:rPr>
              <a:t> - promovarea dezvoltării profesionale a cadrelor didactice </a:t>
            </a:r>
            <a:r>
              <a:rPr lang="en-US" dirty="0" err="1">
                <a:solidFill>
                  <a:srgbClr val="000000"/>
                </a:solidFill>
                <a:latin typeface="Times New Roman" panose="02020603050405020304" pitchFamily="18" charset="0"/>
                <a:cs typeface="Times New Roman" panose="02020603050405020304" pitchFamily="18" charset="0"/>
              </a:rPr>
              <a:t>prin</a:t>
            </a:r>
            <a:r>
              <a:rPr lang="en-US" dirty="0">
                <a:solidFill>
                  <a:srgbClr val="000000"/>
                </a:solidFill>
                <a:latin typeface="Times New Roman" panose="02020603050405020304" pitchFamily="18" charset="0"/>
                <a:cs typeface="Times New Roman" panose="02020603050405020304" pitchFamily="18" charset="0"/>
              </a:rPr>
              <a:t> </a:t>
            </a:r>
            <a:r>
              <a:rPr lang="ro-RO" dirty="0">
                <a:solidFill>
                  <a:srgbClr val="000000"/>
                </a:solidFill>
                <a:latin typeface="Times New Roman" panose="02020603050405020304" pitchFamily="18" charset="0"/>
                <a:cs typeface="Times New Roman" panose="02020603050405020304" pitchFamily="18" charset="0"/>
              </a:rPr>
              <a:t>implicarea în Programe de </a:t>
            </a:r>
            <a:r>
              <a:rPr lang="ro-RO">
                <a:solidFill>
                  <a:srgbClr val="000000"/>
                </a:solidFill>
                <a:latin typeface="Times New Roman" panose="02020603050405020304" pitchFamily="18" charset="0"/>
                <a:cs typeface="Times New Roman" panose="02020603050405020304" pitchFamily="18" charset="0"/>
              </a:rPr>
              <a:t>atestare.</a:t>
            </a:r>
          </a:p>
          <a:p>
            <a:pPr lvl="0" defTabSz="1218987">
              <a:lnSpc>
                <a:spcPct val="115000"/>
              </a:lnSpc>
            </a:pPr>
            <a:endParaRPr lang="ro-RO" dirty="0">
              <a:solidFill>
                <a:srgbClr val="000000"/>
              </a:solidFill>
              <a:latin typeface="Times New Roman" panose="02020603050405020304" pitchFamily="18" charset="0"/>
              <a:cs typeface="Times New Roman" panose="02020603050405020304" pitchFamily="18" charset="0"/>
            </a:endParaRPr>
          </a:p>
          <a:p>
            <a:pPr lvl="0" defTabSz="1218987">
              <a:lnSpc>
                <a:spcPct val="115000"/>
              </a:lnSpc>
            </a:pPr>
            <a:r>
              <a:rPr lang="ro-RO" dirty="0">
                <a:solidFill>
                  <a:srgbClr val="000000"/>
                </a:solidFill>
                <a:latin typeface="Times New Roman" panose="02020603050405020304" pitchFamily="18" charset="0"/>
                <a:cs typeface="Times New Roman" panose="02020603050405020304" pitchFamily="18" charset="0"/>
              </a:rPr>
              <a:t>4.</a:t>
            </a:r>
            <a:r>
              <a:rPr lang="ro-RO" b="1" dirty="0">
                <a:solidFill>
                  <a:srgbClr val="000000"/>
                </a:solidFill>
                <a:latin typeface="Times New Roman" panose="02020603050405020304" pitchFamily="18" charset="0"/>
                <a:cs typeface="Times New Roman" panose="02020603050405020304" pitchFamily="18" charset="0"/>
              </a:rPr>
              <a:t> </a:t>
            </a:r>
            <a:r>
              <a:rPr lang="ro-RO" dirty="0">
                <a:solidFill>
                  <a:srgbClr val="000000"/>
                </a:solidFill>
                <a:latin typeface="Times New Roman" panose="02020603050405020304" pitchFamily="18" charset="0"/>
                <a:cs typeface="Times New Roman" panose="02020603050405020304" pitchFamily="18" charset="0"/>
              </a:rPr>
              <a:t>Responsabilă de realizarea prezentei Decizii se desemnează Marian Rodica, şef DÎTS Nisporeni.</a:t>
            </a:r>
          </a:p>
          <a:p>
            <a:pPr marL="90170" lvl="0" algn="ctr" defTabSz="1218987">
              <a:lnSpc>
                <a:spcPct val="106000"/>
              </a:lnSpc>
            </a:pPr>
            <a:r>
              <a:rPr lang="ro-RO" altLang="en-US" kern="0" dirty="0">
                <a:solidFill>
                  <a:srgbClr val="000000"/>
                </a:solidFill>
                <a:latin typeface="Times New Roman" panose="02020603050405020304" pitchFamily="18" charset="0"/>
                <a:cs typeface="Times New Roman" panose="02020603050405020304" pitchFamily="18" charset="0"/>
              </a:rPr>
              <a:t>Președinte: </a:t>
            </a:r>
          </a:p>
          <a:p>
            <a:pPr marL="90170" lvl="0" algn="ctr" defTabSz="1218987">
              <a:lnSpc>
                <a:spcPct val="106000"/>
              </a:lnSpc>
            </a:pPr>
            <a:r>
              <a:rPr lang="ro-RO" altLang="en-US" kern="0" dirty="0">
                <a:solidFill>
                  <a:srgbClr val="000000"/>
                </a:solidFill>
                <a:latin typeface="Times New Roman" panose="02020603050405020304" pitchFamily="18" charset="0"/>
                <a:cs typeface="Times New Roman" panose="02020603050405020304" pitchFamily="18" charset="0"/>
              </a:rPr>
              <a:t>Secretar:</a:t>
            </a:r>
            <a:endParaRPr lang="ro-RO" altLang="en-US" kern="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93340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sz="2800" dirty="0">
                <a:solidFill>
                  <a:schemeClr val="tx1"/>
                </a:solidFill>
                <a:latin typeface="Times New Roman" panose="02020603050405020304" pitchFamily="18" charset="0"/>
                <a:cs typeface="Times New Roman" panose="02020603050405020304" pitchFamily="18" charset="0"/>
              </a:rPr>
              <a:t>Cu privire la aprobarea Planului managerial de activitate al DÎTS Nisporeni pentru anul de studii 2023 – 2024;</a:t>
            </a:r>
            <a:br>
              <a:rPr lang="ro-RO" sz="2800" dirty="0">
                <a:solidFill>
                  <a:schemeClr val="tx1"/>
                </a:solidFill>
                <a:latin typeface="Times New Roman" panose="02020603050405020304" pitchFamily="18" charset="0"/>
                <a:cs typeface="Times New Roman" panose="02020603050405020304" pitchFamily="18" charset="0"/>
              </a:rPr>
            </a:br>
            <a:endParaRPr lang="ru-RU" sz="2800" dirty="0"/>
          </a:p>
        </p:txBody>
      </p:sp>
    </p:spTree>
    <p:extLst>
      <p:ext uri="{BB962C8B-B14F-4D97-AF65-F5344CB8AC3E}">
        <p14:creationId xmlns:p14="http://schemas.microsoft.com/office/powerpoint/2010/main" val="2850827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572143" y="0"/>
            <a:ext cx="8911687" cy="737755"/>
          </a:xfrm>
        </p:spPr>
        <p:txBody>
          <a:bodyPr>
            <a:normAutofit/>
          </a:bodyPr>
          <a:lstStyle/>
          <a:p>
            <a:r>
              <a:rPr lang="ro-RO" sz="1400" b="1" dirty="0">
                <a:latin typeface="Bookman Old Style" panose="02050604050505020204" pitchFamily="18" charset="0"/>
              </a:rPr>
              <a:t>   DIRECŢIA ÎNVĂŢĂMÎNT TINERET  SPORT NISPORENI</a:t>
            </a:r>
            <a:br>
              <a:rPr lang="ro-RO" sz="1400" b="1" dirty="0">
                <a:latin typeface="Bookman Old Style" panose="02050604050505020204" pitchFamily="18" charset="0"/>
              </a:rPr>
            </a:br>
            <a:r>
              <a:rPr lang="ro-RO" sz="1800" b="1" dirty="0">
                <a:latin typeface="Bookman Old Style" panose="02050604050505020204" pitchFamily="18" charset="0"/>
              </a:rPr>
              <a:t>                   </a:t>
            </a:r>
            <a:r>
              <a:rPr lang="en-US" sz="1800" b="1" dirty="0">
                <a:latin typeface="Bookman Old Style" panose="02050604050505020204" pitchFamily="18" charset="0"/>
              </a:rPr>
              <a:t> </a:t>
            </a:r>
            <a:r>
              <a:rPr lang="ro-RO" sz="1800" b="1" dirty="0">
                <a:latin typeface="Bookman Old Style" panose="02050604050505020204" pitchFamily="18" charset="0"/>
              </a:rPr>
              <a:t>  </a:t>
            </a:r>
            <a:r>
              <a:rPr lang="en-US" sz="1800" b="1" dirty="0">
                <a:latin typeface="Bookman Old Style" panose="02050604050505020204" pitchFamily="18" charset="0"/>
              </a:rPr>
              <a:t>           </a:t>
            </a:r>
            <a:r>
              <a:rPr lang="ro-RO" sz="1800" b="1" dirty="0">
                <a:latin typeface="Bookman Old Style" panose="02050604050505020204" pitchFamily="18" charset="0"/>
              </a:rPr>
              <a:t>Proiect de decizie nr. 2                                                                                                                                         </a:t>
            </a:r>
            <a:endParaRPr lang="ro-RO" sz="1800" dirty="0">
              <a:latin typeface="Bookman Old Style" panose="02050604050505020204" pitchFamily="18" charset="0"/>
            </a:endParaRPr>
          </a:p>
        </p:txBody>
      </p:sp>
      <p:sp>
        <p:nvSpPr>
          <p:cNvPr id="3" name="Substituent conținut 2"/>
          <p:cNvSpPr>
            <a:spLocks noGrp="1"/>
          </p:cNvSpPr>
          <p:nvPr>
            <p:ph idx="1"/>
          </p:nvPr>
        </p:nvSpPr>
        <p:spPr>
          <a:xfrm>
            <a:off x="247973" y="737755"/>
            <a:ext cx="11784700" cy="5870863"/>
          </a:xfrm>
        </p:spPr>
        <p:txBody>
          <a:bodyPr>
            <a:normAutofit fontScale="55000" lnSpcReduction="20000"/>
          </a:bodyPr>
          <a:lstStyle/>
          <a:p>
            <a:pPr>
              <a:lnSpc>
                <a:spcPct val="120000"/>
              </a:lnSpc>
              <a:buNone/>
            </a:pPr>
            <a:br>
              <a:rPr lang="ro-RO" dirty="0"/>
            </a:br>
            <a:r>
              <a:rPr lang="en-US" dirty="0"/>
              <a:t>                </a:t>
            </a:r>
            <a:r>
              <a:rPr lang="ro-RO" dirty="0"/>
              <a:t>       </a:t>
            </a:r>
            <a:r>
              <a:rPr lang="en-US" dirty="0"/>
              <a:t>  </a:t>
            </a:r>
            <a:r>
              <a:rPr lang="ro-RO" dirty="0"/>
              <a:t>  </a:t>
            </a:r>
            <a:br>
              <a:rPr lang="ro-RO" dirty="0"/>
            </a:br>
            <a:r>
              <a:rPr lang="ro-RO" dirty="0"/>
              <a:t>            </a:t>
            </a:r>
            <a:r>
              <a:rPr lang="ro-RO" sz="3600" dirty="0">
                <a:latin typeface="Bookman Old Style" panose="02050604050505020204" pitchFamily="18" charset="0"/>
              </a:rPr>
              <a:t>Urmare expunerii conținutului Planului managerial de activitate a DÎTS Nisporeni, pentru anul de studii 2023 – 2024, Consiliul Consultativ </a:t>
            </a:r>
            <a:br>
              <a:rPr lang="ro-RO" sz="3600" dirty="0">
                <a:latin typeface="Bookman Old Style" panose="02050604050505020204" pitchFamily="18" charset="0"/>
              </a:rPr>
            </a:br>
            <a:r>
              <a:rPr lang="ro-RO" sz="3600" b="1" dirty="0">
                <a:latin typeface="Bookman Old Style" panose="02050604050505020204" pitchFamily="18" charset="0"/>
              </a:rPr>
              <a:t>                                                   </a:t>
            </a:r>
            <a:r>
              <a:rPr lang="en-US" sz="3600" b="1" dirty="0">
                <a:latin typeface="Bookman Old Style" panose="02050604050505020204" pitchFamily="18" charset="0"/>
              </a:rPr>
              <a:t> </a:t>
            </a:r>
            <a:r>
              <a:rPr lang="ro-RO" sz="3600" b="1" dirty="0">
                <a:latin typeface="Bookman Old Style" panose="02050604050505020204" pitchFamily="18" charset="0"/>
              </a:rPr>
              <a:t> </a:t>
            </a:r>
          </a:p>
          <a:p>
            <a:pPr algn="ctr">
              <a:lnSpc>
                <a:spcPct val="120000"/>
              </a:lnSpc>
              <a:buNone/>
            </a:pPr>
            <a:r>
              <a:rPr lang="ro-RO" sz="3600" b="1" dirty="0">
                <a:latin typeface="Bookman Old Style" panose="02050604050505020204" pitchFamily="18" charset="0"/>
              </a:rPr>
              <a:t>DECIDE</a:t>
            </a:r>
            <a:r>
              <a:rPr lang="en-US" sz="3600" b="1" dirty="0">
                <a:latin typeface="Bookman Old Style" panose="02050604050505020204" pitchFamily="18" charset="0"/>
              </a:rPr>
              <a:t>:</a:t>
            </a:r>
            <a:endParaRPr lang="ro-RO" sz="3600" b="1" dirty="0">
              <a:latin typeface="Bookman Old Style" panose="02050604050505020204" pitchFamily="18" charset="0"/>
            </a:endParaRPr>
          </a:p>
          <a:p>
            <a:pPr marL="0" indent="0">
              <a:lnSpc>
                <a:spcPct val="120000"/>
              </a:lnSpc>
              <a:buNone/>
            </a:pPr>
            <a:r>
              <a:rPr lang="ro-RO" sz="3600" dirty="0">
                <a:latin typeface="Bookman Old Style" panose="02050604050505020204" pitchFamily="18" charset="0"/>
              </a:rPr>
              <a:t>1. Se ia act de notă informativă prezentată.</a:t>
            </a:r>
          </a:p>
          <a:p>
            <a:pPr marL="0" indent="0">
              <a:lnSpc>
                <a:spcPct val="120000"/>
              </a:lnSpc>
              <a:buNone/>
            </a:pPr>
            <a:r>
              <a:rPr lang="ro-RO" sz="3600" dirty="0">
                <a:latin typeface="Bookman Old Style" panose="02050604050505020204" pitchFamily="18" charset="0"/>
              </a:rPr>
              <a:t>2. Se aprobă Planului managerial de activitate a DÎTS Nisporeni, pentru anul de studii 2023 – 2024.</a:t>
            </a:r>
          </a:p>
          <a:p>
            <a:pPr marL="0" indent="0">
              <a:lnSpc>
                <a:spcPct val="120000"/>
              </a:lnSpc>
              <a:buNone/>
            </a:pPr>
            <a:r>
              <a:rPr lang="ro-RO" sz="3600" dirty="0">
                <a:latin typeface="Bookman Old Style" panose="02050604050505020204" pitchFamily="18" charset="0"/>
              </a:rPr>
              <a:t>3. Colaboratorii DÎTS vor</a:t>
            </a:r>
          </a:p>
          <a:p>
            <a:pPr marL="571500" indent="-571500">
              <a:lnSpc>
                <a:spcPct val="120000"/>
              </a:lnSpc>
              <a:buFontTx/>
              <a:buChar char="-"/>
            </a:pPr>
            <a:r>
              <a:rPr lang="ro-RO" sz="3600" dirty="0">
                <a:latin typeface="Bookman Old Style" panose="02050604050505020204" pitchFamily="18" charset="0"/>
              </a:rPr>
              <a:t>implementa, actualiza și raporta executarea prezentului Plan managerial.</a:t>
            </a:r>
          </a:p>
          <a:p>
            <a:pPr marL="571500" indent="-571500">
              <a:lnSpc>
                <a:spcPct val="120000"/>
              </a:lnSpc>
              <a:buFontTx/>
              <a:buChar char="-"/>
            </a:pPr>
            <a:r>
              <a:rPr lang="ro-RO" sz="3600" dirty="0">
                <a:latin typeface="Bookman Old Style" panose="02050604050505020204" pitchFamily="18" charset="0"/>
              </a:rPr>
              <a:t>elabora Strategia raională de dezvoltare a educației.</a:t>
            </a:r>
          </a:p>
          <a:p>
            <a:pPr marL="0" indent="0">
              <a:lnSpc>
                <a:spcPct val="120000"/>
              </a:lnSpc>
              <a:buNone/>
            </a:pPr>
            <a:r>
              <a:rPr lang="ro-RO" sz="3600" dirty="0">
                <a:latin typeface="Bookman Old Style" panose="02050604050505020204" pitchFamily="18" charset="0"/>
              </a:rPr>
              <a:t>4. Conducătorii instituțiilor educaționale vor contribui la implementrea Planului managerial de activitate a DÎTS Nisporeni, pentru anul de studii 2023 – 2024.</a:t>
            </a:r>
          </a:p>
          <a:p>
            <a:pPr marL="0" indent="0">
              <a:lnSpc>
                <a:spcPct val="120000"/>
              </a:lnSpc>
              <a:buNone/>
            </a:pPr>
            <a:r>
              <a:rPr lang="ro-RO" sz="3600" dirty="0">
                <a:latin typeface="Bookman Old Style" panose="02050604050505020204" pitchFamily="18" charset="0"/>
              </a:rPr>
              <a:t>5. Responsabilă de executarea  prezentei  Decizii se desemnează dna Marian Rodica, șef DÎTS Nisporeni.</a:t>
            </a:r>
          </a:p>
          <a:p>
            <a:pPr marL="0" lvl="0" indent="0" algn="ctr" defTabSz="1218987">
              <a:lnSpc>
                <a:spcPct val="106000"/>
              </a:lnSpc>
              <a:buNone/>
            </a:pPr>
            <a:r>
              <a:rPr lang="ro-RO" altLang="en-US" sz="3600" kern="0" dirty="0">
                <a:solidFill>
                  <a:srgbClr val="000000"/>
                </a:solidFill>
                <a:latin typeface="Times New Roman" panose="02020603050405020304" pitchFamily="18" charset="0"/>
                <a:cs typeface="Times New Roman" panose="02020603050405020304" pitchFamily="18" charset="0"/>
              </a:rPr>
              <a:t>    Președinte: </a:t>
            </a:r>
          </a:p>
          <a:p>
            <a:pPr marL="0" lvl="0" indent="0" algn="ctr" defTabSz="1218987">
              <a:lnSpc>
                <a:spcPct val="106000"/>
              </a:lnSpc>
              <a:buNone/>
            </a:pPr>
            <a:r>
              <a:rPr lang="ro-RO" altLang="en-US" sz="3600" kern="0" dirty="0">
                <a:solidFill>
                  <a:srgbClr val="000000"/>
                </a:solidFill>
                <a:latin typeface="Times New Roman" panose="02020603050405020304" pitchFamily="18" charset="0"/>
                <a:cs typeface="Times New Roman" panose="02020603050405020304" pitchFamily="18" charset="0"/>
              </a:rPr>
              <a:t>Secretar:</a:t>
            </a:r>
            <a:endParaRPr lang="ro-RO" altLang="en-US" sz="3600" kern="0" dirty="0">
              <a:solidFill>
                <a:prstClr val="black"/>
              </a:solidFill>
              <a:latin typeface="Times New Roman" panose="02020603050405020304" pitchFamily="18" charset="0"/>
              <a:cs typeface="Times New Roman" panose="02020603050405020304" pitchFamily="18" charset="0"/>
            </a:endParaRPr>
          </a:p>
          <a:p>
            <a:pPr marL="0" indent="0">
              <a:lnSpc>
                <a:spcPct val="120000"/>
              </a:lnSpc>
              <a:buNone/>
            </a:pPr>
            <a:endParaRPr lang="ru-RU" sz="3600" dirty="0">
              <a:latin typeface="Bookman Old Style" panose="02050604050505020204" pitchFamily="18" charset="0"/>
            </a:endParaRPr>
          </a:p>
        </p:txBody>
      </p:sp>
    </p:spTree>
    <p:extLst>
      <p:ext uri="{BB962C8B-B14F-4D97-AF65-F5344CB8AC3E}">
        <p14:creationId xmlns:p14="http://schemas.microsoft.com/office/powerpoint/2010/main" val="982990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4172" y="484106"/>
            <a:ext cx="10288000" cy="942759"/>
          </a:xfrm>
        </p:spPr>
        <p:txBody>
          <a:bodyPr/>
          <a:lstStyle/>
          <a:p>
            <a:r>
              <a:rPr lang="ro-RO" sz="3200" dirty="0"/>
              <a:t>Necesarul de cadre pentru anul de studii </a:t>
            </a:r>
            <a:br>
              <a:rPr lang="ro-RO" sz="3200" dirty="0"/>
            </a:br>
            <a:r>
              <a:rPr lang="ro-RO" sz="3200" dirty="0"/>
              <a:t>2023 - 2024</a:t>
            </a:r>
            <a:endParaRPr lang="ru-RU" sz="3200" dirty="0"/>
          </a:p>
        </p:txBody>
      </p:sp>
      <p:sp>
        <p:nvSpPr>
          <p:cNvPr id="3" name="Текст 2"/>
          <p:cNvSpPr>
            <a:spLocks noGrp="1"/>
          </p:cNvSpPr>
          <p:nvPr>
            <p:ph type="body" idx="1"/>
          </p:nvPr>
        </p:nvSpPr>
        <p:spPr>
          <a:xfrm>
            <a:off x="934171" y="1698170"/>
            <a:ext cx="10288000" cy="4933741"/>
          </a:xfrm>
        </p:spPr>
        <p:txBody>
          <a:bodyPr/>
          <a:lstStyle/>
          <a:p>
            <a:pPr>
              <a:lnSpc>
                <a:spcPct val="106000"/>
              </a:lnSpc>
              <a:spcAft>
                <a:spcPts val="800"/>
              </a:spcAft>
            </a:pPr>
            <a:r>
              <a:rPr lang="ro-RO" sz="2800" b="1" dirty="0">
                <a:solidFill>
                  <a:schemeClr val="tx1"/>
                </a:solidFill>
              </a:rPr>
              <a:t>Total – 81 cadre didactice: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68 cadre din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învăţământul</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general</a:t>
            </a:r>
            <a:endParaRPr lang="ro-MD" sz="2800" dirty="0">
              <a:effectLst/>
              <a:latin typeface="Calibri" panose="020F0502020204030204" pitchFamily="34" charset="0"/>
              <a:ea typeface="Calibri" panose="020F0502020204030204" pitchFamily="34" charset="0"/>
              <a:cs typeface="Times New Roman" panose="02020603050405020304" pitchFamily="18" charset="0"/>
            </a:endParaRPr>
          </a:p>
          <a:p>
            <a:pPr marL="194729" indent="0">
              <a:buNone/>
            </a:pPr>
            <a:r>
              <a:rPr lang="ro-RO" sz="2800" dirty="0">
                <a:effectLst/>
                <a:latin typeface="Times New Roman" panose="02020603050405020304" pitchFamily="18" charset="0"/>
                <a:ea typeface="Calibri" panose="020F0502020204030204" pitchFamily="34" charset="0"/>
              </a:rPr>
              <a:t>     </a:t>
            </a:r>
            <a:r>
              <a:rPr lang="en-US" sz="2800" dirty="0">
                <a:effectLst/>
                <a:latin typeface="Times New Roman" panose="02020603050405020304" pitchFamily="18" charset="0"/>
                <a:ea typeface="Calibri" panose="020F0502020204030204" pitchFamily="34" charset="0"/>
              </a:rPr>
              <a:t>                                                13 cadre din </a:t>
            </a:r>
            <a:r>
              <a:rPr lang="en-US" sz="2800" dirty="0" err="1">
                <a:effectLst/>
                <a:latin typeface="Times New Roman" panose="02020603050405020304" pitchFamily="18" charset="0"/>
                <a:ea typeface="Calibri" panose="020F0502020204030204" pitchFamily="34" charset="0"/>
              </a:rPr>
              <a:t>învăţământul</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preşcolar</a:t>
            </a:r>
            <a:endParaRPr lang="ro-RO" sz="2800" b="1" dirty="0">
              <a:solidFill>
                <a:schemeClr val="tx1"/>
              </a:solidFill>
            </a:endParaRPr>
          </a:p>
          <a:p>
            <a:pPr marL="194729" indent="0">
              <a:buNone/>
            </a:pPr>
            <a:endParaRPr lang="ro-RO" sz="2800" dirty="0">
              <a:solidFill>
                <a:schemeClr val="tx1"/>
              </a:solidFill>
            </a:endParaRPr>
          </a:p>
          <a:p>
            <a:pPr marL="194729" indent="0">
              <a:buNone/>
            </a:pPr>
            <a:r>
              <a:rPr lang="ro-RO" sz="2800" dirty="0">
                <a:solidFill>
                  <a:schemeClr val="tx1"/>
                </a:solidFill>
              </a:rPr>
              <a:t>Educatori - 13</a:t>
            </a:r>
          </a:p>
          <a:p>
            <a:pPr marL="194729" indent="0">
              <a:buNone/>
            </a:pPr>
            <a:r>
              <a:rPr lang="ro-RO" sz="2800" dirty="0">
                <a:solidFill>
                  <a:schemeClr val="tx1"/>
                </a:solidFill>
              </a:rPr>
              <a:t>Învățători - 7</a:t>
            </a:r>
          </a:p>
          <a:p>
            <a:pPr marL="194729" indent="0">
              <a:buNone/>
            </a:pPr>
            <a:r>
              <a:rPr lang="ro-RO" sz="2800" dirty="0">
                <a:solidFill>
                  <a:schemeClr val="tx1"/>
                </a:solidFill>
              </a:rPr>
              <a:t>Prof. de Matematică -9</a:t>
            </a:r>
          </a:p>
          <a:p>
            <a:pPr marL="194729" indent="0">
              <a:buNone/>
            </a:pPr>
            <a:r>
              <a:rPr lang="ro-RO" sz="2800" dirty="0">
                <a:solidFill>
                  <a:schemeClr val="tx1"/>
                </a:solidFill>
              </a:rPr>
              <a:t>Prof. de Fizică - 4</a:t>
            </a:r>
          </a:p>
          <a:p>
            <a:pPr marL="194729" indent="0">
              <a:buNone/>
            </a:pPr>
            <a:r>
              <a:rPr lang="ro-RO" sz="2800" dirty="0">
                <a:solidFill>
                  <a:schemeClr val="tx1"/>
                </a:solidFill>
              </a:rPr>
              <a:t>Prof. de Educație fizică – 5</a:t>
            </a:r>
          </a:p>
          <a:p>
            <a:pPr marL="194729" indent="0">
              <a:buNone/>
            </a:pPr>
            <a:r>
              <a:rPr lang="ro-RO" sz="2800" dirty="0">
                <a:solidFill>
                  <a:schemeClr val="tx1"/>
                </a:solidFill>
              </a:rPr>
              <a:t>Prof. de Chimie/ Biologie - 6</a:t>
            </a:r>
          </a:p>
          <a:p>
            <a:pPr marL="194729" indent="0">
              <a:buNone/>
            </a:pPr>
            <a:r>
              <a:rPr lang="ro-RO" sz="2800" dirty="0">
                <a:solidFill>
                  <a:schemeClr val="tx1"/>
                </a:solidFill>
              </a:rPr>
              <a:t>Prof. de Limba franceză – 4</a:t>
            </a:r>
          </a:p>
          <a:p>
            <a:pPr marL="194729" indent="0">
              <a:buNone/>
            </a:pPr>
            <a:r>
              <a:rPr lang="ro-RO" sz="2800" dirty="0">
                <a:solidFill>
                  <a:schemeClr val="tx1"/>
                </a:solidFill>
              </a:rPr>
              <a:t>Prof. de Informatică - 4</a:t>
            </a:r>
          </a:p>
          <a:p>
            <a:pPr>
              <a:buFontTx/>
              <a:buChar char="-"/>
            </a:pPr>
            <a:endParaRPr lang="ro-RO" sz="2800" dirty="0">
              <a:solidFill>
                <a:schemeClr val="tx1"/>
              </a:solidFill>
            </a:endParaRPr>
          </a:p>
          <a:p>
            <a:pPr>
              <a:buFontTx/>
              <a:buChar char="-"/>
            </a:pPr>
            <a:endParaRPr lang="ru-RU" sz="2800" dirty="0"/>
          </a:p>
        </p:txBody>
      </p:sp>
      <p:sp>
        <p:nvSpPr>
          <p:cNvPr id="4" name="Прямоугольник 3"/>
          <p:cNvSpPr/>
          <p:nvPr/>
        </p:nvSpPr>
        <p:spPr>
          <a:xfrm>
            <a:off x="7839623" y="4065570"/>
            <a:ext cx="3382548" cy="2308324"/>
          </a:xfrm>
          <a:prstGeom prst="rect">
            <a:avLst/>
          </a:prstGeom>
        </p:spPr>
        <p:txBody>
          <a:bodyPr wrap="square">
            <a:spAutoFit/>
          </a:bodyPr>
          <a:lstStyle/>
          <a:p>
            <a:pPr marL="194729" indent="0">
              <a:buNone/>
            </a:pPr>
            <a:r>
              <a:rPr lang="ro-RO" sz="2400" b="1" dirty="0">
                <a:solidFill>
                  <a:srgbClr val="C00000"/>
                </a:solidFill>
              </a:rPr>
              <a:t>Tineri specialiști încadrați/ repartizați:</a:t>
            </a:r>
          </a:p>
          <a:p>
            <a:pPr marL="480479" indent="-285750">
              <a:buFontTx/>
              <a:buChar char="-"/>
            </a:pPr>
            <a:endParaRPr lang="ro-RO" sz="2400" dirty="0">
              <a:solidFill>
                <a:srgbClr val="C00000"/>
              </a:solidFill>
            </a:endParaRPr>
          </a:p>
          <a:p>
            <a:pPr marL="480479" indent="-285750">
              <a:buFontTx/>
              <a:buChar char="-"/>
            </a:pPr>
            <a:r>
              <a:rPr lang="ro-RO" sz="2400" dirty="0">
                <a:solidFill>
                  <a:srgbClr val="C00000"/>
                </a:solidFill>
              </a:rPr>
              <a:t>8 (2020 - 2022)</a:t>
            </a:r>
          </a:p>
          <a:p>
            <a:pPr marL="480479" indent="-285750">
              <a:buFontTx/>
              <a:buChar char="-"/>
            </a:pPr>
            <a:r>
              <a:rPr lang="ro-RO" sz="2400" dirty="0">
                <a:solidFill>
                  <a:srgbClr val="C00000"/>
                </a:solidFill>
              </a:rPr>
              <a:t>2 din 7 (2023)  </a:t>
            </a:r>
          </a:p>
          <a:p>
            <a:pPr marL="194729"/>
            <a:endParaRPr lang="ro-RO" sz="2400" dirty="0"/>
          </a:p>
        </p:txBody>
      </p:sp>
    </p:spTree>
    <p:extLst>
      <p:ext uri="{BB962C8B-B14F-4D97-AF65-F5344CB8AC3E}">
        <p14:creationId xmlns:p14="http://schemas.microsoft.com/office/powerpoint/2010/main" val="3056047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2000" y="287977"/>
            <a:ext cx="10288000" cy="729850"/>
          </a:xfrm>
        </p:spPr>
        <p:txBody>
          <a:bodyPr/>
          <a:lstStyle/>
          <a:p>
            <a:br>
              <a:rPr lang="ro-RO" altLang="ru-RU"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br>
              <a:rPr lang="ro-RO" altLang="ru-RU"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o-RO" altLang="ru-RU"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a:t>
            </a:r>
            <a:r>
              <a:rPr lang="en-US" altLang="ru-RU" sz="3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xecutarea</a:t>
            </a:r>
            <a:r>
              <a:rPr lang="en-US" altLang="ru-RU"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ru-RU" sz="3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bugetului</a:t>
            </a:r>
            <a:r>
              <a:rPr lang="en-US" altLang="ru-RU"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ru-RU" sz="3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pentru</a:t>
            </a:r>
            <a:r>
              <a:rPr lang="en-US" altLang="ru-RU"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ru-RU" sz="36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anul</a:t>
            </a:r>
            <a:r>
              <a:rPr lang="en-US" altLang="ru-RU"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2022 (mii lei)</a:t>
            </a:r>
            <a:br>
              <a:rPr lang="ro-RO" altLang="ru-RU"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endParaRPr lang="ru-RU" sz="3600" dirty="0"/>
          </a:p>
        </p:txBody>
      </p:sp>
      <p:graphicFrame>
        <p:nvGraphicFramePr>
          <p:cNvPr id="5" name="Таблица 4"/>
          <p:cNvGraphicFramePr>
            <a:graphicFrameLocks noGrp="1"/>
          </p:cNvGraphicFramePr>
          <p:nvPr>
            <p:extLst>
              <p:ext uri="{D42A27DB-BD31-4B8C-83A1-F6EECF244321}">
                <p14:modId xmlns:p14="http://schemas.microsoft.com/office/powerpoint/2010/main" val="121621575"/>
              </p:ext>
            </p:extLst>
          </p:nvPr>
        </p:nvGraphicFramePr>
        <p:xfrm>
          <a:off x="1418644" y="1409083"/>
          <a:ext cx="9354712" cy="1526032"/>
        </p:xfrm>
        <a:graphic>
          <a:graphicData uri="http://schemas.openxmlformats.org/drawingml/2006/table">
            <a:tbl>
              <a:tblPr firstRow="1" firstCol="1" bandRow="1">
                <a:tableStyleId>{5C22544A-7EE6-4342-B048-85BDC9FD1C3A}</a:tableStyleId>
              </a:tblPr>
              <a:tblGrid>
                <a:gridCol w="3117915">
                  <a:extLst>
                    <a:ext uri="{9D8B030D-6E8A-4147-A177-3AD203B41FA5}">
                      <a16:colId xmlns:a16="http://schemas.microsoft.com/office/drawing/2014/main" val="1006624804"/>
                    </a:ext>
                  </a:extLst>
                </a:gridCol>
                <a:gridCol w="3117915">
                  <a:extLst>
                    <a:ext uri="{9D8B030D-6E8A-4147-A177-3AD203B41FA5}">
                      <a16:colId xmlns:a16="http://schemas.microsoft.com/office/drawing/2014/main" val="2783569327"/>
                    </a:ext>
                  </a:extLst>
                </a:gridCol>
                <a:gridCol w="3118882">
                  <a:extLst>
                    <a:ext uri="{9D8B030D-6E8A-4147-A177-3AD203B41FA5}">
                      <a16:colId xmlns:a16="http://schemas.microsoft.com/office/drawing/2014/main" val="2981387517"/>
                    </a:ext>
                  </a:extLst>
                </a:gridCol>
              </a:tblGrid>
              <a:tr h="533926">
                <a:tc>
                  <a:txBody>
                    <a:bodyPr/>
                    <a:lstStyle/>
                    <a:p>
                      <a:pPr algn="ctr">
                        <a:lnSpc>
                          <a:spcPct val="107000"/>
                        </a:lnSpc>
                        <a:spcAft>
                          <a:spcPts val="0"/>
                        </a:spcAft>
                      </a:pPr>
                      <a:r>
                        <a:rPr lang="en-US" sz="2400" dirty="0" err="1">
                          <a:solidFill>
                            <a:schemeClr val="tx1"/>
                          </a:solidFill>
                          <a:effectLst/>
                        </a:rPr>
                        <a:t>Buget</a:t>
                      </a:r>
                      <a:r>
                        <a:rPr lang="en-US" sz="2400" dirty="0">
                          <a:solidFill>
                            <a:schemeClr val="tx1"/>
                          </a:solidFill>
                          <a:effectLst/>
                        </a:rPr>
                        <a:t> </a:t>
                      </a:r>
                      <a:r>
                        <a:rPr lang="en-US" sz="2400" dirty="0" err="1">
                          <a:solidFill>
                            <a:schemeClr val="tx1"/>
                          </a:solidFill>
                          <a:effectLst/>
                        </a:rPr>
                        <a:t>precizat</a:t>
                      </a:r>
                      <a:r>
                        <a:rPr lang="en-US" sz="2400" dirty="0">
                          <a:solidFill>
                            <a:schemeClr val="tx1"/>
                          </a:solidFill>
                          <a:effectLst/>
                        </a:rPr>
                        <a:t> </a:t>
                      </a:r>
                      <a:r>
                        <a:rPr lang="en-US" sz="2400" dirty="0" err="1">
                          <a:solidFill>
                            <a:schemeClr val="tx1"/>
                          </a:solidFill>
                          <a:effectLst/>
                        </a:rPr>
                        <a:t>în</a:t>
                      </a:r>
                      <a:r>
                        <a:rPr lang="en-US" sz="2400" dirty="0">
                          <a:solidFill>
                            <a:schemeClr val="tx1"/>
                          </a:solidFill>
                          <a:effectLst/>
                        </a:rPr>
                        <a:t> </a:t>
                      </a:r>
                      <a:r>
                        <a:rPr lang="en-US" sz="2400" dirty="0" err="1">
                          <a:solidFill>
                            <a:schemeClr val="tx1"/>
                          </a:solidFill>
                          <a:effectLst/>
                        </a:rPr>
                        <a:t>baza</a:t>
                      </a:r>
                      <a:r>
                        <a:rPr lang="en-US" sz="2400" dirty="0">
                          <a:solidFill>
                            <a:schemeClr val="tx1"/>
                          </a:solidFill>
                          <a:effectLst/>
                        </a:rPr>
                        <a:t> </a:t>
                      </a:r>
                      <a:r>
                        <a:rPr lang="en-US" sz="2400" dirty="0" err="1">
                          <a:solidFill>
                            <a:schemeClr val="tx1"/>
                          </a:solidFill>
                          <a:effectLst/>
                        </a:rPr>
                        <a:t>formulei</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err="1">
                          <a:solidFill>
                            <a:schemeClr val="tx1"/>
                          </a:solidFill>
                          <a:effectLst/>
                        </a:rPr>
                        <a:t>Buget</a:t>
                      </a:r>
                      <a:r>
                        <a:rPr lang="en-US" sz="2400" dirty="0">
                          <a:solidFill>
                            <a:schemeClr val="tx1"/>
                          </a:solidFill>
                          <a:effectLst/>
                        </a:rPr>
                        <a:t> </a:t>
                      </a:r>
                      <a:r>
                        <a:rPr lang="en-US" sz="2400" dirty="0" err="1">
                          <a:solidFill>
                            <a:schemeClr val="tx1"/>
                          </a:solidFill>
                          <a:effectLst/>
                        </a:rPr>
                        <a:t>executat</a:t>
                      </a:r>
                      <a:r>
                        <a:rPr lang="en-US" sz="2400" dirty="0">
                          <a:solidFill>
                            <a:schemeClr val="tx1"/>
                          </a:solidFill>
                          <a:effectLst/>
                        </a:rPr>
                        <a:t> (mii lei)</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a:solidFill>
                            <a:schemeClr val="tx1"/>
                          </a:solidFill>
                          <a:effectLst/>
                        </a:rPr>
                        <a:t>Sold </a:t>
                      </a:r>
                      <a:r>
                        <a:rPr lang="en-US" sz="2400" dirty="0" err="1">
                          <a:solidFill>
                            <a:schemeClr val="tx1"/>
                          </a:solidFill>
                          <a:effectLst/>
                        </a:rPr>
                        <a:t>bănesc</a:t>
                      </a:r>
                      <a:r>
                        <a:rPr lang="en-US" sz="2400" dirty="0">
                          <a:solidFill>
                            <a:schemeClr val="tx1"/>
                          </a:solidFill>
                          <a:effectLst/>
                        </a:rPr>
                        <a:t> la 31.12.2022</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1795256"/>
                  </a:ext>
                </a:extLst>
              </a:tr>
              <a:tr h="642454">
                <a:tc>
                  <a:txBody>
                    <a:bodyPr/>
                    <a:lstStyle/>
                    <a:p>
                      <a:pPr algn="ctr">
                        <a:lnSpc>
                          <a:spcPct val="107000"/>
                        </a:lnSpc>
                        <a:spcAft>
                          <a:spcPts val="0"/>
                        </a:spcAft>
                      </a:pPr>
                      <a:endParaRPr lang="ro-RO" sz="2400" dirty="0">
                        <a:solidFill>
                          <a:schemeClr val="tx1"/>
                        </a:solidFill>
                        <a:effectLst/>
                      </a:endParaRPr>
                    </a:p>
                    <a:p>
                      <a:pPr algn="ctr">
                        <a:lnSpc>
                          <a:spcPct val="107000"/>
                        </a:lnSpc>
                        <a:spcAft>
                          <a:spcPts val="0"/>
                        </a:spcAft>
                      </a:pPr>
                      <a:r>
                        <a:rPr lang="en-US" sz="2400" dirty="0">
                          <a:solidFill>
                            <a:schemeClr val="tx1"/>
                          </a:solidFill>
                          <a:effectLst/>
                        </a:rPr>
                        <a:t>133569,1 mii lei</a:t>
                      </a:r>
                      <a:endParaRPr lang="ru-RU"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ro-RO" sz="2400" b="1" dirty="0">
                        <a:solidFill>
                          <a:schemeClr val="tx1"/>
                        </a:solidFill>
                        <a:effectLst/>
                      </a:endParaRPr>
                    </a:p>
                    <a:p>
                      <a:pPr algn="ctr">
                        <a:lnSpc>
                          <a:spcPct val="107000"/>
                        </a:lnSpc>
                        <a:spcAft>
                          <a:spcPts val="0"/>
                        </a:spcAft>
                      </a:pPr>
                      <a:r>
                        <a:rPr lang="en-US" sz="2400" b="1" dirty="0">
                          <a:solidFill>
                            <a:schemeClr val="tx1"/>
                          </a:solidFill>
                          <a:effectLst/>
                        </a:rPr>
                        <a:t>132780,7 mii lei</a:t>
                      </a:r>
                      <a:endParaRPr lang="ru-RU"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endParaRPr lang="ro-RO" sz="2400" b="1" dirty="0">
                        <a:solidFill>
                          <a:schemeClr val="tx1"/>
                        </a:solidFill>
                        <a:effectLst/>
                      </a:endParaRPr>
                    </a:p>
                    <a:p>
                      <a:pPr algn="ctr">
                        <a:lnSpc>
                          <a:spcPct val="107000"/>
                        </a:lnSpc>
                        <a:spcAft>
                          <a:spcPts val="0"/>
                        </a:spcAft>
                      </a:pPr>
                      <a:r>
                        <a:rPr lang="en-US" sz="2400" b="1" dirty="0">
                          <a:solidFill>
                            <a:schemeClr val="tx1"/>
                          </a:solidFill>
                          <a:effectLst/>
                        </a:rPr>
                        <a:t>788,4 mii lei</a:t>
                      </a:r>
                      <a:endParaRPr lang="ru-RU"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798217693"/>
                  </a:ext>
                </a:extLst>
              </a:tr>
            </a:tbl>
          </a:graphicData>
        </a:graphic>
      </p:graphicFrame>
      <p:sp>
        <p:nvSpPr>
          <p:cNvPr id="6" name="Rectangle 1"/>
          <p:cNvSpPr>
            <a:spLocks noGrp="1" noChangeArrowheads="1"/>
          </p:cNvSpPr>
          <p:nvPr>
            <p:ph type="body" idx="1"/>
          </p:nvPr>
        </p:nvSpPr>
        <p:spPr bwMode="auto">
          <a:xfrm>
            <a:off x="799104" y="3127332"/>
            <a:ext cx="10832663"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Din </a:t>
            </a:r>
            <a:r>
              <a:rPr kumimoji="0" lang="en-US" altLang="ru-RU"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suma</a:t>
            </a:r>
            <a:r>
              <a:rPr kumimoji="0" lang="en-US" altLang="ru-RU"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ru-RU"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totală</a:t>
            </a:r>
            <a:r>
              <a:rPr kumimoji="0" lang="en-US" altLang="ru-RU"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132780,7 mii lei, </a:t>
            </a:r>
            <a:r>
              <a:rPr kumimoji="0" lang="en-US" altLang="ru-RU"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inclusiv</a:t>
            </a:r>
            <a:r>
              <a:rPr kumimoji="0" lang="en-US" altLang="ru-RU"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ro-RO" altLang="ru-RU"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ru-RU"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Cheltuieli</a:t>
            </a:r>
            <a:r>
              <a:rPr kumimoji="0" lang="en-US" altLang="ru-RU"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de personal % din </a:t>
            </a:r>
            <a:r>
              <a:rPr kumimoji="0" lang="en-US" altLang="ru-RU"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suma</a:t>
            </a:r>
            <a:r>
              <a:rPr kumimoji="0" lang="en-US" altLang="ru-RU"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ru-RU"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totală</a:t>
            </a:r>
            <a:r>
              <a:rPr kumimoji="0" lang="en-US" altLang="ru-RU"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- 92220,4 mii lei – 69,5 %;</a:t>
            </a:r>
            <a:endParaRPr kumimoji="0" lang="ru-RU" alt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Total </a:t>
            </a:r>
            <a:r>
              <a:rPr kumimoji="0" lang="en-US" altLang="ru-RU"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servicii</a:t>
            </a:r>
            <a:r>
              <a:rPr kumimoji="0" lang="en-US" altLang="ru-RU"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13028,7 mii lei – 9,8 %;</a:t>
            </a:r>
            <a:endParaRPr kumimoji="0" lang="ru-RU" alt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Total </a:t>
            </a:r>
            <a:r>
              <a:rPr kumimoji="0" lang="en-US" altLang="ru-RU"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procurări</a:t>
            </a:r>
            <a:r>
              <a:rPr kumimoji="0" lang="en-US" altLang="ru-RU"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12445,0 mii lei – 9,4 %;</a:t>
            </a:r>
            <a:endParaRPr kumimoji="0" lang="ru-RU" alt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Total </a:t>
            </a:r>
            <a:r>
              <a:rPr kumimoji="0" lang="en-US" altLang="ru-RU"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reparații</a:t>
            </a:r>
            <a:r>
              <a:rPr kumimoji="0" lang="en-US" altLang="ru-RU"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ru-RU"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capitale</a:t>
            </a:r>
            <a:r>
              <a:rPr kumimoji="0" lang="en-US" altLang="ru-RU"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11053,5 mii lei – 8,3 %;</a:t>
            </a:r>
            <a:endParaRPr kumimoji="0" lang="ru-RU" alt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ru-RU"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Prestări</a:t>
            </a:r>
            <a:r>
              <a:rPr kumimoji="0" lang="en-US" altLang="ru-RU"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ru-RU"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sociale</a:t>
            </a:r>
            <a:r>
              <a:rPr kumimoji="0" lang="en-US" altLang="ru-RU"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4033,1 mii lei – 3,0 %;</a:t>
            </a:r>
            <a:endParaRPr kumimoji="0" lang="ru-RU" alt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55250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2000" y="397275"/>
            <a:ext cx="10288000" cy="546941"/>
          </a:xfrm>
        </p:spPr>
        <p:txBody>
          <a:bodyPr/>
          <a:lstStyle/>
          <a:p>
            <a:br>
              <a:rPr lang="ro-RO" altLang="ru-RU"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ro-RO" altLang="ru-RU"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a:t>
            </a:r>
            <a:r>
              <a:rPr lang="en-US" altLang="ru-RU"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xecutarea</a:t>
            </a:r>
            <a:r>
              <a:rPr lang="en-US" altLang="ru-RU"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ru-RU"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bugetului</a:t>
            </a:r>
            <a:r>
              <a:rPr lang="en-US" altLang="ru-RU"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pe 6 </a:t>
            </a:r>
            <a:r>
              <a:rPr lang="en-US" altLang="ru-RU" sz="32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luni</a:t>
            </a:r>
            <a:r>
              <a:rPr lang="ro-RO" altLang="ru-RU"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din</a:t>
            </a:r>
            <a:r>
              <a:rPr lang="en-US" altLang="ru-RU"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2023</a:t>
            </a:r>
            <a:br>
              <a:rPr lang="ru-RU" altLang="ru-RU" sz="2400" b="0" dirty="0">
                <a:solidFill>
                  <a:schemeClr val="tx1"/>
                </a:solidFill>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602074347"/>
              </p:ext>
            </p:extLst>
          </p:nvPr>
        </p:nvGraphicFramePr>
        <p:xfrm>
          <a:off x="757782" y="1662813"/>
          <a:ext cx="10426145" cy="2576196"/>
        </p:xfrm>
        <a:graphic>
          <a:graphicData uri="http://schemas.openxmlformats.org/drawingml/2006/table">
            <a:tbl>
              <a:tblPr firstRow="1" firstCol="1" bandRow="1">
                <a:tableStyleId>{5C22544A-7EE6-4342-B048-85BDC9FD1C3A}</a:tableStyleId>
              </a:tblPr>
              <a:tblGrid>
                <a:gridCol w="1752293">
                  <a:extLst>
                    <a:ext uri="{9D8B030D-6E8A-4147-A177-3AD203B41FA5}">
                      <a16:colId xmlns:a16="http://schemas.microsoft.com/office/drawing/2014/main" val="3628499609"/>
                    </a:ext>
                  </a:extLst>
                </a:gridCol>
                <a:gridCol w="1839908">
                  <a:extLst>
                    <a:ext uri="{9D8B030D-6E8A-4147-A177-3AD203B41FA5}">
                      <a16:colId xmlns:a16="http://schemas.microsoft.com/office/drawing/2014/main" val="34595676"/>
                    </a:ext>
                  </a:extLst>
                </a:gridCol>
                <a:gridCol w="1752293">
                  <a:extLst>
                    <a:ext uri="{9D8B030D-6E8A-4147-A177-3AD203B41FA5}">
                      <a16:colId xmlns:a16="http://schemas.microsoft.com/office/drawing/2014/main" val="578184035"/>
                    </a:ext>
                  </a:extLst>
                </a:gridCol>
                <a:gridCol w="1752293">
                  <a:extLst>
                    <a:ext uri="{9D8B030D-6E8A-4147-A177-3AD203B41FA5}">
                      <a16:colId xmlns:a16="http://schemas.microsoft.com/office/drawing/2014/main" val="3586430997"/>
                    </a:ext>
                  </a:extLst>
                </a:gridCol>
                <a:gridCol w="1664679">
                  <a:extLst>
                    <a:ext uri="{9D8B030D-6E8A-4147-A177-3AD203B41FA5}">
                      <a16:colId xmlns:a16="http://schemas.microsoft.com/office/drawing/2014/main" val="1085567537"/>
                    </a:ext>
                  </a:extLst>
                </a:gridCol>
                <a:gridCol w="1664679">
                  <a:extLst>
                    <a:ext uri="{9D8B030D-6E8A-4147-A177-3AD203B41FA5}">
                      <a16:colId xmlns:a16="http://schemas.microsoft.com/office/drawing/2014/main" val="1926134969"/>
                    </a:ext>
                  </a:extLst>
                </a:gridCol>
              </a:tblGrid>
              <a:tr h="0">
                <a:tc rowSpan="2">
                  <a:txBody>
                    <a:bodyPr/>
                    <a:lstStyle/>
                    <a:p>
                      <a:pPr algn="ctr">
                        <a:lnSpc>
                          <a:spcPct val="107000"/>
                        </a:lnSpc>
                        <a:spcAft>
                          <a:spcPts val="0"/>
                        </a:spcAft>
                      </a:pPr>
                      <a:r>
                        <a:rPr lang="en-US" sz="2000" b="1" dirty="0" err="1">
                          <a:solidFill>
                            <a:schemeClr val="tx1"/>
                          </a:solidFill>
                          <a:effectLst/>
                        </a:rPr>
                        <a:t>Buget</a:t>
                      </a:r>
                      <a:r>
                        <a:rPr lang="en-US" sz="2000" b="1" dirty="0">
                          <a:solidFill>
                            <a:schemeClr val="tx1"/>
                          </a:solidFill>
                          <a:effectLst/>
                        </a:rPr>
                        <a:t> </a:t>
                      </a:r>
                      <a:r>
                        <a:rPr lang="en-US" sz="2000" b="1" dirty="0" err="1">
                          <a:solidFill>
                            <a:schemeClr val="tx1"/>
                          </a:solidFill>
                          <a:effectLst/>
                        </a:rPr>
                        <a:t>anual</a:t>
                      </a:r>
                      <a:r>
                        <a:rPr lang="en-US" sz="2000" b="1" dirty="0">
                          <a:solidFill>
                            <a:schemeClr val="tx1"/>
                          </a:solidFill>
                          <a:effectLst/>
                        </a:rPr>
                        <a:t> </a:t>
                      </a:r>
                      <a:r>
                        <a:rPr lang="en-US" sz="2000" b="1" dirty="0" err="1">
                          <a:solidFill>
                            <a:schemeClr val="tx1"/>
                          </a:solidFill>
                          <a:effectLst/>
                        </a:rPr>
                        <a:t>aprobat</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rowSpan="2">
                  <a:txBody>
                    <a:bodyPr/>
                    <a:lstStyle/>
                    <a:p>
                      <a:pPr algn="ctr">
                        <a:lnSpc>
                          <a:spcPct val="107000"/>
                        </a:lnSpc>
                        <a:spcAft>
                          <a:spcPts val="0"/>
                        </a:spcAft>
                      </a:pPr>
                      <a:r>
                        <a:rPr lang="en-US" sz="2000" b="1" dirty="0" err="1">
                          <a:solidFill>
                            <a:schemeClr val="tx1"/>
                          </a:solidFill>
                          <a:effectLst/>
                        </a:rPr>
                        <a:t>Buget</a:t>
                      </a:r>
                      <a:r>
                        <a:rPr lang="en-US" sz="2000" b="1" dirty="0">
                          <a:solidFill>
                            <a:schemeClr val="tx1"/>
                          </a:solidFill>
                          <a:effectLst/>
                        </a:rPr>
                        <a:t> </a:t>
                      </a:r>
                      <a:r>
                        <a:rPr lang="en-US" sz="2000" b="1" dirty="0" err="1">
                          <a:solidFill>
                            <a:schemeClr val="tx1"/>
                          </a:solidFill>
                          <a:effectLst/>
                        </a:rPr>
                        <a:t>anual</a:t>
                      </a:r>
                      <a:r>
                        <a:rPr lang="en-US" sz="2000" b="1" dirty="0">
                          <a:solidFill>
                            <a:schemeClr val="tx1"/>
                          </a:solidFill>
                          <a:effectLst/>
                        </a:rPr>
                        <a:t> </a:t>
                      </a:r>
                      <a:r>
                        <a:rPr lang="en-US" sz="2000" b="1" dirty="0" err="1">
                          <a:solidFill>
                            <a:schemeClr val="tx1"/>
                          </a:solidFill>
                          <a:effectLst/>
                        </a:rPr>
                        <a:t>precizat</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rowSpan="2">
                  <a:txBody>
                    <a:bodyPr/>
                    <a:lstStyle/>
                    <a:p>
                      <a:pPr algn="ctr">
                        <a:lnSpc>
                          <a:spcPct val="107000"/>
                        </a:lnSpc>
                        <a:spcAft>
                          <a:spcPts val="0"/>
                        </a:spcAft>
                      </a:pPr>
                      <a:r>
                        <a:rPr lang="en-US" sz="2000" b="1" dirty="0" err="1">
                          <a:solidFill>
                            <a:schemeClr val="tx1"/>
                          </a:solidFill>
                          <a:effectLst/>
                        </a:rPr>
                        <a:t>Buget</a:t>
                      </a:r>
                      <a:r>
                        <a:rPr lang="en-US" sz="2000" b="1" dirty="0">
                          <a:solidFill>
                            <a:schemeClr val="tx1"/>
                          </a:solidFill>
                          <a:effectLst/>
                        </a:rPr>
                        <a:t> </a:t>
                      </a:r>
                      <a:r>
                        <a:rPr lang="en-US" sz="2000" b="1" dirty="0" err="1">
                          <a:solidFill>
                            <a:schemeClr val="tx1"/>
                          </a:solidFill>
                          <a:effectLst/>
                        </a:rPr>
                        <a:t>executat</a:t>
                      </a:r>
                      <a:r>
                        <a:rPr lang="en-US" sz="2000" b="1" dirty="0">
                          <a:solidFill>
                            <a:schemeClr val="tx1"/>
                          </a:solidFill>
                          <a:effectLst/>
                        </a:rPr>
                        <a:t>, </a:t>
                      </a:r>
                      <a:r>
                        <a:rPr lang="en-US" sz="2000" b="1" dirty="0" err="1">
                          <a:solidFill>
                            <a:schemeClr val="tx1"/>
                          </a:solidFill>
                          <a:effectLst/>
                        </a:rPr>
                        <a:t>pe</a:t>
                      </a:r>
                      <a:r>
                        <a:rPr lang="en-US" sz="2000" b="1" dirty="0">
                          <a:solidFill>
                            <a:schemeClr val="tx1"/>
                          </a:solidFill>
                          <a:effectLst/>
                        </a:rPr>
                        <a:t> 6 </a:t>
                      </a:r>
                      <a:r>
                        <a:rPr lang="en-US" sz="2000" b="1" dirty="0" err="1">
                          <a:solidFill>
                            <a:schemeClr val="tx1"/>
                          </a:solidFill>
                          <a:effectLst/>
                        </a:rPr>
                        <a:t>luni</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gridSpan="2">
                  <a:txBody>
                    <a:bodyPr/>
                    <a:lstStyle/>
                    <a:p>
                      <a:pPr algn="ctr">
                        <a:lnSpc>
                          <a:spcPct val="107000"/>
                        </a:lnSpc>
                        <a:spcAft>
                          <a:spcPts val="0"/>
                        </a:spcAft>
                      </a:pPr>
                      <a:r>
                        <a:rPr lang="en-US" sz="2000" b="1">
                          <a:solidFill>
                            <a:schemeClr val="tx1"/>
                          </a:solidFill>
                          <a:effectLst/>
                        </a:rPr>
                        <a:t>Inclusiv:</a:t>
                      </a:r>
                      <a:endParaRPr lang="ru-RU"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hMerge="1">
                  <a:txBody>
                    <a:bodyPr/>
                    <a:lstStyle/>
                    <a:p>
                      <a:endParaRPr lang="ru-RU"/>
                    </a:p>
                  </a:txBody>
                  <a:tcPr/>
                </a:tc>
                <a:tc rowSpan="2">
                  <a:txBody>
                    <a:bodyPr/>
                    <a:lstStyle/>
                    <a:p>
                      <a:pPr algn="ctr">
                        <a:lnSpc>
                          <a:spcPct val="107000"/>
                        </a:lnSpc>
                        <a:spcAft>
                          <a:spcPts val="0"/>
                        </a:spcAft>
                      </a:pPr>
                      <a:r>
                        <a:rPr lang="en-US" sz="2000" b="1">
                          <a:solidFill>
                            <a:schemeClr val="tx1"/>
                          </a:solidFill>
                          <a:effectLst/>
                        </a:rPr>
                        <a:t>Soldul mijloacelor financiare înregistrat la 30.06.23</a:t>
                      </a:r>
                      <a:endParaRPr lang="ru-RU"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extLst>
                  <a:ext uri="{0D108BD9-81ED-4DB2-BD59-A6C34878D82A}">
                    <a16:rowId xmlns:a16="http://schemas.microsoft.com/office/drawing/2014/main" val="3502881035"/>
                  </a:ext>
                </a:extLst>
              </a:tr>
              <a:tr h="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en-US" sz="2000" b="1" dirty="0" err="1">
                          <a:solidFill>
                            <a:schemeClr val="tx1"/>
                          </a:solidFill>
                          <a:effectLst/>
                        </a:rPr>
                        <a:t>Buget</a:t>
                      </a:r>
                      <a:r>
                        <a:rPr lang="en-US" sz="2000" b="1" dirty="0">
                          <a:solidFill>
                            <a:schemeClr val="tx1"/>
                          </a:solidFill>
                          <a:effectLst/>
                        </a:rPr>
                        <a:t> </a:t>
                      </a:r>
                      <a:r>
                        <a:rPr lang="en-US" sz="2000" b="1" dirty="0" err="1">
                          <a:solidFill>
                            <a:schemeClr val="tx1"/>
                          </a:solidFill>
                          <a:effectLst/>
                        </a:rPr>
                        <a:t>precizat</a:t>
                      </a:r>
                      <a:r>
                        <a:rPr lang="en-US" sz="2000" b="1" dirty="0">
                          <a:solidFill>
                            <a:schemeClr val="tx1"/>
                          </a:solidFill>
                          <a:effectLst/>
                        </a:rPr>
                        <a:t> </a:t>
                      </a:r>
                      <a:r>
                        <a:rPr lang="en-US" sz="2000" b="1" dirty="0" err="1">
                          <a:solidFill>
                            <a:schemeClr val="tx1"/>
                          </a:solidFill>
                          <a:effectLst/>
                        </a:rPr>
                        <a:t>pentru</a:t>
                      </a:r>
                      <a:r>
                        <a:rPr lang="en-US" sz="2000" b="1" dirty="0">
                          <a:solidFill>
                            <a:schemeClr val="tx1"/>
                          </a:solidFill>
                          <a:effectLst/>
                        </a:rPr>
                        <a:t> </a:t>
                      </a:r>
                      <a:r>
                        <a:rPr lang="en-US" sz="2000" b="1" dirty="0" err="1">
                          <a:solidFill>
                            <a:schemeClr val="tx1"/>
                          </a:solidFill>
                          <a:effectLst/>
                        </a:rPr>
                        <a:t>anul</a:t>
                      </a:r>
                      <a:r>
                        <a:rPr lang="en-US" sz="2000" b="1" dirty="0">
                          <a:solidFill>
                            <a:schemeClr val="tx1"/>
                          </a:solidFill>
                          <a:effectLst/>
                        </a:rPr>
                        <a:t> 2023</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lgn="ctr">
                        <a:lnSpc>
                          <a:spcPct val="107000"/>
                        </a:lnSpc>
                        <a:spcAft>
                          <a:spcPts val="0"/>
                        </a:spcAft>
                      </a:pPr>
                      <a:r>
                        <a:rPr lang="en-US" sz="2000" b="1" dirty="0" err="1">
                          <a:solidFill>
                            <a:schemeClr val="tx1"/>
                          </a:solidFill>
                          <a:effectLst/>
                        </a:rPr>
                        <a:t>Buget</a:t>
                      </a:r>
                      <a:r>
                        <a:rPr lang="en-US" sz="2000" b="1" dirty="0">
                          <a:solidFill>
                            <a:schemeClr val="tx1"/>
                          </a:solidFill>
                          <a:effectLst/>
                        </a:rPr>
                        <a:t> </a:t>
                      </a:r>
                      <a:r>
                        <a:rPr lang="en-US" sz="2000" b="1" dirty="0" err="1">
                          <a:solidFill>
                            <a:schemeClr val="tx1"/>
                          </a:solidFill>
                          <a:effectLst/>
                        </a:rPr>
                        <a:t>executat</a:t>
                      </a:r>
                      <a:r>
                        <a:rPr lang="en-US" sz="2000" b="1" dirty="0">
                          <a:solidFill>
                            <a:schemeClr val="tx1"/>
                          </a:solidFill>
                          <a:effectLst/>
                        </a:rPr>
                        <a:t> </a:t>
                      </a:r>
                      <a:r>
                        <a:rPr lang="en-US" sz="2000" b="1" dirty="0" err="1">
                          <a:solidFill>
                            <a:schemeClr val="tx1"/>
                          </a:solidFill>
                          <a:effectLst/>
                        </a:rPr>
                        <a:t>pe</a:t>
                      </a:r>
                      <a:r>
                        <a:rPr lang="en-US" sz="2000" b="1" dirty="0">
                          <a:solidFill>
                            <a:schemeClr val="tx1"/>
                          </a:solidFill>
                          <a:effectLst/>
                        </a:rPr>
                        <a:t> </a:t>
                      </a:r>
                      <a:endParaRPr lang="ru-RU" sz="2000" b="1" dirty="0">
                        <a:solidFill>
                          <a:schemeClr val="tx1"/>
                        </a:solidFill>
                        <a:effectLst/>
                      </a:endParaRPr>
                    </a:p>
                    <a:p>
                      <a:pPr algn="ctr">
                        <a:lnSpc>
                          <a:spcPct val="107000"/>
                        </a:lnSpc>
                        <a:spcAft>
                          <a:spcPts val="0"/>
                        </a:spcAft>
                      </a:pPr>
                      <a:r>
                        <a:rPr lang="en-US" sz="2000" b="1" dirty="0">
                          <a:solidFill>
                            <a:schemeClr val="tx1"/>
                          </a:solidFill>
                          <a:effectLst/>
                        </a:rPr>
                        <a:t>6 </a:t>
                      </a:r>
                      <a:r>
                        <a:rPr lang="en-US" sz="2000" b="1" dirty="0" err="1">
                          <a:solidFill>
                            <a:schemeClr val="tx1"/>
                          </a:solidFill>
                          <a:effectLst/>
                        </a:rPr>
                        <a:t>luni</a:t>
                      </a:r>
                      <a:r>
                        <a:rPr lang="en-US" sz="2000" b="1" dirty="0">
                          <a:solidFill>
                            <a:schemeClr val="tx1"/>
                          </a:solidFill>
                          <a:effectLst/>
                        </a:rPr>
                        <a:t> 2023</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vMerge="1">
                  <a:txBody>
                    <a:bodyPr/>
                    <a:lstStyle/>
                    <a:p>
                      <a:endParaRPr lang="ru-RU"/>
                    </a:p>
                  </a:txBody>
                  <a:tcPr/>
                </a:tc>
                <a:extLst>
                  <a:ext uri="{0D108BD9-81ED-4DB2-BD59-A6C34878D82A}">
                    <a16:rowId xmlns:a16="http://schemas.microsoft.com/office/drawing/2014/main" val="1863694164"/>
                  </a:ext>
                </a:extLst>
              </a:tr>
              <a:tr h="0">
                <a:tc>
                  <a:txBody>
                    <a:bodyPr/>
                    <a:lstStyle/>
                    <a:p>
                      <a:pPr algn="ctr">
                        <a:lnSpc>
                          <a:spcPct val="107000"/>
                        </a:lnSpc>
                        <a:spcAft>
                          <a:spcPts val="0"/>
                        </a:spcAft>
                      </a:pPr>
                      <a:r>
                        <a:rPr lang="en-US" sz="2000" b="1">
                          <a:solidFill>
                            <a:schemeClr val="tx1"/>
                          </a:solidFill>
                          <a:effectLst/>
                        </a:rPr>
                        <a:t>129918,0 mii lei</a:t>
                      </a:r>
                      <a:endParaRPr lang="ru-RU" sz="2000" b="1">
                        <a:solidFill>
                          <a:schemeClr val="tx1"/>
                        </a:solidFill>
                        <a:effectLst/>
                      </a:endParaRPr>
                    </a:p>
                    <a:p>
                      <a:pPr algn="ctr">
                        <a:lnSpc>
                          <a:spcPct val="107000"/>
                        </a:lnSpc>
                        <a:spcAft>
                          <a:spcPts val="0"/>
                        </a:spcAft>
                      </a:pPr>
                      <a:r>
                        <a:rPr lang="en-US" sz="2000" b="1">
                          <a:solidFill>
                            <a:schemeClr val="tx1"/>
                          </a:solidFill>
                          <a:effectLst/>
                        </a:rPr>
                        <a:t> </a:t>
                      </a:r>
                      <a:endParaRPr lang="ru-RU"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lgn="ctr">
                        <a:lnSpc>
                          <a:spcPct val="107000"/>
                        </a:lnSpc>
                        <a:spcAft>
                          <a:spcPts val="0"/>
                        </a:spcAft>
                      </a:pPr>
                      <a:r>
                        <a:rPr lang="en-US" sz="2000" b="1">
                          <a:solidFill>
                            <a:schemeClr val="tx1"/>
                          </a:solidFill>
                          <a:effectLst/>
                        </a:rPr>
                        <a:t>138992,2 mii lei</a:t>
                      </a:r>
                      <a:endParaRPr lang="ru-RU"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lgn="ctr">
                        <a:lnSpc>
                          <a:spcPct val="107000"/>
                        </a:lnSpc>
                        <a:spcAft>
                          <a:spcPts val="0"/>
                        </a:spcAft>
                      </a:pPr>
                      <a:r>
                        <a:rPr lang="en-US" sz="2000" b="1" dirty="0">
                          <a:solidFill>
                            <a:schemeClr val="tx1"/>
                          </a:solidFill>
                          <a:effectLst/>
                        </a:rPr>
                        <a:t>74240,6 mii lei</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lgn="ctr">
                        <a:lnSpc>
                          <a:spcPct val="107000"/>
                        </a:lnSpc>
                        <a:spcAft>
                          <a:spcPts val="0"/>
                        </a:spcAft>
                      </a:pPr>
                      <a:r>
                        <a:rPr lang="en-US" sz="2000" b="1" dirty="0">
                          <a:solidFill>
                            <a:schemeClr val="tx1"/>
                          </a:solidFill>
                          <a:effectLst/>
                        </a:rPr>
                        <a:t>104538,6 mii lei</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lgn="ctr">
                        <a:lnSpc>
                          <a:spcPct val="107000"/>
                        </a:lnSpc>
                        <a:spcAft>
                          <a:spcPts val="0"/>
                        </a:spcAft>
                      </a:pPr>
                      <a:r>
                        <a:rPr lang="en-US" sz="2000" b="1" dirty="0">
                          <a:solidFill>
                            <a:schemeClr val="tx1"/>
                          </a:solidFill>
                          <a:effectLst/>
                        </a:rPr>
                        <a:t>62984,4 mii lei</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algn="ctr">
                        <a:lnSpc>
                          <a:spcPct val="107000"/>
                        </a:lnSpc>
                        <a:spcAft>
                          <a:spcPts val="0"/>
                        </a:spcAft>
                      </a:pPr>
                      <a:r>
                        <a:rPr lang="en-US" sz="2000" b="1" dirty="0">
                          <a:solidFill>
                            <a:schemeClr val="tx1"/>
                          </a:solidFill>
                          <a:effectLst/>
                        </a:rPr>
                        <a:t>64751,6 mii lei</a:t>
                      </a:r>
                      <a:endParaRPr lang="ru-RU"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extLst>
                  <a:ext uri="{0D108BD9-81ED-4DB2-BD59-A6C34878D82A}">
                    <a16:rowId xmlns:a16="http://schemas.microsoft.com/office/drawing/2014/main" val="1921457381"/>
                  </a:ext>
                </a:extLst>
              </a:tr>
            </a:tbl>
          </a:graphicData>
        </a:graphic>
      </p:graphicFrame>
      <p:sp>
        <p:nvSpPr>
          <p:cNvPr id="5" name="Rectangle 1"/>
          <p:cNvSpPr>
            <a:spLocks noGrp="1" noChangeArrowheads="1"/>
          </p:cNvSpPr>
          <p:nvPr>
            <p:ph type="body" idx="1"/>
          </p:nvPr>
        </p:nvSpPr>
        <p:spPr bwMode="auto">
          <a:xfrm>
            <a:off x="757782" y="4251987"/>
            <a:ext cx="10749659"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spcBef>
                <a:spcPct val="0"/>
              </a:spcBef>
              <a:spcAft>
                <a:spcPct val="0"/>
              </a:spcAft>
              <a:buClrTx/>
              <a:buSzTx/>
              <a:buNone/>
            </a:pPr>
            <a:r>
              <a:rPr lang="en-US" sz="2400" dirty="0">
                <a:solidFill>
                  <a:schemeClr val="tx1"/>
                </a:solidFill>
                <a:latin typeface="&quot;Times New Roman&quot;"/>
              </a:rPr>
              <a:t>Din </a:t>
            </a:r>
            <a:r>
              <a:rPr lang="en-US" sz="2400" dirty="0" err="1">
                <a:solidFill>
                  <a:schemeClr val="tx1"/>
                </a:solidFill>
                <a:latin typeface="&quot;Times New Roman&quot;"/>
              </a:rPr>
              <a:t>bugetul</a:t>
            </a:r>
            <a:r>
              <a:rPr lang="en-US" sz="2400" dirty="0">
                <a:solidFill>
                  <a:schemeClr val="tx1"/>
                </a:solidFill>
                <a:latin typeface="&quot;Times New Roman&quot;"/>
              </a:rPr>
              <a:t> </a:t>
            </a:r>
            <a:r>
              <a:rPr lang="en-US" sz="2400" dirty="0" err="1">
                <a:solidFill>
                  <a:schemeClr val="tx1"/>
                </a:solidFill>
                <a:latin typeface="&quot;Times New Roman&quot;"/>
              </a:rPr>
              <a:t>precizat</a:t>
            </a:r>
            <a:r>
              <a:rPr lang="en-US" sz="2400" dirty="0">
                <a:solidFill>
                  <a:schemeClr val="tx1"/>
                </a:solidFill>
                <a:latin typeface="&quot;Times New Roman&quot;"/>
              </a:rPr>
              <a:t> </a:t>
            </a:r>
            <a:r>
              <a:rPr lang="en-US" sz="2400" dirty="0" err="1">
                <a:solidFill>
                  <a:schemeClr val="tx1"/>
                </a:solidFill>
                <a:latin typeface="&quot;Times New Roman&quot;"/>
              </a:rPr>
              <a:t>pe</a:t>
            </a:r>
            <a:r>
              <a:rPr lang="en-US" sz="2400" dirty="0">
                <a:solidFill>
                  <a:schemeClr val="tx1"/>
                </a:solidFill>
                <a:latin typeface="&quot;Times New Roman&quot;"/>
              </a:rPr>
              <a:t> an – 138992,2 mii lei, </a:t>
            </a:r>
            <a:r>
              <a:rPr lang="en-US" sz="2400" dirty="0" err="1">
                <a:solidFill>
                  <a:schemeClr val="tx1"/>
                </a:solidFill>
                <a:latin typeface="&quot;Times New Roman&quot;"/>
              </a:rPr>
              <a:t>fondul</a:t>
            </a:r>
            <a:r>
              <a:rPr lang="en-US" sz="2400" dirty="0">
                <a:solidFill>
                  <a:schemeClr val="tx1"/>
                </a:solidFill>
                <a:latin typeface="&quot;Times New Roman&quot;"/>
              </a:rPr>
              <a:t> de </a:t>
            </a:r>
            <a:r>
              <a:rPr lang="en-US" sz="2400" dirty="0" err="1">
                <a:solidFill>
                  <a:schemeClr val="tx1"/>
                </a:solidFill>
                <a:latin typeface="&quot;Times New Roman&quot;"/>
              </a:rPr>
              <a:t>salarizare</a:t>
            </a:r>
            <a:r>
              <a:rPr lang="en-US" sz="2400" dirty="0">
                <a:solidFill>
                  <a:schemeClr val="tx1"/>
                </a:solidFill>
                <a:latin typeface="&quot;Times New Roman&quot;"/>
              </a:rPr>
              <a:t> </a:t>
            </a:r>
            <a:r>
              <a:rPr lang="en-US" sz="2400" dirty="0" err="1">
                <a:solidFill>
                  <a:schemeClr val="tx1"/>
                </a:solidFill>
                <a:latin typeface="&quot;Times New Roman&quot;"/>
              </a:rPr>
              <a:t>constituie</a:t>
            </a:r>
            <a:r>
              <a:rPr lang="en-US" sz="2400" dirty="0">
                <a:solidFill>
                  <a:schemeClr val="tx1"/>
                </a:solidFill>
                <a:latin typeface="&quot;Times New Roman&quot;"/>
              </a:rPr>
              <a:t> – 104538,6 mii lei, </a:t>
            </a:r>
            <a:r>
              <a:rPr lang="en-US" sz="2400" dirty="0" err="1">
                <a:solidFill>
                  <a:schemeClr val="tx1"/>
                </a:solidFill>
                <a:latin typeface="&quot;Times New Roman&quot;"/>
              </a:rPr>
              <a:t>ori</a:t>
            </a:r>
            <a:r>
              <a:rPr lang="en-US" sz="2400" dirty="0">
                <a:solidFill>
                  <a:schemeClr val="tx1"/>
                </a:solidFill>
                <a:latin typeface="&quot;Times New Roman&quot;"/>
              </a:rPr>
              <a:t> 75,2 %</a:t>
            </a:r>
            <a:r>
              <a:rPr lang="ro-RO" sz="2400" dirty="0">
                <a:solidFill>
                  <a:schemeClr val="tx1"/>
                </a:solidFill>
                <a:latin typeface="&quot;Times New Roman&quot;"/>
              </a:rPr>
              <a:t>. </a:t>
            </a:r>
          </a:p>
          <a:p>
            <a:pPr marL="0" indent="0" eaLnBrk="0" fontAlgn="base" hangingPunct="0">
              <a:spcBef>
                <a:spcPct val="0"/>
              </a:spcBef>
              <a:spcAft>
                <a:spcPct val="0"/>
              </a:spcAft>
              <a:buClrTx/>
              <a:buSzTx/>
              <a:buNone/>
            </a:pPr>
            <a:endParaRPr lang="ro-RO" sz="2400" dirty="0">
              <a:solidFill>
                <a:schemeClr val="tx1"/>
              </a:solidFill>
              <a:latin typeface="&quot;Times New Roman&quot;"/>
            </a:endParaRPr>
          </a:p>
          <a:p>
            <a:pPr marL="0" indent="0" eaLnBrk="0" fontAlgn="base" hangingPunct="0">
              <a:spcBef>
                <a:spcPct val="0"/>
              </a:spcBef>
              <a:spcAft>
                <a:spcPct val="0"/>
              </a:spcAft>
              <a:buClrTx/>
              <a:buSzTx/>
              <a:buNone/>
            </a:pPr>
            <a:r>
              <a:rPr lang="ro-RO" sz="2400" dirty="0">
                <a:solidFill>
                  <a:schemeClr val="tx1"/>
                </a:solidFill>
                <a:latin typeface="&quot;Times New Roman&quot;"/>
              </a:rPr>
              <a:t>B</a:t>
            </a:r>
            <a:r>
              <a:rPr lang="en-US" sz="2400" dirty="0" err="1">
                <a:solidFill>
                  <a:schemeClr val="tx1"/>
                </a:solidFill>
                <a:latin typeface="&quot;Times New Roman&quot;"/>
              </a:rPr>
              <a:t>ugetul</a:t>
            </a:r>
            <a:r>
              <a:rPr lang="en-US" sz="2400" dirty="0">
                <a:solidFill>
                  <a:schemeClr val="tx1"/>
                </a:solidFill>
                <a:latin typeface="&quot;Times New Roman&quot;"/>
              </a:rPr>
              <a:t> </a:t>
            </a:r>
            <a:r>
              <a:rPr lang="en-US" sz="2400" dirty="0" err="1">
                <a:solidFill>
                  <a:schemeClr val="tx1"/>
                </a:solidFill>
                <a:latin typeface="&quot;Times New Roman&quot;"/>
              </a:rPr>
              <a:t>executat</a:t>
            </a:r>
            <a:r>
              <a:rPr lang="en-US" sz="2400" dirty="0">
                <a:solidFill>
                  <a:schemeClr val="tx1"/>
                </a:solidFill>
                <a:latin typeface="&quot;Times New Roman&quot;"/>
              </a:rPr>
              <a:t> </a:t>
            </a:r>
            <a:r>
              <a:rPr lang="en-US" sz="2400" dirty="0" err="1">
                <a:solidFill>
                  <a:schemeClr val="tx1"/>
                </a:solidFill>
                <a:latin typeface="&quot;Times New Roman&quot;"/>
              </a:rPr>
              <a:t>pe</a:t>
            </a:r>
            <a:r>
              <a:rPr lang="en-US" sz="2400" dirty="0">
                <a:solidFill>
                  <a:schemeClr val="tx1"/>
                </a:solidFill>
                <a:latin typeface="&quot;Times New Roman&quot;"/>
              </a:rPr>
              <a:t> 6 </a:t>
            </a:r>
            <a:r>
              <a:rPr lang="en-US" sz="2400" dirty="0" err="1">
                <a:solidFill>
                  <a:schemeClr val="tx1"/>
                </a:solidFill>
                <a:latin typeface="&quot;Times New Roman&quot;"/>
              </a:rPr>
              <a:t>luni</a:t>
            </a:r>
            <a:r>
              <a:rPr lang="en-US" sz="2400" dirty="0">
                <a:solidFill>
                  <a:schemeClr val="tx1"/>
                </a:solidFill>
                <a:latin typeface="&quot;Times New Roman&quot;"/>
              </a:rPr>
              <a:t> 2023, </a:t>
            </a:r>
            <a:r>
              <a:rPr lang="en-US" sz="2400" dirty="0" err="1">
                <a:solidFill>
                  <a:schemeClr val="tx1"/>
                </a:solidFill>
                <a:latin typeface="&quot;Times New Roman&quot;"/>
              </a:rPr>
              <a:t>este</a:t>
            </a:r>
            <a:r>
              <a:rPr lang="en-US" sz="2400" dirty="0">
                <a:solidFill>
                  <a:schemeClr val="tx1"/>
                </a:solidFill>
                <a:latin typeface="&quot;Times New Roman&quot;"/>
              </a:rPr>
              <a:t> de 74240,6 mii lei,</a:t>
            </a:r>
            <a:r>
              <a:rPr lang="ro-RO" sz="2400" dirty="0">
                <a:solidFill>
                  <a:schemeClr val="tx1"/>
                </a:solidFill>
                <a:latin typeface="&quot;Times New Roman&quot;"/>
              </a:rPr>
              <a:t> </a:t>
            </a:r>
            <a:r>
              <a:rPr lang="en-US" sz="2400" dirty="0" err="1">
                <a:solidFill>
                  <a:schemeClr val="tx1"/>
                </a:solidFill>
                <a:latin typeface="&quot;Times New Roman&quot;"/>
              </a:rPr>
              <a:t>inclusiv</a:t>
            </a:r>
            <a:r>
              <a:rPr lang="en-US" sz="2400" dirty="0">
                <a:solidFill>
                  <a:schemeClr val="tx1"/>
                </a:solidFill>
                <a:latin typeface="&quot;Times New Roman&quot;"/>
              </a:rPr>
              <a:t>, </a:t>
            </a:r>
            <a:r>
              <a:rPr lang="en-US" sz="2400" dirty="0" err="1">
                <a:solidFill>
                  <a:schemeClr val="tx1"/>
                </a:solidFill>
                <a:latin typeface="&quot;Times New Roman&quot;"/>
              </a:rPr>
              <a:t>fondul</a:t>
            </a:r>
            <a:r>
              <a:rPr lang="en-US" sz="2400" dirty="0">
                <a:solidFill>
                  <a:schemeClr val="tx1"/>
                </a:solidFill>
                <a:latin typeface="&quot;Times New Roman&quot;"/>
              </a:rPr>
              <a:t> de </a:t>
            </a:r>
            <a:r>
              <a:rPr lang="en-US" sz="2400" dirty="0" err="1">
                <a:solidFill>
                  <a:schemeClr val="tx1"/>
                </a:solidFill>
                <a:latin typeface="&quot;Times New Roman&quot;"/>
              </a:rPr>
              <a:t>salarizare</a:t>
            </a:r>
            <a:r>
              <a:rPr lang="en-US" sz="2400" dirty="0">
                <a:solidFill>
                  <a:schemeClr val="tx1"/>
                </a:solidFill>
                <a:latin typeface="&quot;Times New Roman&quot;"/>
              </a:rPr>
              <a:t> </a:t>
            </a:r>
            <a:r>
              <a:rPr lang="en-US" sz="2400" dirty="0" err="1">
                <a:solidFill>
                  <a:schemeClr val="tx1"/>
                </a:solidFill>
                <a:latin typeface="&quot;Times New Roman&quot;"/>
              </a:rPr>
              <a:t>executat</a:t>
            </a:r>
            <a:r>
              <a:rPr lang="en-US" sz="2400" dirty="0">
                <a:solidFill>
                  <a:schemeClr val="tx1"/>
                </a:solidFill>
                <a:latin typeface="&quot;Times New Roman&quot;"/>
              </a:rPr>
              <a:t> </a:t>
            </a:r>
            <a:r>
              <a:rPr lang="en-US" sz="2400" dirty="0" err="1">
                <a:solidFill>
                  <a:schemeClr val="tx1"/>
                </a:solidFill>
                <a:latin typeface="&quot;Times New Roman&quot;"/>
              </a:rPr>
              <a:t>pe</a:t>
            </a:r>
            <a:r>
              <a:rPr lang="en-US" sz="2400" dirty="0">
                <a:solidFill>
                  <a:schemeClr val="tx1"/>
                </a:solidFill>
                <a:latin typeface="&quot;Times New Roman&quot;"/>
              </a:rPr>
              <a:t> 6 </a:t>
            </a:r>
            <a:r>
              <a:rPr lang="en-US" sz="2400" dirty="0" err="1">
                <a:solidFill>
                  <a:schemeClr val="tx1"/>
                </a:solidFill>
                <a:latin typeface="&quot;Times New Roman&quot;"/>
              </a:rPr>
              <a:t>luni</a:t>
            </a:r>
            <a:r>
              <a:rPr lang="en-US" sz="2400" dirty="0">
                <a:solidFill>
                  <a:schemeClr val="tx1"/>
                </a:solidFill>
                <a:latin typeface="&quot;Times New Roman&quot;"/>
              </a:rPr>
              <a:t> </a:t>
            </a:r>
            <a:r>
              <a:rPr lang="en-US" sz="2400" dirty="0" err="1">
                <a:solidFill>
                  <a:schemeClr val="tx1"/>
                </a:solidFill>
                <a:latin typeface="&quot;Times New Roman&quot;"/>
              </a:rPr>
              <a:t>este</a:t>
            </a:r>
            <a:r>
              <a:rPr lang="en-US" sz="2400" dirty="0">
                <a:solidFill>
                  <a:schemeClr val="tx1"/>
                </a:solidFill>
                <a:latin typeface="&quot;Times New Roman&quot;"/>
              </a:rPr>
              <a:t> de 62984,4 mii lei, </a:t>
            </a:r>
            <a:r>
              <a:rPr lang="en-US" sz="2400" dirty="0" err="1">
                <a:solidFill>
                  <a:schemeClr val="tx1"/>
                </a:solidFill>
                <a:latin typeface="&quot;Times New Roman&quot;"/>
              </a:rPr>
              <a:t>ori</a:t>
            </a:r>
            <a:r>
              <a:rPr lang="en-US" sz="2400" dirty="0">
                <a:solidFill>
                  <a:schemeClr val="tx1"/>
                </a:solidFill>
                <a:latin typeface="&quot;Times New Roman&quot;"/>
              </a:rPr>
              <a:t> </a:t>
            </a:r>
            <a:r>
              <a:rPr lang="en-US" sz="2400" dirty="0" err="1">
                <a:solidFill>
                  <a:schemeClr val="tx1"/>
                </a:solidFill>
                <a:latin typeface="&quot;Times New Roman&quot;"/>
              </a:rPr>
              <a:t>ceea</a:t>
            </a:r>
            <a:r>
              <a:rPr lang="en-US" sz="2400" dirty="0">
                <a:solidFill>
                  <a:schemeClr val="tx1"/>
                </a:solidFill>
                <a:latin typeface="&quot;Times New Roman&quot;"/>
              </a:rPr>
              <a:t> </a:t>
            </a:r>
            <a:r>
              <a:rPr lang="en-US" sz="2400" dirty="0" err="1">
                <a:solidFill>
                  <a:schemeClr val="tx1"/>
                </a:solidFill>
                <a:latin typeface="&quot;Times New Roman&quot;"/>
              </a:rPr>
              <a:t>ce</a:t>
            </a:r>
            <a:r>
              <a:rPr lang="en-US" sz="2400" dirty="0">
                <a:solidFill>
                  <a:schemeClr val="tx1"/>
                </a:solidFill>
                <a:latin typeface="&quot;Times New Roman&quot;"/>
              </a:rPr>
              <a:t> </a:t>
            </a:r>
            <a:r>
              <a:rPr lang="en-US" sz="2400" dirty="0" err="1">
                <a:solidFill>
                  <a:schemeClr val="tx1"/>
                </a:solidFill>
                <a:latin typeface="&quot;Times New Roman&quot;"/>
              </a:rPr>
              <a:t>constituie</a:t>
            </a:r>
            <a:r>
              <a:rPr lang="en-US" sz="2400" dirty="0">
                <a:solidFill>
                  <a:schemeClr val="tx1"/>
                </a:solidFill>
                <a:latin typeface="&quot;Times New Roman&quot;"/>
              </a:rPr>
              <a:t> 84,8 %. </a:t>
            </a:r>
            <a:endParaRPr lang="ru-RU" sz="2400" dirty="0">
              <a:solidFill>
                <a:schemeClr val="tx1"/>
              </a:solidFill>
              <a:latin typeface="&quot;Times New Roman&quo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49812280"/>
      </p:ext>
    </p:extLst>
  </p:cSld>
  <p:clrMapOvr>
    <a:masterClrMapping/>
  </p:clrMapOvr>
</p:sld>
</file>

<file path=ppt/theme/theme1.xml><?xml version="1.0" encoding="utf-8"?>
<a:theme xmlns:a="http://schemas.openxmlformats.org/drawingml/2006/main" name="Generation of '27 by Slidesgo">
  <a:themeElements>
    <a:clrScheme name="Simple Light">
      <a:dk1>
        <a:srgbClr val="000000"/>
      </a:dk1>
      <a:lt1>
        <a:srgbClr val="FFFFFF"/>
      </a:lt1>
      <a:dk2>
        <a:srgbClr val="7F694C"/>
      </a:dk2>
      <a:lt2>
        <a:srgbClr val="E0DAC8"/>
      </a:lt2>
      <a:accent1>
        <a:srgbClr val="E7D8AC"/>
      </a:accent1>
      <a:accent2>
        <a:srgbClr val="BEB296"/>
      </a:accent2>
      <a:accent3>
        <a:srgbClr val="8A7C5C"/>
      </a:accent3>
      <a:accent4>
        <a:srgbClr val="BB9245"/>
      </a:accent4>
      <a:accent5>
        <a:srgbClr val="D8D0B7"/>
      </a:accent5>
      <a:accent6>
        <a:srgbClr val="FFF1C6"/>
      </a:accent6>
      <a:hlink>
        <a:srgbClr val="7F694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eneration of '27 by Slidesgo">
  <a:themeElements>
    <a:clrScheme name="Simple Light">
      <a:dk1>
        <a:srgbClr val="000000"/>
      </a:dk1>
      <a:lt1>
        <a:srgbClr val="FFFFFF"/>
      </a:lt1>
      <a:dk2>
        <a:srgbClr val="7F694C"/>
      </a:dk2>
      <a:lt2>
        <a:srgbClr val="E0DAC8"/>
      </a:lt2>
      <a:accent1>
        <a:srgbClr val="E7D8AC"/>
      </a:accent1>
      <a:accent2>
        <a:srgbClr val="BEB296"/>
      </a:accent2>
      <a:accent3>
        <a:srgbClr val="8A7C5C"/>
      </a:accent3>
      <a:accent4>
        <a:srgbClr val="BB9245"/>
      </a:accent4>
      <a:accent5>
        <a:srgbClr val="D8D0B7"/>
      </a:accent5>
      <a:accent6>
        <a:srgbClr val="FFF1C6"/>
      </a:accent6>
      <a:hlink>
        <a:srgbClr val="7F694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Generation of '27 by Slidesgo">
  <a:themeElements>
    <a:clrScheme name="Simple Light">
      <a:dk1>
        <a:srgbClr val="000000"/>
      </a:dk1>
      <a:lt1>
        <a:srgbClr val="FFFFFF"/>
      </a:lt1>
      <a:dk2>
        <a:srgbClr val="7F694C"/>
      </a:dk2>
      <a:lt2>
        <a:srgbClr val="E0DAC8"/>
      </a:lt2>
      <a:accent1>
        <a:srgbClr val="E7D8AC"/>
      </a:accent1>
      <a:accent2>
        <a:srgbClr val="BEB296"/>
      </a:accent2>
      <a:accent3>
        <a:srgbClr val="8A7C5C"/>
      </a:accent3>
      <a:accent4>
        <a:srgbClr val="BB9245"/>
      </a:accent4>
      <a:accent5>
        <a:srgbClr val="D8D0B7"/>
      </a:accent5>
      <a:accent6>
        <a:srgbClr val="FFF1C6"/>
      </a:accent6>
      <a:hlink>
        <a:srgbClr val="7F694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3800</TotalTime>
  <Words>8554</Words>
  <Application>Microsoft Office PowerPoint</Application>
  <PresentationFormat>Widescreen</PresentationFormat>
  <Paragraphs>1455</Paragraphs>
  <Slides>63</Slides>
  <Notes>31</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63</vt:i4>
      </vt:variant>
    </vt:vector>
  </HeadingPairs>
  <TitlesOfParts>
    <vt:vector size="81" baseType="lpstr">
      <vt:lpstr>"Times New Roman"</vt:lpstr>
      <vt:lpstr>Andalus</vt:lpstr>
      <vt:lpstr>Arial</vt:lpstr>
      <vt:lpstr>Baskerville Old Face</vt:lpstr>
      <vt:lpstr>Bebas Neue</vt:lpstr>
      <vt:lpstr>Bookman Old Style</vt:lpstr>
      <vt:lpstr>Calibri</vt:lpstr>
      <vt:lpstr>Century Gothic</vt:lpstr>
      <vt:lpstr>Garamond</vt:lpstr>
      <vt:lpstr>Libre Baskerville</vt:lpstr>
      <vt:lpstr>Roboto</vt:lpstr>
      <vt:lpstr>Roboto Condensed Light</vt:lpstr>
      <vt:lpstr>Symbol</vt:lpstr>
      <vt:lpstr>Times New Roman</vt:lpstr>
      <vt:lpstr>Wingdings</vt:lpstr>
      <vt:lpstr>Generation of '27 by Slidesgo</vt:lpstr>
      <vt:lpstr>1_Generation of '27 by Slidesgo</vt:lpstr>
      <vt:lpstr>4_Generation of '27 by Slidesgo</vt:lpstr>
      <vt:lpstr>Ședința  Consiliului Consultativ al DÎTS Nisporeni</vt:lpstr>
      <vt:lpstr>Agendă:</vt:lpstr>
      <vt:lpstr>Direcții de activitate:</vt:lpstr>
      <vt:lpstr>Rețeaua raională a instituțiilor educaționale:</vt:lpstr>
      <vt:lpstr>Managementul Resurselor Umane</vt:lpstr>
      <vt:lpstr>                                                       Constatări:  1. Creșterea numărului cadrelor didactice cu vârsta pensionară angajate în sistem;  2. Creșterea  numărului  de angajați cu studii în domeniu;  3. Creșterea  numărului de  cadre didactice  angajate pe 1.25 unități salariale;  4. Scăderea numărului de cadre didactice  fără studii.     </vt:lpstr>
      <vt:lpstr>Necesarul de cadre pentru anul de studii  2023 - 2024</vt:lpstr>
      <vt:lpstr>  Executarea bugetului pentru anul 2022 (mii lei) </vt:lpstr>
      <vt:lpstr> Executarea bugetului, pe 6 luni din 2023 </vt:lpstr>
      <vt:lpstr> Instituțiile cu eventual deficit bugetar: </vt:lpstr>
      <vt:lpstr>Anul 2022</vt:lpstr>
      <vt:lpstr>Anul 2022</vt:lpstr>
      <vt:lpstr>Reparația/ reconstrucția blocurilor sanitare</vt:lpstr>
      <vt:lpstr>Instituționalizarea copiilor</vt:lpstr>
      <vt:lpstr>PowerPoint Presentation</vt:lpstr>
      <vt:lpstr>PowerPoint Presentation</vt:lpstr>
      <vt:lpstr>Rezultate anuale școlare (treapta liceală)</vt:lpstr>
      <vt:lpstr>Rezultatele examenelor de absolvire, sesiunea 2023</vt:lpstr>
      <vt:lpstr>Rezultatele sesiunii BAC 2023 </vt:lpstr>
      <vt:lpstr>Rezultatele sesiunii BAC 2023 </vt:lpstr>
      <vt:lpstr>Rezultatele examenului de absolvire a gimnaziului, sesiunea 2023</vt:lpstr>
      <vt:lpstr>Rezultatele examenului de absolvire a gimnaziului, sesiunea 2023</vt:lpstr>
      <vt:lpstr>PowerPoint Presentation</vt:lpstr>
      <vt:lpstr>PowerPoint Presentation</vt:lpstr>
      <vt:lpstr> </vt:lpstr>
      <vt:lpstr>PowerPoint Presentation</vt:lpstr>
      <vt:lpstr>PowerPoint Presentation</vt:lpstr>
      <vt:lpstr>PowerPoint Presentation</vt:lpstr>
      <vt:lpstr>                                                                                            Subiecte abordate: - Activitate integrată de tip STEM/STEM: ,,Rolul analizatorului vizual în viața organismelor vii” (Biologie/ chimie) - Dezvoltarea la elevi a aptitudinilor de  scriere creativă (Limba și literatura română) - Selectarea instrumentelor eficiente și relevante pentru valorificarea stilurilor de învățare (Învățământ primar). - Rolul  folclorului în formarea culturii spirituale populare  la preșcolari. Activitatea extracurriculară: ,,Vă poftim la șezătoare’’(IET ,,Licurici”, Nisporeni/Grupa pregătitoare) - Valorificarea cunoștințelor și a potențialului copiilor în cadrul activităților structurate pe domenii experențiale: ,, Aventurile unui fulg de nea’’ (IET ,,Ghiocel”, Zberoaia/grupa medie).  - Activitate extracurriculară ,,Cu drag de Eminescu” (IET ,,Deceluș”, Grozești/grupa pregătitoare) - Metode interactive de evaluare formativă și impactul lor în procesul de formare a competențelor (Fizică). - Promovarea unor practici privind optimizarea metodelor de învățare activă în cadrul familiei. Selectarea instrumentelor eficiente și relevante pentru valorificarea stilurilor de învățare (Învățământ primar). - Parteneriat educațional, ediția 2023: ,,Localitățile Republicii Moldova: realități, probleme și perspective” (Geografie) - Elaborarea aspectelor curriculare specifice propuse pentru monitorizarea curriculumului la Educație pentru societate.  - Succesul școlar sportiv – Muncă sau Talent? (Educație fizică) - Rezultatele probei de evaluare la Geografie, clasa a VII-a.     </vt:lpstr>
      <vt:lpstr>PowerPoint Presentation</vt:lpstr>
      <vt:lpstr>02</vt:lpstr>
      <vt:lpstr>PowerPoint Presentation</vt:lpstr>
      <vt:lpstr>  Monitorizarea  implementarea Curriculumului pentru educaţie timpurie  în   contextul Standardelor de învăţare şi dezvoltare a copilului de la naştere  şi până la 7 ani.     </vt:lpstr>
      <vt:lpstr> Constatări:</vt:lpstr>
      <vt:lpstr> Domeniul ,,Concepția  despre  copil și  educația timpurie</vt:lpstr>
      <vt:lpstr> Domeniul : Organizarea  învățării: Mediul de învățare</vt:lpstr>
      <vt:lpstr> Domeniul: Planificarea  învățării              </vt:lpstr>
      <vt:lpstr> Domeniul: Planificarea  învățării </vt:lpstr>
      <vt:lpstr>                Domeniul : Evaluarea  învățării   </vt:lpstr>
      <vt:lpstr>                        Domeniul: Parteneriate educaționale</vt:lpstr>
      <vt:lpstr>                     Propuneri:</vt:lpstr>
      <vt:lpstr>PowerPoint Presentation</vt:lpstr>
      <vt:lpstr>PowerPoint Presentation</vt:lpstr>
      <vt:lpstr>PowerPoint Presentation</vt:lpstr>
      <vt:lpstr>PowerPoint Presentation</vt:lpstr>
      <vt:lpstr>05</vt:lpstr>
      <vt:lpstr>05</vt:lpstr>
      <vt:lpstr>PowerPoint Presentation</vt:lpstr>
      <vt:lpstr>                     Rezultatele Olimpiadei școlară, etapa republicană, ediția 2023</vt:lpstr>
      <vt:lpstr>05</vt:lpstr>
      <vt:lpstr>05</vt:lpstr>
      <vt:lpstr>PowerPoint Presentation</vt:lpstr>
      <vt:lpstr>PowerPoint Presentation</vt:lpstr>
      <vt:lpstr>PowerPoint Presentation</vt:lpstr>
      <vt:lpstr>EVALUAREA COMPLEXĂ A DEZVOLTĂRII COPIILOR</vt:lpstr>
      <vt:lpstr>REVALUAREA  DEZVOLTĂRII COPIILOR CU CES</vt:lpstr>
      <vt:lpstr>ASISTENȚĂ PSIHOPEDAGOGICĂ  (activităţi directe pentru beneficiari): </vt:lpstr>
      <vt:lpstr> Crearea în instituțiile educaționale din raion a serviciilor de suport (CDS, CREI) </vt:lpstr>
      <vt:lpstr>ASISTENȚĂ METODOLOGICĂ: </vt:lpstr>
      <vt:lpstr>PowerPoint Presentation</vt:lpstr>
      <vt:lpstr>PowerPoint Presentation</vt:lpstr>
      <vt:lpstr>Cu privire la aprobarea Planului managerial de activitate al DÎTS Nisporeni pentru anul de studii 2023 – 2024; </vt:lpstr>
      <vt:lpstr>   DIRECŢIA ÎNVĂŢĂMÎNT TINERET  SPORT NISPORENI                                  Proiect de decizie nr. 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PC</dc:creator>
  <cp:lastModifiedBy>Nina Sterpu</cp:lastModifiedBy>
  <cp:revision>334</cp:revision>
  <cp:lastPrinted>2023-08-23T10:29:23Z</cp:lastPrinted>
  <dcterms:created xsi:type="dcterms:W3CDTF">2023-06-23T05:44:04Z</dcterms:created>
  <dcterms:modified xsi:type="dcterms:W3CDTF">2023-08-28T20:38:30Z</dcterms:modified>
</cp:coreProperties>
</file>